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Lst>
  <p:sldSz cx="9144000" cy="51435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202729"/>
        </a:solidFill>
        <a:effectLst/>
        <a:uFillTx/>
        <a:latin typeface="+mj-lt"/>
        <a:ea typeface="+mj-ea"/>
        <a:cs typeface="+mj-cs"/>
        <a:sym typeface="Arial"/>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202729"/>
        </a:solidFill>
        <a:effectLst/>
        <a:uFillTx/>
        <a:latin typeface="+mj-lt"/>
        <a:ea typeface="+mj-ea"/>
        <a:cs typeface="+mj-cs"/>
        <a:sym typeface="Arial"/>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202729"/>
        </a:solidFill>
        <a:effectLst/>
        <a:uFillTx/>
        <a:latin typeface="+mj-lt"/>
        <a:ea typeface="+mj-ea"/>
        <a:cs typeface="+mj-cs"/>
        <a:sym typeface="Arial"/>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202729"/>
        </a:solidFill>
        <a:effectLst/>
        <a:uFillTx/>
        <a:latin typeface="+mj-lt"/>
        <a:ea typeface="+mj-ea"/>
        <a:cs typeface="+mj-cs"/>
        <a:sym typeface="Arial"/>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202729"/>
        </a:solidFill>
        <a:effectLst/>
        <a:uFillTx/>
        <a:latin typeface="+mj-lt"/>
        <a:ea typeface="+mj-ea"/>
        <a:cs typeface="+mj-cs"/>
        <a:sym typeface="Arial"/>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202729"/>
        </a:solidFill>
        <a:effectLst/>
        <a:uFillTx/>
        <a:latin typeface="+mj-lt"/>
        <a:ea typeface="+mj-ea"/>
        <a:cs typeface="+mj-cs"/>
        <a:sym typeface="Arial"/>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202729"/>
        </a:solidFill>
        <a:effectLst/>
        <a:uFillTx/>
        <a:latin typeface="+mj-lt"/>
        <a:ea typeface="+mj-ea"/>
        <a:cs typeface="+mj-cs"/>
        <a:sym typeface="Arial"/>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202729"/>
        </a:solidFill>
        <a:effectLst/>
        <a:uFillTx/>
        <a:latin typeface="+mj-lt"/>
        <a:ea typeface="+mj-ea"/>
        <a:cs typeface="+mj-cs"/>
        <a:sym typeface="Arial"/>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202729"/>
        </a:solidFill>
        <a:effectLst/>
        <a:uFillTx/>
        <a:latin typeface="+mj-lt"/>
        <a:ea typeface="+mj-ea"/>
        <a:cs typeface="+mj-cs"/>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202729"/>
        </a:fontRef>
        <a:srgbClr val="202729"/>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CCCCD"/>
          </a:solidFill>
        </a:fill>
      </a:tcStyle>
    </a:wholeTbl>
    <a:band2H>
      <a:tcTxStyle b="def" i="def"/>
      <a:tcStyle>
        <a:tcBdr/>
        <a:fill>
          <a:solidFill>
            <a:srgbClr val="E7E7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202729"/>
        </a:fontRef>
        <a:srgbClr val="202729"/>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1D1D1"/>
          </a:solidFill>
        </a:fill>
      </a:tcStyle>
    </a:wholeTbl>
    <a:band2H>
      <a:tcTxStyle b="def" i="def"/>
      <a:tcStyle>
        <a:tcBdr/>
        <a:fill>
          <a:solidFill>
            <a:srgbClr val="EAEAEA"/>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202729"/>
        </a:fontRef>
        <a:srgbClr val="202729"/>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FAD5"/>
          </a:solidFill>
        </a:fill>
      </a:tcStyle>
    </a:wholeTbl>
    <a:band2H>
      <a:tcTxStyle b="def" i="def"/>
      <a:tcStyle>
        <a:tcBdr/>
        <a:fill>
          <a:solidFill>
            <a:srgbClr val="FFFCEB"/>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202729"/>
        </a:fontRef>
        <a:srgbClr val="202729"/>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7E7E7"/>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202729"/>
        </a:fontRef>
        <a:srgbClr val="202729"/>
      </a:tcTxStyle>
      <a:tcStyle>
        <a:tcBdr>
          <a:left>
            <a:ln w="12700" cap="flat">
              <a:noFill/>
              <a:miter lim="400000"/>
            </a:ln>
          </a:left>
          <a:right>
            <a:ln w="12700" cap="flat">
              <a:noFill/>
              <a:miter lim="400000"/>
            </a:ln>
          </a:right>
          <a:top>
            <a:ln w="50800" cap="flat">
              <a:solidFill>
                <a:srgbClr val="202729"/>
              </a:solidFill>
              <a:prstDash val="solid"/>
              <a:round/>
            </a:ln>
          </a:top>
          <a:bottom>
            <a:ln w="25400" cap="flat">
              <a:solidFill>
                <a:srgbClr val="202729"/>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202729"/>
              </a:solidFill>
              <a:prstDash val="solid"/>
              <a:round/>
            </a:ln>
          </a:top>
          <a:bottom>
            <a:ln w="25400" cap="flat">
              <a:solidFill>
                <a:srgbClr val="202729"/>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202729"/>
        </a:fontRef>
        <a:srgbClr val="202729"/>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BCBCB"/>
          </a:solidFill>
        </a:fill>
      </a:tcStyle>
    </a:wholeTbl>
    <a:band2H>
      <a:tcTxStyle b="def" i="def"/>
      <a:tcStyle>
        <a:tcBdr/>
        <a:fill>
          <a:solidFill>
            <a:srgbClr val="E7E7E7"/>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202729"/>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202729"/>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202729"/>
          </a:solidFill>
        </a:fill>
      </a:tcStyle>
    </a:firstRow>
  </a:tblStyle>
  <a:tblStyle styleId="{2708684C-4D16-4618-839F-0558EEFCDFE6}" styleName="">
    <a:tblBg/>
    <a:wholeTbl>
      <a:tcTxStyle b="off" i="off">
        <a:fontRef idx="major">
          <a:srgbClr val="202729"/>
        </a:fontRef>
        <a:srgbClr val="202729"/>
      </a:tcTxStyle>
      <a:tcStyle>
        <a:tcBdr>
          <a:left>
            <a:ln w="12700" cap="flat">
              <a:solidFill>
                <a:srgbClr val="202729"/>
              </a:solidFill>
              <a:prstDash val="solid"/>
              <a:round/>
            </a:ln>
          </a:left>
          <a:right>
            <a:ln w="12700" cap="flat">
              <a:solidFill>
                <a:srgbClr val="202729"/>
              </a:solidFill>
              <a:prstDash val="solid"/>
              <a:round/>
            </a:ln>
          </a:right>
          <a:top>
            <a:ln w="12700" cap="flat">
              <a:solidFill>
                <a:srgbClr val="202729"/>
              </a:solidFill>
              <a:prstDash val="solid"/>
              <a:round/>
            </a:ln>
          </a:top>
          <a:bottom>
            <a:ln w="12700" cap="flat">
              <a:solidFill>
                <a:srgbClr val="202729"/>
              </a:solidFill>
              <a:prstDash val="solid"/>
              <a:round/>
            </a:ln>
          </a:bottom>
          <a:insideH>
            <a:ln w="12700" cap="flat">
              <a:solidFill>
                <a:srgbClr val="202729"/>
              </a:solidFill>
              <a:prstDash val="solid"/>
              <a:round/>
            </a:ln>
          </a:insideH>
          <a:insideV>
            <a:ln w="12700" cap="flat">
              <a:solidFill>
                <a:srgbClr val="202729"/>
              </a:solidFill>
              <a:prstDash val="solid"/>
              <a:round/>
            </a:ln>
          </a:insideV>
        </a:tcBdr>
        <a:fill>
          <a:solidFill>
            <a:srgbClr val="202729">
              <a:alpha val="20000"/>
            </a:srgbClr>
          </a:solidFill>
        </a:fill>
      </a:tcStyle>
    </a:wholeTbl>
    <a:band2H>
      <a:tcTxStyle b="def" i="def"/>
      <a:tcStyle>
        <a:tcBdr/>
        <a:fill>
          <a:solidFill>
            <a:srgbClr val="FFFFFF"/>
          </a:solidFill>
        </a:fill>
      </a:tcStyle>
    </a:band2H>
    <a:firstCol>
      <a:tcTxStyle b="on" i="off">
        <a:fontRef idx="major">
          <a:srgbClr val="202729"/>
        </a:fontRef>
        <a:srgbClr val="202729"/>
      </a:tcTxStyle>
      <a:tcStyle>
        <a:tcBdr>
          <a:left>
            <a:ln w="12700" cap="flat">
              <a:solidFill>
                <a:srgbClr val="202729"/>
              </a:solidFill>
              <a:prstDash val="solid"/>
              <a:round/>
            </a:ln>
          </a:left>
          <a:right>
            <a:ln w="12700" cap="flat">
              <a:solidFill>
                <a:srgbClr val="202729"/>
              </a:solidFill>
              <a:prstDash val="solid"/>
              <a:round/>
            </a:ln>
          </a:right>
          <a:top>
            <a:ln w="12700" cap="flat">
              <a:solidFill>
                <a:srgbClr val="202729"/>
              </a:solidFill>
              <a:prstDash val="solid"/>
              <a:round/>
            </a:ln>
          </a:top>
          <a:bottom>
            <a:ln w="12700" cap="flat">
              <a:solidFill>
                <a:srgbClr val="202729"/>
              </a:solidFill>
              <a:prstDash val="solid"/>
              <a:round/>
            </a:ln>
          </a:bottom>
          <a:insideH>
            <a:ln w="12700" cap="flat">
              <a:solidFill>
                <a:srgbClr val="202729"/>
              </a:solidFill>
              <a:prstDash val="solid"/>
              <a:round/>
            </a:ln>
          </a:insideH>
          <a:insideV>
            <a:ln w="12700" cap="flat">
              <a:solidFill>
                <a:srgbClr val="202729"/>
              </a:solidFill>
              <a:prstDash val="solid"/>
              <a:round/>
            </a:ln>
          </a:insideV>
        </a:tcBdr>
        <a:fill>
          <a:solidFill>
            <a:srgbClr val="202729">
              <a:alpha val="20000"/>
            </a:srgbClr>
          </a:solidFill>
        </a:fill>
      </a:tcStyle>
    </a:firstCol>
    <a:lastRow>
      <a:tcTxStyle b="on" i="off">
        <a:fontRef idx="major">
          <a:srgbClr val="202729"/>
        </a:fontRef>
        <a:srgbClr val="202729"/>
      </a:tcTxStyle>
      <a:tcStyle>
        <a:tcBdr>
          <a:left>
            <a:ln w="12700" cap="flat">
              <a:solidFill>
                <a:srgbClr val="202729"/>
              </a:solidFill>
              <a:prstDash val="solid"/>
              <a:round/>
            </a:ln>
          </a:left>
          <a:right>
            <a:ln w="12700" cap="flat">
              <a:solidFill>
                <a:srgbClr val="202729"/>
              </a:solidFill>
              <a:prstDash val="solid"/>
              <a:round/>
            </a:ln>
          </a:right>
          <a:top>
            <a:ln w="50800" cap="flat">
              <a:solidFill>
                <a:srgbClr val="202729"/>
              </a:solidFill>
              <a:prstDash val="solid"/>
              <a:round/>
            </a:ln>
          </a:top>
          <a:bottom>
            <a:ln w="12700" cap="flat">
              <a:solidFill>
                <a:srgbClr val="202729"/>
              </a:solidFill>
              <a:prstDash val="solid"/>
              <a:round/>
            </a:ln>
          </a:bottom>
          <a:insideH>
            <a:ln w="12700" cap="flat">
              <a:solidFill>
                <a:srgbClr val="202729"/>
              </a:solidFill>
              <a:prstDash val="solid"/>
              <a:round/>
            </a:ln>
          </a:insideH>
          <a:insideV>
            <a:ln w="12700" cap="flat">
              <a:solidFill>
                <a:srgbClr val="202729"/>
              </a:solidFill>
              <a:prstDash val="solid"/>
              <a:round/>
            </a:ln>
          </a:insideV>
        </a:tcBdr>
        <a:fill>
          <a:noFill/>
        </a:fill>
      </a:tcStyle>
    </a:lastRow>
    <a:firstRow>
      <a:tcTxStyle b="on" i="off">
        <a:fontRef idx="major">
          <a:srgbClr val="202729"/>
        </a:fontRef>
        <a:srgbClr val="202729"/>
      </a:tcTxStyle>
      <a:tcStyle>
        <a:tcBdr>
          <a:left>
            <a:ln w="12700" cap="flat">
              <a:solidFill>
                <a:srgbClr val="202729"/>
              </a:solidFill>
              <a:prstDash val="solid"/>
              <a:round/>
            </a:ln>
          </a:left>
          <a:right>
            <a:ln w="12700" cap="flat">
              <a:solidFill>
                <a:srgbClr val="202729"/>
              </a:solidFill>
              <a:prstDash val="solid"/>
              <a:round/>
            </a:ln>
          </a:right>
          <a:top>
            <a:ln w="12700" cap="flat">
              <a:solidFill>
                <a:srgbClr val="202729"/>
              </a:solidFill>
              <a:prstDash val="solid"/>
              <a:round/>
            </a:ln>
          </a:top>
          <a:bottom>
            <a:ln w="25400" cap="flat">
              <a:solidFill>
                <a:srgbClr val="202729"/>
              </a:solidFill>
              <a:prstDash val="solid"/>
              <a:round/>
            </a:ln>
          </a:bottom>
          <a:insideH>
            <a:ln w="12700" cap="flat">
              <a:solidFill>
                <a:srgbClr val="202729"/>
              </a:solidFill>
              <a:prstDash val="solid"/>
              <a:round/>
            </a:ln>
          </a:insideH>
          <a:insideV>
            <a:ln w="12700" cap="flat">
              <a:solidFill>
                <a:srgbClr val="202729"/>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10" name="Shape 110"/>
          <p:cNvSpPr/>
          <p:nvPr>
            <p:ph type="sldImg"/>
          </p:nvPr>
        </p:nvSpPr>
        <p:spPr>
          <a:xfrm>
            <a:off x="1143000" y="685800"/>
            <a:ext cx="4572000" cy="3429000"/>
          </a:xfrm>
          <a:prstGeom prst="rect">
            <a:avLst/>
          </a:prstGeom>
        </p:spPr>
        <p:txBody>
          <a:bodyPr/>
          <a:lstStyle/>
          <a:p>
            <a:pPr/>
          </a:p>
        </p:txBody>
      </p:sp>
      <p:sp>
        <p:nvSpPr>
          <p:cNvPr id="111" name="Shape 111"/>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400">
        <a:latin typeface="+mj-lt"/>
        <a:ea typeface="+mj-ea"/>
        <a:cs typeface="+mj-cs"/>
        <a:sym typeface="Arial"/>
      </a:defRPr>
    </a:lvl1pPr>
    <a:lvl2pPr indent="228600" latinLnBrk="0">
      <a:defRPr sz="1400">
        <a:latin typeface="+mj-lt"/>
        <a:ea typeface="+mj-ea"/>
        <a:cs typeface="+mj-cs"/>
        <a:sym typeface="Arial"/>
      </a:defRPr>
    </a:lvl2pPr>
    <a:lvl3pPr indent="457200" latinLnBrk="0">
      <a:defRPr sz="1400">
        <a:latin typeface="+mj-lt"/>
        <a:ea typeface="+mj-ea"/>
        <a:cs typeface="+mj-cs"/>
        <a:sym typeface="Arial"/>
      </a:defRPr>
    </a:lvl3pPr>
    <a:lvl4pPr indent="685800" latinLnBrk="0">
      <a:defRPr sz="1400">
        <a:latin typeface="+mj-lt"/>
        <a:ea typeface="+mj-ea"/>
        <a:cs typeface="+mj-cs"/>
        <a:sym typeface="Arial"/>
      </a:defRPr>
    </a:lvl4pPr>
    <a:lvl5pPr indent="914400" latinLnBrk="0">
      <a:defRPr sz="1400">
        <a:latin typeface="+mj-lt"/>
        <a:ea typeface="+mj-ea"/>
        <a:cs typeface="+mj-cs"/>
        <a:sym typeface="Arial"/>
      </a:defRPr>
    </a:lvl5pPr>
    <a:lvl6pPr indent="1143000" latinLnBrk="0">
      <a:defRPr sz="1400">
        <a:latin typeface="+mj-lt"/>
        <a:ea typeface="+mj-ea"/>
        <a:cs typeface="+mj-cs"/>
        <a:sym typeface="Arial"/>
      </a:defRPr>
    </a:lvl6pPr>
    <a:lvl7pPr indent="1371600" latinLnBrk="0">
      <a:defRPr sz="1400">
        <a:latin typeface="+mj-lt"/>
        <a:ea typeface="+mj-ea"/>
        <a:cs typeface="+mj-cs"/>
        <a:sym typeface="Arial"/>
      </a:defRPr>
    </a:lvl7pPr>
    <a:lvl8pPr indent="1600200" latinLnBrk="0">
      <a:defRPr sz="1400">
        <a:latin typeface="+mj-lt"/>
        <a:ea typeface="+mj-ea"/>
        <a:cs typeface="+mj-cs"/>
        <a:sym typeface="Arial"/>
      </a:defRPr>
    </a:lvl8pPr>
    <a:lvl9pPr indent="1828800" latinLnBrk="0">
      <a:defRPr sz="1400">
        <a:latin typeface="+mj-lt"/>
        <a:ea typeface="+mj-ea"/>
        <a:cs typeface="+mj-cs"/>
        <a:sym typeface="Arial"/>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TITLE">
    <p:bg>
      <p:bgPr>
        <a:solidFill>
          <a:srgbClr val="202729"/>
        </a:solidFill>
      </p:bgPr>
    </p:bg>
    <p:spTree>
      <p:nvGrpSpPr>
        <p:cNvPr id="1" name=""/>
        <p:cNvGrpSpPr/>
        <p:nvPr/>
      </p:nvGrpSpPr>
      <p:grpSpPr>
        <a:xfrm>
          <a:off x="0" y="0"/>
          <a:ext cx="0" cy="0"/>
          <a:chOff x="0" y="0"/>
          <a:chExt cx="0" cy="0"/>
        </a:xfrm>
      </p:grpSpPr>
      <p:sp>
        <p:nvSpPr>
          <p:cNvPr id="12" name="Google Shape;10;p2"/>
          <p:cNvSpPr/>
          <p:nvPr/>
        </p:nvSpPr>
        <p:spPr>
          <a:xfrm>
            <a:off x="0" y="2998149"/>
            <a:ext cx="9144001" cy="1"/>
          </a:xfrm>
          <a:prstGeom prst="line">
            <a:avLst/>
          </a:prstGeom>
          <a:ln w="19050">
            <a:solidFill>
              <a:srgbClr val="63D297"/>
            </a:solidFill>
          </a:ln>
        </p:spPr>
        <p:txBody>
          <a:bodyPr lIns="45719" rIns="45719"/>
          <a:lstStyle/>
          <a:p>
            <a:pPr/>
          </a:p>
        </p:txBody>
      </p:sp>
      <p:sp>
        <p:nvSpPr>
          <p:cNvPr id="13" name="Title Text"/>
          <p:cNvSpPr txBox="1"/>
          <p:nvPr>
            <p:ph type="title"/>
          </p:nvPr>
        </p:nvSpPr>
        <p:spPr>
          <a:xfrm>
            <a:off x="510449" y="1257300"/>
            <a:ext cx="8123102" cy="1588501"/>
          </a:xfrm>
          <a:prstGeom prst="rect">
            <a:avLst/>
          </a:prstGeom>
        </p:spPr>
        <p:txBody>
          <a:bodyPr anchor="b"/>
          <a:lstStyle>
            <a:lvl1pPr>
              <a:defRPr sz="4800">
                <a:solidFill>
                  <a:srgbClr val="FFFFFF"/>
                </a:solidFill>
              </a:defRPr>
            </a:lvl1pPr>
          </a:lstStyle>
          <a:p>
            <a:pPr/>
            <a:r>
              <a:t>Title Text</a:t>
            </a:r>
          </a:p>
        </p:txBody>
      </p:sp>
      <p:sp>
        <p:nvSpPr>
          <p:cNvPr id="14" name="Body Level One…"/>
          <p:cNvSpPr txBox="1"/>
          <p:nvPr>
            <p:ph type="body" sz="quarter" idx="1"/>
          </p:nvPr>
        </p:nvSpPr>
        <p:spPr>
          <a:xfrm>
            <a:off x="510449" y="3182312"/>
            <a:ext cx="8123102" cy="630001"/>
          </a:xfrm>
          <a:prstGeom prst="rect">
            <a:avLst/>
          </a:prstGeom>
        </p:spPr>
        <p:txBody>
          <a:bodyPr/>
          <a:lstStyle>
            <a:lvl1pPr marL="342900" indent="-228600">
              <a:lnSpc>
                <a:spcPct val="100000"/>
              </a:lnSpc>
              <a:buClrTx/>
              <a:buSzTx/>
              <a:buFontTx/>
              <a:buNone/>
              <a:defRPr sz="2400">
                <a:solidFill>
                  <a:srgbClr val="FFFFFF"/>
                </a:solidFill>
              </a:defRPr>
            </a:lvl1pPr>
            <a:lvl2pPr marL="342900" indent="254000">
              <a:lnSpc>
                <a:spcPct val="100000"/>
              </a:lnSpc>
              <a:buClrTx/>
              <a:buSzTx/>
              <a:buFontTx/>
              <a:buNone/>
              <a:defRPr sz="2400">
                <a:solidFill>
                  <a:srgbClr val="FFFFFF"/>
                </a:solidFill>
              </a:defRPr>
            </a:lvl2pPr>
            <a:lvl3pPr marL="342900" indent="711200">
              <a:lnSpc>
                <a:spcPct val="100000"/>
              </a:lnSpc>
              <a:buClrTx/>
              <a:buSzTx/>
              <a:buFontTx/>
              <a:buNone/>
              <a:defRPr sz="2400">
                <a:solidFill>
                  <a:srgbClr val="FFFFFF"/>
                </a:solidFill>
              </a:defRPr>
            </a:lvl3pPr>
            <a:lvl4pPr marL="342900" indent="1168400">
              <a:lnSpc>
                <a:spcPct val="100000"/>
              </a:lnSpc>
              <a:buClrTx/>
              <a:buSzTx/>
              <a:buFontTx/>
              <a:buNone/>
              <a:defRPr sz="2400">
                <a:solidFill>
                  <a:srgbClr val="FFFFFF"/>
                </a:solidFill>
              </a:defRPr>
            </a:lvl4pPr>
            <a:lvl5pPr marL="342900" indent="1625600">
              <a:lnSpc>
                <a:spcPct val="100000"/>
              </a:lnSpc>
              <a:buClrTx/>
              <a:buSzTx/>
              <a:buFontTx/>
              <a:buNone/>
              <a:defRPr sz="2400">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sp>
        <p:nvSpPr>
          <p:cNvPr id="15"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_NUMBER">
    <p:spTree>
      <p:nvGrpSpPr>
        <p:cNvPr id="1" name=""/>
        <p:cNvGrpSpPr/>
        <p:nvPr/>
      </p:nvGrpSpPr>
      <p:grpSpPr>
        <a:xfrm>
          <a:off x="0" y="0"/>
          <a:ext cx="0" cy="0"/>
          <a:chOff x="0" y="0"/>
          <a:chExt cx="0" cy="0"/>
        </a:xfrm>
      </p:grpSpPr>
      <p:sp>
        <p:nvSpPr>
          <p:cNvPr id="95" name="xx%"/>
          <p:cNvSpPr txBox="1"/>
          <p:nvPr>
            <p:ph type="title" hasCustomPrompt="1"/>
          </p:nvPr>
        </p:nvSpPr>
        <p:spPr>
          <a:xfrm>
            <a:off x="311699" y="991475"/>
            <a:ext cx="8520602" cy="1917901"/>
          </a:xfrm>
          <a:prstGeom prst="rect">
            <a:avLst/>
          </a:prstGeom>
        </p:spPr>
        <p:txBody>
          <a:bodyPr anchor="ctr"/>
          <a:lstStyle>
            <a:lvl1pPr algn="ctr">
              <a:defRPr b="1" sz="14000"/>
            </a:lvl1pPr>
          </a:lstStyle>
          <a:p>
            <a:pPr/>
            <a:r>
              <a:t>xx%</a:t>
            </a:r>
          </a:p>
        </p:txBody>
      </p:sp>
      <p:sp>
        <p:nvSpPr>
          <p:cNvPr id="96" name="Body Level One…"/>
          <p:cNvSpPr txBox="1"/>
          <p:nvPr>
            <p:ph type="body" sz="quarter" idx="1"/>
          </p:nvPr>
        </p:nvSpPr>
        <p:spPr>
          <a:xfrm>
            <a:off x="311699" y="3071299"/>
            <a:ext cx="8520602" cy="901801"/>
          </a:xfrm>
          <a:prstGeom prst="rect">
            <a:avLst/>
          </a:prstGeom>
        </p:spPr>
        <p:txBody>
          <a:bodyPr/>
          <a:lstStyle>
            <a:lvl1pPr algn="ctr"/>
            <a:lvl2pPr algn="ctr"/>
            <a:lvl3pPr algn="ctr"/>
            <a:lvl4pPr algn="ctr"/>
            <a:lvl5pPr algn="ctr"/>
          </a:lstStyle>
          <a:p>
            <a:pPr/>
            <a:r>
              <a:t>Body Level One</a:t>
            </a:r>
          </a:p>
          <a:p>
            <a:pPr lvl="1"/>
            <a:r>
              <a:t>Body Level Two</a:t>
            </a:r>
          </a:p>
          <a:p>
            <a:pPr lvl="2"/>
            <a:r>
              <a:t>Body Level Three</a:t>
            </a:r>
          </a:p>
          <a:p>
            <a:pPr lvl="3"/>
            <a:r>
              <a:t>Body Level Four</a:t>
            </a:r>
          </a:p>
          <a:p>
            <a:pPr lvl="4"/>
            <a:r>
              <a:t>Body Level Five</a:t>
            </a:r>
          </a:p>
        </p:txBody>
      </p:sp>
      <p:sp>
        <p:nvSpPr>
          <p:cNvPr id="9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p:spTree>
      <p:nvGrpSpPr>
        <p:cNvPr id="1" name=""/>
        <p:cNvGrpSpPr/>
        <p:nvPr/>
      </p:nvGrpSpPr>
      <p:grpSpPr>
        <a:xfrm>
          <a:off x="0" y="0"/>
          <a:ext cx="0" cy="0"/>
          <a:chOff x="0" y="0"/>
          <a:chExt cx="0" cy="0"/>
        </a:xfrm>
      </p:grpSpPr>
      <p:sp>
        <p:nvSpPr>
          <p:cNvPr id="10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_HEADER">
    <p:bg>
      <p:bgPr>
        <a:solidFill>
          <a:srgbClr val="202729"/>
        </a:solidFill>
      </p:bgPr>
    </p:bg>
    <p:spTree>
      <p:nvGrpSpPr>
        <p:cNvPr id="1" name=""/>
        <p:cNvGrpSpPr/>
        <p:nvPr/>
      </p:nvGrpSpPr>
      <p:grpSpPr>
        <a:xfrm>
          <a:off x="0" y="0"/>
          <a:ext cx="0" cy="0"/>
          <a:chOff x="0" y="0"/>
          <a:chExt cx="0" cy="0"/>
        </a:xfrm>
      </p:grpSpPr>
      <p:sp>
        <p:nvSpPr>
          <p:cNvPr id="22" name="Google Shape;15;p3"/>
          <p:cNvSpPr/>
          <p:nvPr/>
        </p:nvSpPr>
        <p:spPr>
          <a:xfrm>
            <a:off x="0" y="2998149"/>
            <a:ext cx="9144001" cy="1"/>
          </a:xfrm>
          <a:prstGeom prst="line">
            <a:avLst/>
          </a:prstGeom>
          <a:ln w="19050">
            <a:solidFill>
              <a:srgbClr val="63D297"/>
            </a:solidFill>
          </a:ln>
        </p:spPr>
        <p:txBody>
          <a:bodyPr lIns="45719" rIns="45719"/>
          <a:lstStyle/>
          <a:p>
            <a:pPr/>
          </a:p>
        </p:txBody>
      </p:sp>
      <p:sp>
        <p:nvSpPr>
          <p:cNvPr id="23" name="Title Text"/>
          <p:cNvSpPr txBox="1"/>
          <p:nvPr>
            <p:ph type="title"/>
          </p:nvPr>
        </p:nvSpPr>
        <p:spPr>
          <a:xfrm>
            <a:off x="510449" y="2057400"/>
            <a:ext cx="8123102" cy="778800"/>
          </a:xfrm>
          <a:prstGeom prst="rect">
            <a:avLst/>
          </a:prstGeom>
        </p:spPr>
        <p:txBody>
          <a:bodyPr anchor="b"/>
          <a:lstStyle>
            <a:lvl1pPr>
              <a:defRPr sz="3600">
                <a:solidFill>
                  <a:srgbClr val="FFFFFF"/>
                </a:solidFill>
              </a:defRPr>
            </a:lvl1pPr>
          </a:lstStyle>
          <a:p>
            <a:pPr/>
            <a:r>
              <a:t>Title Text</a:t>
            </a:r>
          </a:p>
        </p:txBody>
      </p:sp>
      <p:sp>
        <p:nvSpPr>
          <p:cNvPr id="24"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AND_BODY">
    <p:spTree>
      <p:nvGrpSpPr>
        <p:cNvPr id="1" name=""/>
        <p:cNvGrpSpPr/>
        <p:nvPr/>
      </p:nvGrpSpPr>
      <p:grpSpPr>
        <a:xfrm>
          <a:off x="0" y="0"/>
          <a:ext cx="0" cy="0"/>
          <a:chOff x="0" y="0"/>
          <a:chExt cx="0" cy="0"/>
        </a:xfrm>
      </p:grpSpPr>
      <p:sp>
        <p:nvSpPr>
          <p:cNvPr id="31" name="Title Text"/>
          <p:cNvSpPr txBox="1"/>
          <p:nvPr>
            <p:ph type="title"/>
          </p:nvPr>
        </p:nvSpPr>
        <p:spPr>
          <a:prstGeom prst="rect">
            <a:avLst/>
          </a:prstGeom>
        </p:spPr>
        <p:txBody>
          <a:bodyPr/>
          <a:lstStyle/>
          <a:p>
            <a:pPr/>
            <a:r>
              <a:t>Title Text</a:t>
            </a:r>
          </a:p>
        </p:txBody>
      </p:sp>
      <p:sp>
        <p:nvSpPr>
          <p:cNvPr id="32"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3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TWO_COLUMNS">
    <p:spTree>
      <p:nvGrpSpPr>
        <p:cNvPr id="1" name=""/>
        <p:cNvGrpSpPr/>
        <p:nvPr/>
      </p:nvGrpSpPr>
      <p:grpSpPr>
        <a:xfrm>
          <a:off x="0" y="0"/>
          <a:ext cx="0" cy="0"/>
          <a:chOff x="0" y="0"/>
          <a:chExt cx="0" cy="0"/>
        </a:xfrm>
      </p:grpSpPr>
      <p:sp>
        <p:nvSpPr>
          <p:cNvPr id="40" name="Title Text"/>
          <p:cNvSpPr txBox="1"/>
          <p:nvPr>
            <p:ph type="title"/>
          </p:nvPr>
        </p:nvSpPr>
        <p:spPr>
          <a:prstGeom prst="rect">
            <a:avLst/>
          </a:prstGeom>
        </p:spPr>
        <p:txBody>
          <a:bodyPr/>
          <a:lstStyle/>
          <a:p>
            <a:pPr/>
            <a:r>
              <a:t>Title Text</a:t>
            </a:r>
          </a:p>
        </p:txBody>
      </p:sp>
      <p:sp>
        <p:nvSpPr>
          <p:cNvPr id="41" name="Body Level One…"/>
          <p:cNvSpPr txBox="1"/>
          <p:nvPr>
            <p:ph type="body" sz="half" idx="1"/>
          </p:nvPr>
        </p:nvSpPr>
        <p:spPr>
          <a:xfrm>
            <a:off x="311699" y="1152475"/>
            <a:ext cx="3999902" cy="3416400"/>
          </a:xfrm>
          <a:prstGeom prst="rect">
            <a:avLst/>
          </a:prstGeom>
        </p:spPr>
        <p:txBody>
          <a:bodyPr/>
          <a:lstStyle>
            <a:lvl1pPr indent="-317500">
              <a:buSzPts val="1400"/>
              <a:defRPr sz="1400"/>
            </a:lvl1pPr>
            <a:lvl2pPr marL="965200" indent="-355600">
              <a:buSzPts val="1400"/>
              <a:defRPr sz="1400"/>
            </a:lvl2pPr>
            <a:lvl3pPr marL="1422400" indent="-355600">
              <a:buSzPts val="1400"/>
              <a:defRPr sz="1400"/>
            </a:lvl3pPr>
            <a:lvl4pPr marL="1879600" indent="-355600">
              <a:buSzPts val="1400"/>
              <a:defRPr sz="1400"/>
            </a:lvl4pPr>
            <a:lvl5pPr marL="2336800" indent="-355600">
              <a:buSzPts val="1400"/>
              <a:defRPr sz="1400"/>
            </a:lvl5pPr>
          </a:lstStyle>
          <a:p>
            <a:pPr/>
            <a:r>
              <a:t>Body Level One</a:t>
            </a:r>
          </a:p>
          <a:p>
            <a:pPr lvl="1"/>
            <a:r>
              <a:t>Body Level Two</a:t>
            </a:r>
          </a:p>
          <a:p>
            <a:pPr lvl="2"/>
            <a:r>
              <a:t>Body Level Three</a:t>
            </a:r>
          </a:p>
          <a:p>
            <a:pPr lvl="3"/>
            <a:r>
              <a:t>Body Level Four</a:t>
            </a:r>
          </a:p>
          <a:p>
            <a:pPr lvl="4"/>
            <a:r>
              <a:t>Body Level Five</a:t>
            </a:r>
          </a:p>
        </p:txBody>
      </p:sp>
      <p:sp>
        <p:nvSpPr>
          <p:cNvPr id="42" name="Google Shape;26;p5"/>
          <p:cNvSpPr txBox="1"/>
          <p:nvPr>
            <p:ph type="body" sz="half" idx="21"/>
          </p:nvPr>
        </p:nvSpPr>
        <p:spPr>
          <a:xfrm>
            <a:off x="4832399" y="1152475"/>
            <a:ext cx="3999902" cy="3416400"/>
          </a:xfrm>
          <a:prstGeom prst="rect">
            <a:avLst/>
          </a:prstGeom>
        </p:spPr>
        <p:txBody>
          <a:bodyPr/>
          <a:lstStyle/>
          <a:p>
            <a:pPr indent="-317500">
              <a:buSzPts val="1400"/>
              <a:defRPr sz="1400"/>
            </a:pPr>
          </a:p>
        </p:txBody>
      </p:sp>
      <p:sp>
        <p:nvSpPr>
          <p:cNvPr id="4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ONLY">
    <p:spTree>
      <p:nvGrpSpPr>
        <p:cNvPr id="1" name=""/>
        <p:cNvGrpSpPr/>
        <p:nvPr/>
      </p:nvGrpSpPr>
      <p:grpSpPr>
        <a:xfrm>
          <a:off x="0" y="0"/>
          <a:ext cx="0" cy="0"/>
          <a:chOff x="0" y="0"/>
          <a:chExt cx="0" cy="0"/>
        </a:xfrm>
      </p:grpSpPr>
      <p:sp>
        <p:nvSpPr>
          <p:cNvPr id="50" name="Title Text"/>
          <p:cNvSpPr txBox="1"/>
          <p:nvPr>
            <p:ph type="title"/>
          </p:nvPr>
        </p:nvSpPr>
        <p:spPr>
          <a:prstGeom prst="rect">
            <a:avLst/>
          </a:prstGeom>
        </p:spPr>
        <p:txBody>
          <a:bodyPr/>
          <a:lstStyle/>
          <a:p>
            <a:pPr/>
            <a:r>
              <a:t>Title Text</a:t>
            </a:r>
          </a:p>
        </p:txBody>
      </p:sp>
      <p:sp>
        <p:nvSpPr>
          <p:cNvPr id="5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ONE_COLUMN_TEXT">
    <p:spTree>
      <p:nvGrpSpPr>
        <p:cNvPr id="1" name=""/>
        <p:cNvGrpSpPr/>
        <p:nvPr/>
      </p:nvGrpSpPr>
      <p:grpSpPr>
        <a:xfrm>
          <a:off x="0" y="0"/>
          <a:ext cx="0" cy="0"/>
          <a:chOff x="0" y="0"/>
          <a:chExt cx="0" cy="0"/>
        </a:xfrm>
      </p:grpSpPr>
      <p:sp>
        <p:nvSpPr>
          <p:cNvPr id="58" name="Title Text"/>
          <p:cNvSpPr txBox="1"/>
          <p:nvPr>
            <p:ph type="title"/>
          </p:nvPr>
        </p:nvSpPr>
        <p:spPr>
          <a:xfrm>
            <a:off x="311699" y="555600"/>
            <a:ext cx="2808001" cy="755700"/>
          </a:xfrm>
          <a:prstGeom prst="rect">
            <a:avLst/>
          </a:prstGeom>
        </p:spPr>
        <p:txBody>
          <a:bodyPr anchor="b"/>
          <a:lstStyle>
            <a:lvl1pPr>
              <a:defRPr sz="2400"/>
            </a:lvl1pPr>
          </a:lstStyle>
          <a:p>
            <a:pPr/>
            <a:r>
              <a:t>Title Text</a:t>
            </a:r>
          </a:p>
        </p:txBody>
      </p:sp>
      <p:sp>
        <p:nvSpPr>
          <p:cNvPr id="59" name="Body Level One…"/>
          <p:cNvSpPr txBox="1"/>
          <p:nvPr>
            <p:ph type="body" sz="quarter" idx="1"/>
          </p:nvPr>
        </p:nvSpPr>
        <p:spPr>
          <a:xfrm>
            <a:off x="311699" y="1389599"/>
            <a:ext cx="2808001" cy="3179401"/>
          </a:xfrm>
          <a:prstGeom prst="rect">
            <a:avLst/>
          </a:prstGeom>
        </p:spPr>
        <p:txBody>
          <a:bodyPr/>
          <a:lstStyle>
            <a:lvl1pPr indent="-304800">
              <a:buSzPts val="1200"/>
              <a:defRPr sz="1200"/>
            </a:lvl1pPr>
            <a:lvl2pPr marL="914400" indent="-304800">
              <a:buSzPts val="1200"/>
              <a:defRPr sz="1200"/>
            </a:lvl2pPr>
            <a:lvl3pPr marL="1371600" indent="-304800">
              <a:buSzPts val="1200"/>
              <a:defRPr sz="1200"/>
            </a:lvl3pPr>
            <a:lvl4pPr marL="1828800" indent="-304800">
              <a:buSzPts val="1200"/>
              <a:defRPr sz="1200"/>
            </a:lvl4pPr>
            <a:lvl5pPr marL="2286000" indent="-304800">
              <a:buSzPts val="1200"/>
              <a:defRPr sz="1200"/>
            </a:lvl5pPr>
          </a:lstStyle>
          <a:p>
            <a:pPr/>
            <a:r>
              <a:t>Body Level One</a:t>
            </a:r>
          </a:p>
          <a:p>
            <a:pPr lvl="1"/>
            <a:r>
              <a:t>Body Level Two</a:t>
            </a:r>
          </a:p>
          <a:p>
            <a:pPr lvl="2"/>
            <a:r>
              <a:t>Body Level Three</a:t>
            </a:r>
          </a:p>
          <a:p>
            <a:pPr lvl="3"/>
            <a:r>
              <a:t>Body Level Four</a:t>
            </a:r>
          </a:p>
          <a:p>
            <a:pPr lvl="4"/>
            <a:r>
              <a:t>Body Level Five</a:t>
            </a:r>
          </a:p>
        </p:txBody>
      </p:sp>
      <p:sp>
        <p:nvSpPr>
          <p:cNvPr id="6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MAIN_POINT">
    <p:bg>
      <p:bgPr>
        <a:solidFill>
          <a:srgbClr val="63D297"/>
        </a:solidFill>
      </p:bgPr>
    </p:bg>
    <p:spTree>
      <p:nvGrpSpPr>
        <p:cNvPr id="1" name=""/>
        <p:cNvGrpSpPr/>
        <p:nvPr/>
      </p:nvGrpSpPr>
      <p:grpSpPr>
        <a:xfrm>
          <a:off x="0" y="0"/>
          <a:ext cx="0" cy="0"/>
          <a:chOff x="0" y="0"/>
          <a:chExt cx="0" cy="0"/>
        </a:xfrm>
      </p:grpSpPr>
      <p:sp>
        <p:nvSpPr>
          <p:cNvPr id="67" name="Title Text"/>
          <p:cNvSpPr txBox="1"/>
          <p:nvPr>
            <p:ph type="title"/>
          </p:nvPr>
        </p:nvSpPr>
        <p:spPr>
          <a:xfrm>
            <a:off x="490250" y="526349"/>
            <a:ext cx="5797501" cy="4090801"/>
          </a:xfrm>
          <a:prstGeom prst="rect">
            <a:avLst/>
          </a:prstGeom>
        </p:spPr>
        <p:txBody>
          <a:bodyPr anchor="ctr"/>
          <a:lstStyle>
            <a:lvl1pPr>
              <a:defRPr sz="4800"/>
            </a:lvl1pPr>
          </a:lstStyle>
          <a:p>
            <a:pPr/>
            <a:r>
              <a:t>Title Text</a:t>
            </a:r>
          </a:p>
        </p:txBody>
      </p:sp>
      <p:sp>
        <p:nvSpPr>
          <p:cNvPr id="6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_TITLE_AND_DESCRIPTION">
    <p:spTree>
      <p:nvGrpSpPr>
        <p:cNvPr id="1" name=""/>
        <p:cNvGrpSpPr/>
        <p:nvPr/>
      </p:nvGrpSpPr>
      <p:grpSpPr>
        <a:xfrm>
          <a:off x="0" y="0"/>
          <a:ext cx="0" cy="0"/>
          <a:chOff x="0" y="0"/>
          <a:chExt cx="0" cy="0"/>
        </a:xfrm>
      </p:grpSpPr>
      <p:sp>
        <p:nvSpPr>
          <p:cNvPr id="75" name="Google Shape;39;p9"/>
          <p:cNvSpPr/>
          <p:nvPr/>
        </p:nvSpPr>
        <p:spPr>
          <a:xfrm>
            <a:off x="4572000" y="74"/>
            <a:ext cx="4572000" cy="5143501"/>
          </a:xfrm>
          <a:prstGeom prst="rect">
            <a:avLst/>
          </a:prstGeom>
          <a:solidFill>
            <a:srgbClr val="202729"/>
          </a:solidFill>
          <a:ln w="12700">
            <a:miter lim="400000"/>
          </a:ln>
        </p:spPr>
        <p:txBody>
          <a:bodyPr lIns="45719" rIns="45719" anchor="ctr"/>
          <a:lstStyle/>
          <a:p>
            <a:pPr>
              <a:defRPr>
                <a:solidFill>
                  <a:srgbClr val="000000"/>
                </a:solidFill>
              </a:defRPr>
            </a:pPr>
          </a:p>
        </p:txBody>
      </p:sp>
      <p:sp>
        <p:nvSpPr>
          <p:cNvPr id="76" name="Google Shape;40;p9"/>
          <p:cNvSpPr/>
          <p:nvPr/>
        </p:nvSpPr>
        <p:spPr>
          <a:xfrm>
            <a:off x="5029675" y="4495500"/>
            <a:ext cx="468301" cy="1"/>
          </a:xfrm>
          <a:prstGeom prst="line">
            <a:avLst/>
          </a:prstGeom>
          <a:ln w="19050">
            <a:solidFill>
              <a:srgbClr val="63D297"/>
            </a:solidFill>
          </a:ln>
        </p:spPr>
        <p:txBody>
          <a:bodyPr lIns="45719" rIns="45719"/>
          <a:lstStyle/>
          <a:p>
            <a:pPr/>
          </a:p>
        </p:txBody>
      </p:sp>
      <p:sp>
        <p:nvSpPr>
          <p:cNvPr id="77" name="Title Text"/>
          <p:cNvSpPr txBox="1"/>
          <p:nvPr>
            <p:ph type="title"/>
          </p:nvPr>
        </p:nvSpPr>
        <p:spPr>
          <a:xfrm>
            <a:off x="265500" y="1205825"/>
            <a:ext cx="4045200" cy="1509601"/>
          </a:xfrm>
          <a:prstGeom prst="rect">
            <a:avLst/>
          </a:prstGeom>
        </p:spPr>
        <p:txBody>
          <a:bodyPr anchor="b"/>
          <a:lstStyle>
            <a:lvl1pPr algn="ctr">
              <a:defRPr sz="4200"/>
            </a:lvl1pPr>
          </a:lstStyle>
          <a:p>
            <a:pPr/>
            <a:r>
              <a:t>Title Text</a:t>
            </a:r>
          </a:p>
        </p:txBody>
      </p:sp>
      <p:sp>
        <p:nvSpPr>
          <p:cNvPr id="78" name="Body Level One…"/>
          <p:cNvSpPr txBox="1"/>
          <p:nvPr>
            <p:ph type="body" sz="quarter" idx="1"/>
          </p:nvPr>
        </p:nvSpPr>
        <p:spPr>
          <a:xfrm>
            <a:off x="265500" y="2769000"/>
            <a:ext cx="4045200" cy="1345501"/>
          </a:xfrm>
          <a:prstGeom prst="rect">
            <a:avLst/>
          </a:prstGeom>
        </p:spPr>
        <p:txBody>
          <a:bodyPr/>
          <a:lstStyle>
            <a:lvl1pPr marL="342900" indent="-228600" algn="ctr">
              <a:lnSpc>
                <a:spcPct val="100000"/>
              </a:lnSpc>
              <a:buClrTx/>
              <a:buSzTx/>
              <a:buFontTx/>
              <a:buNone/>
              <a:defRPr sz="2100"/>
            </a:lvl1pPr>
            <a:lvl2pPr marL="342900" indent="254000" algn="ctr">
              <a:lnSpc>
                <a:spcPct val="100000"/>
              </a:lnSpc>
              <a:buClrTx/>
              <a:buSzTx/>
              <a:buFontTx/>
              <a:buNone/>
              <a:defRPr sz="2100"/>
            </a:lvl2pPr>
            <a:lvl3pPr marL="342900" indent="711200" algn="ctr">
              <a:lnSpc>
                <a:spcPct val="100000"/>
              </a:lnSpc>
              <a:buClrTx/>
              <a:buSzTx/>
              <a:buFontTx/>
              <a:buNone/>
              <a:defRPr sz="2100"/>
            </a:lvl3pPr>
            <a:lvl4pPr marL="342900" indent="1168400" algn="ctr">
              <a:lnSpc>
                <a:spcPct val="100000"/>
              </a:lnSpc>
              <a:buClrTx/>
              <a:buSzTx/>
              <a:buFontTx/>
              <a:buNone/>
              <a:defRPr sz="2100"/>
            </a:lvl4pPr>
            <a:lvl5pPr marL="342900" indent="1625600" algn="ctr">
              <a:lnSpc>
                <a:spcPct val="100000"/>
              </a:lnSpc>
              <a:buClrTx/>
              <a:buSzTx/>
              <a:buFontTx/>
              <a:buNone/>
              <a:defRPr sz="2100"/>
            </a:lvl5pPr>
          </a:lstStyle>
          <a:p>
            <a:pPr/>
            <a:r>
              <a:t>Body Level One</a:t>
            </a:r>
          </a:p>
          <a:p>
            <a:pPr lvl="1"/>
            <a:r>
              <a:t>Body Level Two</a:t>
            </a:r>
          </a:p>
          <a:p>
            <a:pPr lvl="2"/>
            <a:r>
              <a:t>Body Level Three</a:t>
            </a:r>
          </a:p>
          <a:p>
            <a:pPr lvl="3"/>
            <a:r>
              <a:t>Body Level Four</a:t>
            </a:r>
          </a:p>
          <a:p>
            <a:pPr lvl="4"/>
            <a:r>
              <a:t>Body Level Five</a:t>
            </a:r>
          </a:p>
        </p:txBody>
      </p:sp>
      <p:sp>
        <p:nvSpPr>
          <p:cNvPr id="79" name="Google Shape;43;p9"/>
          <p:cNvSpPr txBox="1"/>
          <p:nvPr>
            <p:ph type="body" sz="half" idx="21"/>
          </p:nvPr>
        </p:nvSpPr>
        <p:spPr>
          <a:xfrm>
            <a:off x="4939500" y="724199"/>
            <a:ext cx="3837000" cy="3695101"/>
          </a:xfrm>
          <a:prstGeom prst="rect">
            <a:avLst/>
          </a:prstGeom>
        </p:spPr>
        <p:txBody>
          <a:bodyPr anchor="ctr"/>
          <a:lstStyle/>
          <a:p>
            <a:pPr>
              <a:buClr>
                <a:srgbClr val="FFFFFF"/>
              </a:buClr>
              <a:defRPr>
                <a:solidFill>
                  <a:srgbClr val="FFFFFF"/>
                </a:solidFill>
              </a:defRPr>
            </a:pPr>
          </a:p>
        </p:txBody>
      </p:sp>
      <p:sp>
        <p:nvSpPr>
          <p:cNvPr id="80"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APTION_ONLY">
    <p:spTree>
      <p:nvGrpSpPr>
        <p:cNvPr id="1" name=""/>
        <p:cNvGrpSpPr/>
        <p:nvPr/>
      </p:nvGrpSpPr>
      <p:grpSpPr>
        <a:xfrm>
          <a:off x="0" y="0"/>
          <a:ext cx="0" cy="0"/>
          <a:chOff x="0" y="0"/>
          <a:chExt cx="0" cy="0"/>
        </a:xfrm>
      </p:grpSpPr>
      <p:sp>
        <p:nvSpPr>
          <p:cNvPr id="87" name="Body Level One…"/>
          <p:cNvSpPr txBox="1"/>
          <p:nvPr>
            <p:ph type="body" sz="quarter" idx="1"/>
          </p:nvPr>
        </p:nvSpPr>
        <p:spPr>
          <a:xfrm>
            <a:off x="311699" y="4236825"/>
            <a:ext cx="5998802" cy="598801"/>
          </a:xfrm>
          <a:prstGeom prst="rect">
            <a:avLst/>
          </a:prstGeom>
        </p:spPr>
        <p:txBody>
          <a:bodyPr anchor="ctr"/>
          <a:lstStyle>
            <a:lvl1pPr marL="228600" indent="0">
              <a:lnSpc>
                <a:spcPct val="100000"/>
              </a:lnSpc>
              <a:buClrTx/>
              <a:buSzTx/>
              <a:buFontTx/>
              <a:buNone/>
              <a:defRPr sz="2100"/>
            </a:lvl1pPr>
            <a:lvl2pPr marL="1073150" indent="-476250">
              <a:lnSpc>
                <a:spcPct val="100000"/>
              </a:lnSpc>
              <a:buClrTx/>
              <a:buSzPts val="2100"/>
              <a:buFontTx/>
              <a:defRPr sz="2100"/>
            </a:lvl2pPr>
            <a:lvl3pPr marL="1530350" indent="-476250">
              <a:lnSpc>
                <a:spcPct val="100000"/>
              </a:lnSpc>
              <a:buClrTx/>
              <a:buSzPts val="2100"/>
              <a:buFontTx/>
              <a:defRPr sz="2100"/>
            </a:lvl3pPr>
            <a:lvl4pPr marL="1987550" indent="-476250">
              <a:lnSpc>
                <a:spcPct val="100000"/>
              </a:lnSpc>
              <a:buClrTx/>
              <a:buSzPts val="2100"/>
              <a:buFontTx/>
              <a:defRPr sz="2100"/>
            </a:lvl4pPr>
            <a:lvl5pPr marL="2444750" indent="-476250">
              <a:lnSpc>
                <a:spcPct val="100000"/>
              </a:lnSpc>
              <a:buClrTx/>
              <a:buSzPts val="2100"/>
              <a:buFontTx/>
              <a:defRPr sz="2100"/>
            </a:lvl5pPr>
          </a:lstStyle>
          <a:p>
            <a:pPr/>
            <a:r>
              <a:t>Body Level One</a:t>
            </a:r>
          </a:p>
          <a:p>
            <a:pPr lvl="1"/>
            <a:r>
              <a:t>Body Level Two</a:t>
            </a:r>
          </a:p>
          <a:p>
            <a:pPr lvl="2"/>
            <a:r>
              <a:t>Body Level Three</a:t>
            </a:r>
          </a:p>
          <a:p>
            <a:pPr lvl="3"/>
            <a:r>
              <a:t>Body Level Four</a:t>
            </a:r>
          </a:p>
          <a:p>
            <a:pPr lvl="4"/>
            <a:r>
              <a:t>Body Level Five</a:t>
            </a:r>
          </a:p>
        </p:txBody>
      </p:sp>
      <p:sp>
        <p:nvSpPr>
          <p:cNvPr id="8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Google Shape;19;p4"/>
          <p:cNvSpPr/>
          <p:nvPr/>
        </p:nvSpPr>
        <p:spPr>
          <a:xfrm>
            <a:off x="0" y="5045700"/>
            <a:ext cx="9144000" cy="97801"/>
          </a:xfrm>
          <a:prstGeom prst="rect">
            <a:avLst/>
          </a:prstGeom>
          <a:solidFill>
            <a:srgbClr val="63D297"/>
          </a:solidFill>
          <a:ln w="12700">
            <a:miter lim="400000"/>
          </a:ln>
        </p:spPr>
        <p:txBody>
          <a:bodyPr lIns="45719" rIns="45719" anchor="ctr"/>
          <a:lstStyle/>
          <a:p>
            <a:pPr>
              <a:defRPr>
                <a:solidFill>
                  <a:srgbClr val="000000"/>
                </a:solidFill>
              </a:defRPr>
            </a:pPr>
          </a:p>
        </p:txBody>
      </p:sp>
      <p:sp>
        <p:nvSpPr>
          <p:cNvPr id="3" name="Title Text"/>
          <p:cNvSpPr txBox="1"/>
          <p:nvPr>
            <p:ph type="title"/>
          </p:nvPr>
        </p:nvSpPr>
        <p:spPr>
          <a:xfrm>
            <a:off x="311699" y="445025"/>
            <a:ext cx="8520602" cy="57270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ormAutofit fontScale="100000" lnSpcReduction="0"/>
          </a:bodyPr>
          <a:lstStyle/>
          <a:p>
            <a:pPr/>
            <a:r>
              <a:t>Title Text</a:t>
            </a:r>
          </a:p>
        </p:txBody>
      </p:sp>
      <p:sp>
        <p:nvSpPr>
          <p:cNvPr id="4" name="Body Level One…"/>
          <p:cNvSpPr txBox="1"/>
          <p:nvPr>
            <p:ph type="body" idx="1"/>
          </p:nvPr>
        </p:nvSpPr>
        <p:spPr>
          <a:xfrm>
            <a:off x="311699" y="1152475"/>
            <a:ext cx="8520602" cy="3416400"/>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5" name="Slide Number"/>
          <p:cNvSpPr txBox="1"/>
          <p:nvPr>
            <p:ph type="sldNum" sz="quarter" idx="2"/>
          </p:nvPr>
        </p:nvSpPr>
        <p:spPr>
          <a:xfrm>
            <a:off x="8704831" y="4692391"/>
            <a:ext cx="316328" cy="335251"/>
          </a:xfrm>
          <a:prstGeom prst="rect">
            <a:avLst/>
          </a:prstGeom>
          <a:ln w="12700">
            <a:miter lim="400000"/>
          </a:ln>
        </p:spPr>
        <p:txBody>
          <a:bodyPr wrap="none" lIns="91424" tIns="91424" rIns="91424" bIns="91424" anchor="ctr">
            <a:normAutofit fontScale="100000" lnSpcReduction="0"/>
          </a:bodyPr>
          <a:lstStyle>
            <a:lvl1pPr algn="r">
              <a:defRPr sz="1000">
                <a:latin typeface="Proxima Nova"/>
                <a:ea typeface="Proxima Nova"/>
                <a:cs typeface="Proxima Nova"/>
                <a:sym typeface="Proxima Nova"/>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xmlns:p14="http://schemas.microsoft.com/office/powerpoint/2010/main" spd="med" advClick="1"/>
  <p:txStyles>
    <p:titleStyle>
      <a:lvl1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202729"/>
          </a:solidFill>
          <a:uFillTx/>
          <a:latin typeface="Proxima Nova"/>
          <a:ea typeface="Proxima Nova"/>
          <a:cs typeface="Proxima Nova"/>
          <a:sym typeface="Proxima Nova"/>
        </a:defRPr>
      </a:lvl1pPr>
      <a:lvl2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202729"/>
          </a:solidFill>
          <a:uFillTx/>
          <a:latin typeface="Proxima Nova"/>
          <a:ea typeface="Proxima Nova"/>
          <a:cs typeface="Proxima Nova"/>
          <a:sym typeface="Proxima Nova"/>
        </a:defRPr>
      </a:lvl2pPr>
      <a:lvl3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202729"/>
          </a:solidFill>
          <a:uFillTx/>
          <a:latin typeface="Proxima Nova"/>
          <a:ea typeface="Proxima Nova"/>
          <a:cs typeface="Proxima Nova"/>
          <a:sym typeface="Proxima Nova"/>
        </a:defRPr>
      </a:lvl3pPr>
      <a:lvl4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202729"/>
          </a:solidFill>
          <a:uFillTx/>
          <a:latin typeface="Proxima Nova"/>
          <a:ea typeface="Proxima Nova"/>
          <a:cs typeface="Proxima Nova"/>
          <a:sym typeface="Proxima Nova"/>
        </a:defRPr>
      </a:lvl4pPr>
      <a:lvl5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202729"/>
          </a:solidFill>
          <a:uFillTx/>
          <a:latin typeface="Proxima Nova"/>
          <a:ea typeface="Proxima Nova"/>
          <a:cs typeface="Proxima Nova"/>
          <a:sym typeface="Proxima Nova"/>
        </a:defRPr>
      </a:lvl5pPr>
      <a:lvl6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202729"/>
          </a:solidFill>
          <a:uFillTx/>
          <a:latin typeface="Proxima Nova"/>
          <a:ea typeface="Proxima Nova"/>
          <a:cs typeface="Proxima Nova"/>
          <a:sym typeface="Proxima Nova"/>
        </a:defRPr>
      </a:lvl6pPr>
      <a:lvl7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202729"/>
          </a:solidFill>
          <a:uFillTx/>
          <a:latin typeface="Proxima Nova"/>
          <a:ea typeface="Proxima Nova"/>
          <a:cs typeface="Proxima Nova"/>
          <a:sym typeface="Proxima Nova"/>
        </a:defRPr>
      </a:lvl7pPr>
      <a:lvl8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202729"/>
          </a:solidFill>
          <a:uFillTx/>
          <a:latin typeface="Proxima Nova"/>
          <a:ea typeface="Proxima Nova"/>
          <a:cs typeface="Proxima Nova"/>
          <a:sym typeface="Proxima Nova"/>
        </a:defRPr>
      </a:lvl8pPr>
      <a:lvl9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202729"/>
          </a:solidFill>
          <a:uFillTx/>
          <a:latin typeface="Proxima Nova"/>
          <a:ea typeface="Proxima Nova"/>
          <a:cs typeface="Proxima Nova"/>
          <a:sym typeface="Proxima Nova"/>
        </a:defRPr>
      </a:lvl9pPr>
    </p:titleStyle>
    <p:bodyStyle>
      <a:lvl1pPr marL="457200" marR="0" indent="-342900" algn="l" defTabSz="914400" rtl="0" latinLnBrk="0">
        <a:lnSpc>
          <a:spcPct val="115000"/>
        </a:lnSpc>
        <a:spcBef>
          <a:spcPts val="0"/>
        </a:spcBef>
        <a:spcAft>
          <a:spcPts val="0"/>
        </a:spcAft>
        <a:buClr>
          <a:schemeClr val="accent3"/>
        </a:buClr>
        <a:buSzPts val="1800"/>
        <a:buFont typeface="Proxima Nova"/>
        <a:buChar char="●"/>
        <a:tabLst/>
        <a:defRPr b="0" baseline="0" cap="none" i="0" spc="0" strike="noStrike" sz="1800" u="none">
          <a:solidFill>
            <a:schemeClr val="accent3"/>
          </a:solidFill>
          <a:uFillTx/>
          <a:latin typeface="Proxima Nova"/>
          <a:ea typeface="Proxima Nova"/>
          <a:cs typeface="Proxima Nova"/>
          <a:sym typeface="Proxima Nova"/>
        </a:defRPr>
      </a:lvl1pPr>
      <a:lvl2pPr marL="1005114" marR="0" indent="-408214" algn="l" defTabSz="914400" rtl="0" latinLnBrk="0">
        <a:lnSpc>
          <a:spcPct val="115000"/>
        </a:lnSpc>
        <a:spcBef>
          <a:spcPts val="0"/>
        </a:spcBef>
        <a:spcAft>
          <a:spcPts val="0"/>
        </a:spcAft>
        <a:buClr>
          <a:schemeClr val="accent3"/>
        </a:buClr>
        <a:buSzPts val="1800"/>
        <a:buFont typeface="Proxima Nova"/>
        <a:buChar char="○"/>
        <a:tabLst/>
        <a:defRPr b="0" baseline="0" cap="none" i="0" spc="0" strike="noStrike" sz="1800" u="none">
          <a:solidFill>
            <a:schemeClr val="accent3"/>
          </a:solidFill>
          <a:uFillTx/>
          <a:latin typeface="Proxima Nova"/>
          <a:ea typeface="Proxima Nova"/>
          <a:cs typeface="Proxima Nova"/>
          <a:sym typeface="Proxima Nova"/>
        </a:defRPr>
      </a:lvl2pPr>
      <a:lvl3pPr marL="1462314" marR="0" indent="-408214" algn="l" defTabSz="914400" rtl="0" latinLnBrk="0">
        <a:lnSpc>
          <a:spcPct val="115000"/>
        </a:lnSpc>
        <a:spcBef>
          <a:spcPts val="0"/>
        </a:spcBef>
        <a:spcAft>
          <a:spcPts val="0"/>
        </a:spcAft>
        <a:buClr>
          <a:schemeClr val="accent3"/>
        </a:buClr>
        <a:buSzPts val="1800"/>
        <a:buFont typeface="Proxima Nova"/>
        <a:buChar char="■"/>
        <a:tabLst/>
        <a:defRPr b="0" baseline="0" cap="none" i="0" spc="0" strike="noStrike" sz="1800" u="none">
          <a:solidFill>
            <a:schemeClr val="accent3"/>
          </a:solidFill>
          <a:uFillTx/>
          <a:latin typeface="Proxima Nova"/>
          <a:ea typeface="Proxima Nova"/>
          <a:cs typeface="Proxima Nova"/>
          <a:sym typeface="Proxima Nova"/>
        </a:defRPr>
      </a:lvl3pPr>
      <a:lvl4pPr marL="1919514" marR="0" indent="-408214" algn="l" defTabSz="914400" rtl="0" latinLnBrk="0">
        <a:lnSpc>
          <a:spcPct val="115000"/>
        </a:lnSpc>
        <a:spcBef>
          <a:spcPts val="0"/>
        </a:spcBef>
        <a:spcAft>
          <a:spcPts val="0"/>
        </a:spcAft>
        <a:buClr>
          <a:schemeClr val="accent3"/>
        </a:buClr>
        <a:buSzPts val="1800"/>
        <a:buFont typeface="Proxima Nova"/>
        <a:buChar char="●"/>
        <a:tabLst/>
        <a:defRPr b="0" baseline="0" cap="none" i="0" spc="0" strike="noStrike" sz="1800" u="none">
          <a:solidFill>
            <a:schemeClr val="accent3"/>
          </a:solidFill>
          <a:uFillTx/>
          <a:latin typeface="Proxima Nova"/>
          <a:ea typeface="Proxima Nova"/>
          <a:cs typeface="Proxima Nova"/>
          <a:sym typeface="Proxima Nova"/>
        </a:defRPr>
      </a:lvl4pPr>
      <a:lvl5pPr marL="2376714" marR="0" indent="-408214" algn="l" defTabSz="914400" rtl="0" latinLnBrk="0">
        <a:lnSpc>
          <a:spcPct val="115000"/>
        </a:lnSpc>
        <a:spcBef>
          <a:spcPts val="0"/>
        </a:spcBef>
        <a:spcAft>
          <a:spcPts val="0"/>
        </a:spcAft>
        <a:buClr>
          <a:schemeClr val="accent3"/>
        </a:buClr>
        <a:buSzPts val="1800"/>
        <a:buFont typeface="Proxima Nova"/>
        <a:buChar char="○"/>
        <a:tabLst/>
        <a:defRPr b="0" baseline="0" cap="none" i="0" spc="0" strike="noStrike" sz="1800" u="none">
          <a:solidFill>
            <a:schemeClr val="accent3"/>
          </a:solidFill>
          <a:uFillTx/>
          <a:latin typeface="Proxima Nova"/>
          <a:ea typeface="Proxima Nova"/>
          <a:cs typeface="Proxima Nova"/>
          <a:sym typeface="Proxima Nova"/>
        </a:defRPr>
      </a:lvl5pPr>
      <a:lvl6pPr marL="2833914" marR="0" indent="-408214" algn="l" defTabSz="914400" rtl="0" latinLnBrk="0">
        <a:lnSpc>
          <a:spcPct val="115000"/>
        </a:lnSpc>
        <a:spcBef>
          <a:spcPts val="0"/>
        </a:spcBef>
        <a:spcAft>
          <a:spcPts val="0"/>
        </a:spcAft>
        <a:buClr>
          <a:schemeClr val="accent3"/>
        </a:buClr>
        <a:buSzPts val="1800"/>
        <a:buFont typeface="Proxima Nova"/>
        <a:buChar char="■"/>
        <a:tabLst/>
        <a:defRPr b="0" baseline="0" cap="none" i="0" spc="0" strike="noStrike" sz="1800" u="none">
          <a:solidFill>
            <a:schemeClr val="accent3"/>
          </a:solidFill>
          <a:uFillTx/>
          <a:latin typeface="Proxima Nova"/>
          <a:ea typeface="Proxima Nova"/>
          <a:cs typeface="Proxima Nova"/>
          <a:sym typeface="Proxima Nova"/>
        </a:defRPr>
      </a:lvl6pPr>
      <a:lvl7pPr marL="3291114" marR="0" indent="-408214" algn="l" defTabSz="914400" rtl="0" latinLnBrk="0">
        <a:lnSpc>
          <a:spcPct val="115000"/>
        </a:lnSpc>
        <a:spcBef>
          <a:spcPts val="0"/>
        </a:spcBef>
        <a:spcAft>
          <a:spcPts val="0"/>
        </a:spcAft>
        <a:buClr>
          <a:schemeClr val="accent3"/>
        </a:buClr>
        <a:buSzPts val="1800"/>
        <a:buFont typeface="Proxima Nova"/>
        <a:buChar char="●"/>
        <a:tabLst/>
        <a:defRPr b="0" baseline="0" cap="none" i="0" spc="0" strike="noStrike" sz="1800" u="none">
          <a:solidFill>
            <a:schemeClr val="accent3"/>
          </a:solidFill>
          <a:uFillTx/>
          <a:latin typeface="Proxima Nova"/>
          <a:ea typeface="Proxima Nova"/>
          <a:cs typeface="Proxima Nova"/>
          <a:sym typeface="Proxima Nova"/>
        </a:defRPr>
      </a:lvl7pPr>
      <a:lvl8pPr marL="3748314" marR="0" indent="-408214" algn="l" defTabSz="914400" rtl="0" latinLnBrk="0">
        <a:lnSpc>
          <a:spcPct val="115000"/>
        </a:lnSpc>
        <a:spcBef>
          <a:spcPts val="0"/>
        </a:spcBef>
        <a:spcAft>
          <a:spcPts val="0"/>
        </a:spcAft>
        <a:buClr>
          <a:schemeClr val="accent3"/>
        </a:buClr>
        <a:buSzPts val="1800"/>
        <a:buFont typeface="Proxima Nova"/>
        <a:buChar char="○"/>
        <a:tabLst/>
        <a:defRPr b="0" baseline="0" cap="none" i="0" spc="0" strike="noStrike" sz="1800" u="none">
          <a:solidFill>
            <a:schemeClr val="accent3"/>
          </a:solidFill>
          <a:uFillTx/>
          <a:latin typeface="Proxima Nova"/>
          <a:ea typeface="Proxima Nova"/>
          <a:cs typeface="Proxima Nova"/>
          <a:sym typeface="Proxima Nova"/>
        </a:defRPr>
      </a:lvl8pPr>
      <a:lvl9pPr marL="4205514" marR="0" indent="-408214" algn="l" defTabSz="914400" rtl="0" latinLnBrk="0">
        <a:lnSpc>
          <a:spcPct val="115000"/>
        </a:lnSpc>
        <a:spcBef>
          <a:spcPts val="0"/>
        </a:spcBef>
        <a:spcAft>
          <a:spcPts val="0"/>
        </a:spcAft>
        <a:buClr>
          <a:schemeClr val="accent3"/>
        </a:buClr>
        <a:buSzPts val="1800"/>
        <a:buFont typeface="Proxima Nova"/>
        <a:buChar char="■"/>
        <a:tabLst/>
        <a:defRPr b="0" baseline="0" cap="none" i="0" spc="0" strike="noStrike" sz="1800" u="none">
          <a:solidFill>
            <a:schemeClr val="accent3"/>
          </a:solidFill>
          <a:uFillTx/>
          <a:latin typeface="Proxima Nova"/>
          <a:ea typeface="Proxima Nova"/>
          <a:cs typeface="Proxima Nova"/>
          <a:sym typeface="Proxima Nova"/>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Proxima Nova"/>
        </a:defRPr>
      </a:lvl1pPr>
      <a:lvl2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Proxima Nova"/>
        </a:defRPr>
      </a:lvl2pPr>
      <a:lvl3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Proxima Nova"/>
        </a:defRPr>
      </a:lvl3pPr>
      <a:lvl4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Proxima Nova"/>
        </a:defRPr>
      </a:lvl4pPr>
      <a:lvl5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Proxima Nova"/>
        </a:defRPr>
      </a:lvl5pPr>
      <a:lvl6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Proxima Nova"/>
        </a:defRPr>
      </a:lvl6pPr>
      <a:lvl7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Proxima Nova"/>
        </a:defRPr>
      </a:lvl7pPr>
      <a:lvl8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Proxima Nova"/>
        </a:defRPr>
      </a:lvl8pPr>
      <a:lvl9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Proxima Nova"/>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7.png"/><Relationship Id="rId3" Type="http://schemas.openxmlformats.org/officeDocument/2006/relationships/image" Target="../media/image8.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9.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0.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4.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5.png"/><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3" name="Google Shape;59;p13"/>
          <p:cNvSpPr txBox="1"/>
          <p:nvPr>
            <p:ph type="ctrTitle"/>
          </p:nvPr>
        </p:nvSpPr>
        <p:spPr>
          <a:xfrm>
            <a:off x="510449" y="1257299"/>
            <a:ext cx="8123102" cy="1588502"/>
          </a:xfrm>
          <a:prstGeom prst="rect">
            <a:avLst/>
          </a:prstGeom>
        </p:spPr>
        <p:txBody>
          <a:bodyPr/>
          <a:lstStyle>
            <a:lvl1pPr>
              <a:defRPr sz="4300"/>
            </a:lvl1pPr>
          </a:lstStyle>
          <a:p>
            <a:pPr/>
            <a:r>
              <a:t>Project Presentation for CS598 DL4H in Spring 2023</a:t>
            </a:r>
          </a:p>
        </p:txBody>
      </p:sp>
      <p:sp>
        <p:nvSpPr>
          <p:cNvPr id="114" name="Google Shape;60;p13"/>
          <p:cNvSpPr txBox="1"/>
          <p:nvPr>
            <p:ph type="subTitle" sz="quarter" idx="1"/>
          </p:nvPr>
        </p:nvSpPr>
        <p:spPr>
          <a:xfrm>
            <a:off x="510449" y="3182312"/>
            <a:ext cx="4233002" cy="630001"/>
          </a:xfrm>
          <a:prstGeom prst="rect">
            <a:avLst/>
          </a:prstGeom>
        </p:spPr>
        <p:txBody>
          <a:bodyPr/>
          <a:lstStyle/>
          <a:p>
            <a:pPr marL="0" indent="0">
              <a:lnSpc>
                <a:spcPct val="80000"/>
              </a:lnSpc>
              <a:defRPr sz="1600">
                <a:latin typeface="+mj-lt"/>
                <a:ea typeface="+mj-ea"/>
                <a:cs typeface="+mj-cs"/>
                <a:sym typeface="Arial"/>
              </a:defRPr>
            </a:pPr>
            <a:r>
              <a:t>Ambarish Tripathi and Debabrata Biswas</a:t>
            </a:r>
            <a:br/>
            <a:r>
              <a:t>{at37, dbiswas3}@illinois.edu</a:t>
            </a:r>
          </a:p>
        </p:txBody>
      </p:sp>
      <p:sp>
        <p:nvSpPr>
          <p:cNvPr id="115" name="Google Shape;60;p13"/>
          <p:cNvSpPr txBox="1"/>
          <p:nvPr/>
        </p:nvSpPr>
        <p:spPr>
          <a:xfrm>
            <a:off x="510449" y="3699045"/>
            <a:ext cx="4233002" cy="63000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ormAutofit fontScale="100000" lnSpcReduction="0"/>
          </a:bodyPr>
          <a:lstStyle/>
          <a:p>
            <a:pPr>
              <a:lnSpc>
                <a:spcPct val="80000"/>
              </a:lnSpc>
              <a:defRPr sz="1600">
                <a:solidFill>
                  <a:srgbClr val="FFFFFF"/>
                </a:solidFill>
              </a:defRPr>
            </a:pPr>
            <a:r>
              <a:t>Group Id: 10</a:t>
            </a:r>
            <a:br/>
            <a:r>
              <a:t>Paper Id: 85</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9" name="Google Shape;96;p19"/>
          <p:cNvSpPr txBox="1"/>
          <p:nvPr>
            <p:ph type="title"/>
          </p:nvPr>
        </p:nvSpPr>
        <p:spPr>
          <a:xfrm>
            <a:off x="311699" y="445025"/>
            <a:ext cx="8520602" cy="572701"/>
          </a:xfrm>
          <a:prstGeom prst="rect">
            <a:avLst/>
          </a:prstGeom>
        </p:spPr>
        <p:txBody>
          <a:bodyPr/>
          <a:lstStyle>
            <a:lvl1pPr indent="114300">
              <a:defRPr sz="2500"/>
            </a:lvl1pPr>
          </a:lstStyle>
          <a:p>
            <a:pPr/>
            <a:r>
              <a:t>Ablation/Code Modification - 2</a:t>
            </a:r>
          </a:p>
        </p:txBody>
      </p:sp>
      <p:sp>
        <p:nvSpPr>
          <p:cNvPr id="150" name="Google Shape;97;p19"/>
          <p:cNvSpPr txBox="1"/>
          <p:nvPr>
            <p:ph type="body" idx="1"/>
          </p:nvPr>
        </p:nvSpPr>
        <p:spPr>
          <a:xfrm>
            <a:off x="311699" y="1141699"/>
            <a:ext cx="8520602" cy="3416401"/>
          </a:xfrm>
          <a:prstGeom prst="rect">
            <a:avLst/>
          </a:prstGeom>
        </p:spPr>
        <p:txBody>
          <a:bodyPr/>
          <a:lstStyle/>
          <a:p>
            <a:pPr>
              <a:buFont typeface="Arial"/>
              <a:buChar char="•"/>
            </a:pPr>
            <a:r>
              <a:t>Sending the flattened hierarchy to Poincare model:</a:t>
            </a:r>
          </a:p>
          <a:p>
            <a:pPr>
              <a:buFont typeface="Arial"/>
              <a:buChar char="•"/>
            </a:pPr>
          </a:p>
          <a:p>
            <a:pPr>
              <a:buFont typeface="Arial"/>
              <a:buChar char="•"/>
            </a:pPr>
          </a:p>
          <a:p>
            <a:pPr>
              <a:buFont typeface="Arial"/>
              <a:buChar char="•"/>
            </a:pPr>
          </a:p>
          <a:p>
            <a:pPr>
              <a:buFont typeface="Arial"/>
              <a:buChar char="•"/>
            </a:pPr>
          </a:p>
          <a:p>
            <a:pPr>
              <a:buFont typeface="Arial"/>
              <a:buChar char="•"/>
            </a:pPr>
            <a:r>
              <a:t>Using the flat Hierarchy to hyperbolic embedding matrix:</a:t>
            </a:r>
          </a:p>
        </p:txBody>
      </p:sp>
      <p:pic>
        <p:nvPicPr>
          <p:cNvPr id="151" name="MainFlatten2.png" descr="MainFlatten2.png"/>
          <p:cNvPicPr>
            <a:picLocks noChangeAspect="1"/>
          </p:cNvPicPr>
          <p:nvPr/>
        </p:nvPicPr>
        <p:blipFill>
          <a:blip r:embed="rId2">
            <a:extLst/>
          </a:blip>
          <a:stretch>
            <a:fillRect/>
          </a:stretch>
        </p:blipFill>
        <p:spPr>
          <a:xfrm>
            <a:off x="627082" y="1609246"/>
            <a:ext cx="5456795" cy="1185027"/>
          </a:xfrm>
          <a:prstGeom prst="rect">
            <a:avLst/>
          </a:prstGeom>
          <a:ln w="12700">
            <a:miter lim="400000"/>
          </a:ln>
        </p:spPr>
      </p:pic>
      <p:pic>
        <p:nvPicPr>
          <p:cNvPr id="152" name="ModelHyperbolic.png" descr="ModelHyperbolic.png"/>
          <p:cNvPicPr>
            <a:picLocks noChangeAspect="1"/>
          </p:cNvPicPr>
          <p:nvPr/>
        </p:nvPicPr>
        <p:blipFill>
          <a:blip r:embed="rId3">
            <a:extLst/>
          </a:blip>
          <a:stretch>
            <a:fillRect/>
          </a:stretch>
        </p:blipFill>
        <p:spPr>
          <a:xfrm>
            <a:off x="633757" y="3406747"/>
            <a:ext cx="4999147" cy="1026479"/>
          </a:xfrm>
          <a:prstGeom prst="rect">
            <a:avLst/>
          </a:prstGeom>
          <a:ln w="12700">
            <a:miter lim="400000"/>
          </a:ln>
        </p:spPr>
      </p:pic>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4" name="Google Shape;96;p19"/>
          <p:cNvSpPr txBox="1"/>
          <p:nvPr>
            <p:ph type="title"/>
          </p:nvPr>
        </p:nvSpPr>
        <p:spPr>
          <a:xfrm>
            <a:off x="311699" y="445025"/>
            <a:ext cx="8520602" cy="572701"/>
          </a:xfrm>
          <a:prstGeom prst="rect">
            <a:avLst/>
          </a:prstGeom>
        </p:spPr>
        <p:txBody>
          <a:bodyPr/>
          <a:lstStyle>
            <a:lvl1pPr indent="114300">
              <a:defRPr sz="2500"/>
            </a:lvl1pPr>
          </a:lstStyle>
          <a:p>
            <a:pPr/>
            <a:r>
              <a:t>Results Original</a:t>
            </a:r>
          </a:p>
        </p:txBody>
      </p:sp>
      <p:pic>
        <p:nvPicPr>
          <p:cNvPr id="155" name="OriginalFull.png" descr="OriginalFull.png"/>
          <p:cNvPicPr>
            <a:picLocks noChangeAspect="1"/>
          </p:cNvPicPr>
          <p:nvPr/>
        </p:nvPicPr>
        <p:blipFill>
          <a:blip r:embed="rId2">
            <a:extLst/>
          </a:blip>
          <a:stretch>
            <a:fillRect/>
          </a:stretch>
        </p:blipFill>
        <p:spPr>
          <a:xfrm>
            <a:off x="551842" y="976837"/>
            <a:ext cx="7834335" cy="3760481"/>
          </a:xfrm>
          <a:prstGeom prst="rect">
            <a:avLst/>
          </a:prstGeom>
          <a:ln w="12700">
            <a:miter lim="400000"/>
          </a:ln>
        </p:spPr>
      </p:pic>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7" name="Google Shape;96;p19"/>
          <p:cNvSpPr txBox="1"/>
          <p:nvPr>
            <p:ph type="title"/>
          </p:nvPr>
        </p:nvSpPr>
        <p:spPr>
          <a:xfrm>
            <a:off x="311699" y="445025"/>
            <a:ext cx="8520602" cy="572701"/>
          </a:xfrm>
          <a:prstGeom prst="rect">
            <a:avLst/>
          </a:prstGeom>
        </p:spPr>
        <p:txBody>
          <a:bodyPr/>
          <a:lstStyle>
            <a:lvl1pPr indent="114300">
              <a:defRPr sz="2500"/>
            </a:lvl1pPr>
          </a:lstStyle>
          <a:p>
            <a:pPr/>
            <a:r>
              <a:t>Results New</a:t>
            </a:r>
          </a:p>
        </p:txBody>
      </p:sp>
      <p:pic>
        <p:nvPicPr>
          <p:cNvPr id="158" name="FlatResultsAllModel.png" descr="FlatResultsAllModel.png"/>
          <p:cNvPicPr>
            <a:picLocks noChangeAspect="1"/>
          </p:cNvPicPr>
          <p:nvPr/>
        </p:nvPicPr>
        <p:blipFill>
          <a:blip r:embed="rId2">
            <a:extLst/>
          </a:blip>
          <a:stretch>
            <a:fillRect/>
          </a:stretch>
        </p:blipFill>
        <p:spPr>
          <a:xfrm>
            <a:off x="569418" y="1001250"/>
            <a:ext cx="6467673" cy="3679735"/>
          </a:xfrm>
          <a:prstGeom prst="rect">
            <a:avLst/>
          </a:prstGeom>
          <a:ln w="12700">
            <a:miter lim="400000"/>
          </a:ln>
        </p:spPr>
      </p:pic>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0" name="Google Shape;96;p19"/>
          <p:cNvSpPr txBox="1"/>
          <p:nvPr>
            <p:ph type="title"/>
          </p:nvPr>
        </p:nvSpPr>
        <p:spPr>
          <a:xfrm>
            <a:off x="311699" y="445025"/>
            <a:ext cx="8520602" cy="572701"/>
          </a:xfrm>
          <a:prstGeom prst="rect">
            <a:avLst/>
          </a:prstGeom>
        </p:spPr>
        <p:txBody>
          <a:bodyPr/>
          <a:lstStyle>
            <a:lvl1pPr indent="114300">
              <a:defRPr sz="2500"/>
            </a:lvl1pPr>
          </a:lstStyle>
          <a:p>
            <a:pPr/>
            <a:r>
              <a:t>Results (After Code Modification)</a:t>
            </a:r>
          </a:p>
        </p:txBody>
      </p:sp>
      <p:sp>
        <p:nvSpPr>
          <p:cNvPr id="161" name="Google Shape;97;p19"/>
          <p:cNvSpPr txBox="1"/>
          <p:nvPr>
            <p:ph type="body" idx="1"/>
          </p:nvPr>
        </p:nvSpPr>
        <p:spPr>
          <a:xfrm>
            <a:off x="311699" y="1141699"/>
            <a:ext cx="8520602" cy="3416401"/>
          </a:xfrm>
          <a:prstGeom prst="rect">
            <a:avLst/>
          </a:prstGeom>
        </p:spPr>
        <p:txBody>
          <a:bodyPr/>
          <a:lstStyle/>
          <a:p>
            <a:pPr>
              <a:buFont typeface="Arial"/>
              <a:buChar char="•"/>
            </a:pPr>
            <a:r>
              <a:t>Comparison of original results and reproduced results</a:t>
            </a:r>
          </a:p>
          <a:p>
            <a:pPr>
              <a:buFont typeface="Arial"/>
              <a:buChar char="•"/>
            </a:pPr>
            <a:r>
              <a:t>Add ablation study – changing hierarchy and loss function</a:t>
            </a:r>
          </a:p>
          <a:p>
            <a:pPr>
              <a:buFont typeface="Arial"/>
              <a:buChar char="•"/>
            </a:pPr>
            <a:r>
              <a:t>Summarize the results of the reproduction attempts</a:t>
            </a:r>
          </a:p>
          <a:p>
            <a:pPr>
              <a:buFont typeface="Arial"/>
              <a:buChar char="•"/>
            </a:pPr>
            <a:r>
              <a:t>Compare the reproduced results with the original results</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3" name="Google Shape;96;p19"/>
          <p:cNvSpPr txBox="1"/>
          <p:nvPr>
            <p:ph type="title"/>
          </p:nvPr>
        </p:nvSpPr>
        <p:spPr>
          <a:xfrm>
            <a:off x="311699" y="445025"/>
            <a:ext cx="8520602" cy="572701"/>
          </a:xfrm>
          <a:prstGeom prst="rect">
            <a:avLst/>
          </a:prstGeom>
        </p:spPr>
        <p:txBody>
          <a:bodyPr/>
          <a:lstStyle>
            <a:lvl1pPr indent="114300">
              <a:defRPr sz="2500"/>
            </a:lvl1pPr>
          </a:lstStyle>
          <a:p>
            <a:pPr/>
            <a:r>
              <a:t>Discussion / Conclusion</a:t>
            </a:r>
          </a:p>
        </p:txBody>
      </p:sp>
      <p:sp>
        <p:nvSpPr>
          <p:cNvPr id="164" name="Google Shape;97;p19"/>
          <p:cNvSpPr txBox="1"/>
          <p:nvPr>
            <p:ph type="body" idx="1"/>
          </p:nvPr>
        </p:nvSpPr>
        <p:spPr>
          <a:xfrm>
            <a:off x="311699" y="1141699"/>
            <a:ext cx="8520602" cy="3416401"/>
          </a:xfrm>
          <a:prstGeom prst="rect">
            <a:avLst/>
          </a:prstGeom>
        </p:spPr>
        <p:txBody>
          <a:bodyPr/>
          <a:lstStyle/>
          <a:p>
            <a:pPr algn="just">
              <a:buFont typeface="Arial"/>
              <a:buChar char="•"/>
              <a:defRPr i="1"/>
            </a:pPr>
            <a:r>
              <a:t>Summarize the main points of the presentation</a:t>
            </a:r>
          </a:p>
          <a:p>
            <a:pPr algn="just">
              <a:buFont typeface="Arial"/>
              <a:buChar char="•"/>
              <a:defRPr i="1"/>
            </a:pPr>
            <a:r>
              <a:t>Discuss the implications of the results and their potential impact</a:t>
            </a:r>
          </a:p>
          <a:p>
            <a:pPr algn="just">
              <a:buFont typeface="Arial"/>
              <a:buChar char="•"/>
            </a:pPr>
            <a:r>
              <a:t>The HiCu algorithm is an innovative approach to automated ICD coding that takes advantage of the hierarchical structure of the ICD codes to improve the model's ability to learn complex relationships between the codes, which is difficult to achieve using traditional flat learning approaches.</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7" name="Google Shape;65;p14"/>
          <p:cNvSpPr txBox="1"/>
          <p:nvPr>
            <p:ph type="title"/>
          </p:nvPr>
        </p:nvSpPr>
        <p:spPr>
          <a:xfrm>
            <a:off x="311699" y="445025"/>
            <a:ext cx="8520602" cy="572701"/>
          </a:xfrm>
          <a:prstGeom prst="rect">
            <a:avLst/>
          </a:prstGeom>
        </p:spPr>
        <p:txBody>
          <a:bodyPr/>
          <a:lstStyle>
            <a:lvl1pPr>
              <a:defRPr sz="2500"/>
            </a:lvl1pPr>
          </a:lstStyle>
          <a:p>
            <a:pPr/>
            <a:r>
              <a:t>Agenda</a:t>
            </a:r>
          </a:p>
        </p:txBody>
      </p:sp>
      <p:sp>
        <p:nvSpPr>
          <p:cNvPr id="118" name="Google Shape;66;p14"/>
          <p:cNvSpPr txBox="1"/>
          <p:nvPr>
            <p:ph type="body" idx="1"/>
          </p:nvPr>
        </p:nvSpPr>
        <p:spPr>
          <a:xfrm>
            <a:off x="311699" y="1152475"/>
            <a:ext cx="8520602" cy="3416400"/>
          </a:xfrm>
          <a:prstGeom prst="rect">
            <a:avLst/>
          </a:prstGeom>
        </p:spPr>
        <p:txBody>
          <a:bodyPr/>
          <a:lstStyle/>
          <a:p>
            <a:pPr>
              <a:buFontTx/>
              <a:buAutoNum type="arabicPeriod" startAt="1"/>
            </a:pPr>
            <a:r>
              <a:t>Introduction / Problem Description / HiCu Algorithm</a:t>
            </a:r>
          </a:p>
          <a:p>
            <a:pPr>
              <a:buFontTx/>
              <a:buAutoNum type="arabicPeriod" startAt="1"/>
            </a:pPr>
            <a:r>
              <a:t>Architecture / Approach taken in the paper</a:t>
            </a:r>
          </a:p>
          <a:p>
            <a:pPr>
              <a:buFontTx/>
              <a:buAutoNum type="arabicPeriod" startAt="1"/>
            </a:pPr>
            <a:r>
              <a:t>Implementation / Reproduction Attempts</a:t>
            </a:r>
          </a:p>
          <a:p>
            <a:pPr>
              <a:buFontTx/>
              <a:buAutoNum type="arabicPeriod" startAt="1"/>
            </a:pPr>
            <a:r>
              <a:t>Results (from Original Paper)</a:t>
            </a:r>
          </a:p>
          <a:p>
            <a:pPr>
              <a:buFontTx/>
              <a:buAutoNum type="arabicPeriod" startAt="1"/>
            </a:pPr>
            <a:r>
              <a:t>Results (After Code Modification)</a:t>
            </a:r>
          </a:p>
          <a:p>
            <a:pPr>
              <a:buFontTx/>
              <a:buAutoNum type="arabicPeriod" startAt="1"/>
            </a:pPr>
            <a:r>
              <a:t>Discussion / Conclusion</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0" name="Google Shape;71;p15"/>
          <p:cNvSpPr txBox="1"/>
          <p:nvPr>
            <p:ph type="title"/>
          </p:nvPr>
        </p:nvSpPr>
        <p:spPr>
          <a:xfrm>
            <a:off x="311699" y="445025"/>
            <a:ext cx="8520602" cy="572701"/>
          </a:xfrm>
          <a:prstGeom prst="rect">
            <a:avLst/>
          </a:prstGeom>
        </p:spPr>
        <p:txBody>
          <a:bodyPr/>
          <a:lstStyle>
            <a:lvl1pPr indent="114300">
              <a:defRPr sz="2500"/>
            </a:lvl1pPr>
          </a:lstStyle>
          <a:p>
            <a:pPr/>
            <a:r>
              <a:t>Introduction / Problem Description</a:t>
            </a:r>
          </a:p>
        </p:txBody>
      </p:sp>
      <p:sp>
        <p:nvSpPr>
          <p:cNvPr id="121" name="Google Shape;72;p15"/>
          <p:cNvSpPr txBox="1"/>
          <p:nvPr>
            <p:ph type="body" idx="1"/>
          </p:nvPr>
        </p:nvSpPr>
        <p:spPr>
          <a:xfrm>
            <a:off x="311699" y="1017725"/>
            <a:ext cx="8520602" cy="3551150"/>
          </a:xfrm>
          <a:prstGeom prst="rect">
            <a:avLst/>
          </a:prstGeom>
        </p:spPr>
        <p:txBody>
          <a:bodyPr/>
          <a:lstStyle/>
          <a:p>
            <a:pPr algn="just">
              <a:lnSpc>
                <a:spcPct val="103500"/>
              </a:lnSpc>
              <a:buSzPts val="1500"/>
              <a:buFont typeface="Arial"/>
              <a:buChar char="•"/>
              <a:defRPr sz="1500"/>
            </a:pPr>
            <a:r>
              <a:t>Paper: </a:t>
            </a:r>
            <a:r>
              <a:rPr b="1"/>
              <a:t>"HiCu: Leveraging Hierarchy for Curriculum Learning in Automated ICD Coding"</a:t>
            </a:r>
            <a:r>
              <a:t> by Ren et al.</a:t>
            </a:r>
          </a:p>
          <a:p>
            <a:pPr algn="just">
              <a:lnSpc>
                <a:spcPct val="103500"/>
              </a:lnSpc>
              <a:buSzPts val="1500"/>
              <a:buFont typeface="Arial"/>
              <a:buChar char="•"/>
              <a:defRPr sz="1500"/>
            </a:pPr>
            <a:r>
              <a:t>The HiCu paper addresses the problem of automated coding of medical diagnoses and procedures using the International Classification of Diseases (ICD) system.</a:t>
            </a:r>
          </a:p>
          <a:p>
            <a:pPr algn="just">
              <a:lnSpc>
                <a:spcPct val="103500"/>
              </a:lnSpc>
              <a:buSzPts val="1500"/>
              <a:buFont typeface="Arial"/>
              <a:buChar char="•"/>
              <a:defRPr sz="1500"/>
            </a:pPr>
            <a:r>
              <a:t>Mapping clinical notes, discharge summaries, and patient profiles to ICD codes is a time-consuming and error-prone task.</a:t>
            </a:r>
          </a:p>
          <a:p>
            <a:pPr algn="just">
              <a:lnSpc>
                <a:spcPct val="103500"/>
              </a:lnSpc>
              <a:buSzPts val="1500"/>
              <a:buFont typeface="Arial"/>
              <a:buChar char="•"/>
              <a:defRPr sz="1500"/>
            </a:pPr>
            <a:r>
              <a:t>The complex relationships between the many possible codes make automated ICD coding a challenging task.</a:t>
            </a:r>
          </a:p>
          <a:p>
            <a:pPr algn="just">
              <a:lnSpc>
                <a:spcPct val="103500"/>
              </a:lnSpc>
              <a:buSzPts val="1500"/>
              <a:buFont typeface="Arial"/>
              <a:buChar char="•"/>
              <a:defRPr sz="1500"/>
            </a:pPr>
            <a:r>
              <a:t>The paper proposes a novel hierarchical curriculum learning approach to improve the accuracy and efficiency of automated ICD coding.</a:t>
            </a:r>
          </a:p>
          <a:p>
            <a:pPr algn="just">
              <a:lnSpc>
                <a:spcPct val="103500"/>
              </a:lnSpc>
              <a:buSzPts val="1500"/>
              <a:buFont typeface="Arial"/>
              <a:buChar char="•"/>
              <a:defRPr sz="1500"/>
            </a:pPr>
            <a:r>
              <a:t>By leveraging the hierarchical structure of the ICD codes, the HiCu approach is designed to improve the model's ability to learn complex relationships between codes.</a:t>
            </a:r>
          </a:p>
          <a:p>
            <a:pPr algn="just">
              <a:lnSpc>
                <a:spcPct val="103500"/>
              </a:lnSpc>
              <a:buSzPts val="1500"/>
              <a:buFont typeface="Arial"/>
              <a:buChar char="•"/>
              <a:defRPr sz="1500"/>
            </a:pPr>
            <a:r>
              <a:t>The importance of this problem cannot be overstated as it can help reduce costs for patients and providers, streamline medical workflows, and improve healthcare outcomes.</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3" name="Title 1"/>
          <p:cNvSpPr txBox="1"/>
          <p:nvPr>
            <p:ph type="title"/>
          </p:nvPr>
        </p:nvSpPr>
        <p:spPr>
          <a:xfrm>
            <a:off x="311699" y="445025"/>
            <a:ext cx="8520602" cy="572701"/>
          </a:xfrm>
          <a:prstGeom prst="rect">
            <a:avLst/>
          </a:prstGeom>
        </p:spPr>
        <p:txBody>
          <a:bodyPr/>
          <a:lstStyle>
            <a:lvl1pPr>
              <a:defRPr sz="2000">
                <a:solidFill>
                  <a:srgbClr val="2E3743"/>
                </a:solidFill>
                <a:latin typeface="Roboto"/>
                <a:ea typeface="Roboto"/>
                <a:cs typeface="Roboto"/>
                <a:sym typeface="Roboto"/>
              </a:defRPr>
            </a:lvl1pPr>
          </a:lstStyle>
          <a:p>
            <a:pPr/>
            <a:r>
              <a:t>HiCu - Example ICD code label tree</a:t>
            </a:r>
          </a:p>
        </p:txBody>
      </p:sp>
      <p:sp>
        <p:nvSpPr>
          <p:cNvPr id="124" name="Text Placeholder 2"/>
          <p:cNvSpPr txBox="1"/>
          <p:nvPr>
            <p:ph type="body" sz="half" idx="1"/>
          </p:nvPr>
        </p:nvSpPr>
        <p:spPr>
          <a:xfrm>
            <a:off x="311699" y="1152475"/>
            <a:ext cx="2941053" cy="3416400"/>
          </a:xfrm>
          <a:prstGeom prst="rect">
            <a:avLst/>
          </a:prstGeom>
        </p:spPr>
        <p:txBody>
          <a:bodyPr/>
          <a:lstStyle/>
          <a:p>
            <a:pPr algn="just">
              <a:buSzPts val="1400"/>
              <a:buFont typeface="Arial"/>
              <a:buChar char="•"/>
              <a:defRPr b="1" sz="1400"/>
            </a:pPr>
            <a:r>
              <a:t>HiCu Algorithm </a:t>
            </a:r>
            <a:r>
              <a:rPr b="0"/>
              <a:t>is a hierarchical curriculum learning approach that leverages the hierarchical structure of the ICD codes to improve the accuracy and efficiency of automated ICD coding.</a:t>
            </a:r>
          </a:p>
        </p:txBody>
      </p:sp>
      <p:pic>
        <p:nvPicPr>
          <p:cNvPr id="125" name="Picture 4" descr="Picture 4"/>
          <p:cNvPicPr>
            <a:picLocks noChangeAspect="1"/>
          </p:cNvPicPr>
          <p:nvPr/>
        </p:nvPicPr>
        <p:blipFill>
          <a:blip r:embed="rId2">
            <a:extLst/>
          </a:blip>
          <a:stretch>
            <a:fillRect/>
          </a:stretch>
        </p:blipFill>
        <p:spPr>
          <a:xfrm>
            <a:off x="3371413" y="1218308"/>
            <a:ext cx="5514323" cy="2893002"/>
          </a:xfrm>
          <a:prstGeom prst="rect">
            <a:avLst/>
          </a:prstGeom>
          <a:ln w="12700">
            <a:miter lim="400000"/>
          </a:ln>
        </p:spPr>
      </p:pic>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7" name="Google Shape;89;p18"/>
          <p:cNvSpPr txBox="1"/>
          <p:nvPr>
            <p:ph type="title"/>
          </p:nvPr>
        </p:nvSpPr>
        <p:spPr>
          <a:xfrm>
            <a:off x="311699" y="445025"/>
            <a:ext cx="8520602" cy="572701"/>
          </a:xfrm>
          <a:prstGeom prst="rect">
            <a:avLst/>
          </a:prstGeom>
        </p:spPr>
        <p:txBody>
          <a:bodyPr/>
          <a:lstStyle>
            <a:lvl1pPr>
              <a:defRPr sz="2500"/>
            </a:lvl1pPr>
          </a:lstStyle>
          <a:p>
            <a:pPr/>
            <a:r>
              <a:t>HiCu Architecture</a:t>
            </a:r>
          </a:p>
        </p:txBody>
      </p:sp>
      <p:sp>
        <p:nvSpPr>
          <p:cNvPr id="128" name="Google Shape;90;p18"/>
          <p:cNvSpPr txBox="1"/>
          <p:nvPr>
            <p:ph type="body" sz="half" idx="1"/>
          </p:nvPr>
        </p:nvSpPr>
        <p:spPr>
          <a:xfrm>
            <a:off x="76782" y="1002386"/>
            <a:ext cx="4483664" cy="3988424"/>
          </a:xfrm>
          <a:prstGeom prst="rect">
            <a:avLst/>
          </a:prstGeom>
        </p:spPr>
        <p:txBody>
          <a:bodyPr/>
          <a:lstStyle/>
          <a:p>
            <a:pPr marL="0" indent="114300" algn="just">
              <a:lnSpc>
                <a:spcPct val="92000"/>
              </a:lnSpc>
              <a:buSzTx/>
              <a:buNone/>
              <a:defRPr b="1" sz="1100"/>
            </a:pPr>
            <a:r>
              <a:t>Key Components:</a:t>
            </a:r>
            <a:endParaRPr sz="400"/>
          </a:p>
          <a:p>
            <a:pPr lvl="1" marL="914400" indent="-317500" algn="just">
              <a:lnSpc>
                <a:spcPct val="92000"/>
              </a:lnSpc>
              <a:buSzPts val="1100"/>
              <a:buFont typeface="Arial"/>
              <a:buChar char="•"/>
              <a:defRPr b="1" sz="1100"/>
            </a:pPr>
            <a:r>
              <a:t>Encoder-Decoder Framework:</a:t>
            </a:r>
            <a:r>
              <a:rPr b="0"/>
              <a:t> The HiCu architecture consists of an encoder-decoder framework that is combined with a hierarchical curriculum learning algorithm.</a:t>
            </a:r>
            <a:endParaRPr sz="300"/>
          </a:p>
          <a:p>
            <a:pPr lvl="1" marL="914400" indent="-317500" algn="just">
              <a:lnSpc>
                <a:spcPct val="92000"/>
              </a:lnSpc>
              <a:buSzPts val="1100"/>
              <a:buFont typeface="Arial"/>
              <a:buChar char="•"/>
              <a:defRPr b="1" sz="1100"/>
            </a:pPr>
            <a:r>
              <a:t>Sequential Training Algorithm:</a:t>
            </a:r>
            <a:r>
              <a:rPr b="0"/>
              <a:t> The model is trained in a sequential algorithmic framework, where simpler codes are learned before more complex codes. The model is first trained on labels at the first level of the label tree using a level one decoder and then proceeds to level two using a knowledge transfer mechanism.</a:t>
            </a:r>
            <a:endParaRPr sz="300"/>
          </a:p>
          <a:p>
            <a:pPr lvl="1" marL="914400" indent="-317500" algn="just">
              <a:lnSpc>
                <a:spcPct val="92000"/>
              </a:lnSpc>
              <a:buSzPts val="1100"/>
              <a:buFont typeface="Arial"/>
              <a:buChar char="•"/>
              <a:defRPr b="1" sz="1100"/>
            </a:pPr>
            <a:r>
              <a:t>Hyperbolic Embeddings: </a:t>
            </a:r>
            <a:r>
              <a:rPr b="0"/>
              <a:t>During training at each level, the hyperbolic embeddings of the ICD codes are used to guide the attention computation in the decoder. The hyperbolic embeddings allow the model to learn a representation of the ICD code hierarchy that is more structured and aligned with the hierarchical structure of the codes.</a:t>
            </a:r>
            <a:endParaRPr sz="300"/>
          </a:p>
          <a:p>
            <a:pPr lvl="1" marL="914400" indent="-317500" algn="just">
              <a:lnSpc>
                <a:spcPct val="92000"/>
              </a:lnSpc>
              <a:buSzPts val="1100"/>
              <a:buFont typeface="Arial"/>
              <a:buChar char="•"/>
              <a:defRPr b="1" sz="1100"/>
            </a:pPr>
            <a:r>
              <a:t>High-order Grouping of ICD Code Blocks:</a:t>
            </a:r>
            <a:r>
              <a:rPr b="0"/>
              <a:t> The HiCu algorithm uses a high-order grouping of ICD code blocks to create a two-level hierarchy. This modification of the HiCu algorithm is trained on the MIMIC-III dataset to verify its performance.</a:t>
            </a:r>
          </a:p>
        </p:txBody>
      </p:sp>
      <p:pic>
        <p:nvPicPr>
          <p:cNvPr id="129" name="Picture 2" descr="Picture 2"/>
          <p:cNvPicPr>
            <a:picLocks noChangeAspect="1"/>
          </p:cNvPicPr>
          <p:nvPr/>
        </p:nvPicPr>
        <p:blipFill>
          <a:blip r:embed="rId2">
            <a:extLst/>
          </a:blip>
          <a:stretch>
            <a:fillRect/>
          </a:stretch>
        </p:blipFill>
        <p:spPr>
          <a:xfrm>
            <a:off x="4795365" y="1403010"/>
            <a:ext cx="4271853" cy="3155030"/>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1" name="Google Shape;83;p17"/>
          <p:cNvSpPr txBox="1"/>
          <p:nvPr>
            <p:ph type="title"/>
          </p:nvPr>
        </p:nvSpPr>
        <p:spPr>
          <a:xfrm>
            <a:off x="311699" y="445025"/>
            <a:ext cx="8520602" cy="572701"/>
          </a:xfrm>
          <a:prstGeom prst="rect">
            <a:avLst/>
          </a:prstGeom>
        </p:spPr>
        <p:txBody>
          <a:bodyPr/>
          <a:lstStyle>
            <a:lvl1pPr indent="114300">
              <a:defRPr sz="2500"/>
            </a:lvl1pPr>
          </a:lstStyle>
          <a:p>
            <a:pPr/>
            <a:r>
              <a:t>Implementation / Reproduction Attempts</a:t>
            </a:r>
          </a:p>
        </p:txBody>
      </p:sp>
      <p:sp>
        <p:nvSpPr>
          <p:cNvPr id="132" name="Google Shape;84;p17"/>
          <p:cNvSpPr txBox="1"/>
          <p:nvPr>
            <p:ph type="body" idx="1"/>
          </p:nvPr>
        </p:nvSpPr>
        <p:spPr>
          <a:xfrm>
            <a:off x="311699" y="1152475"/>
            <a:ext cx="8520602" cy="3416400"/>
          </a:xfrm>
          <a:prstGeom prst="rect">
            <a:avLst/>
          </a:prstGeom>
        </p:spPr>
        <p:txBody>
          <a:bodyPr/>
          <a:lstStyle/>
          <a:p>
            <a:pPr marL="429768" indent="-322325" defTabSz="859536">
              <a:buSzPts val="1600"/>
              <a:buFont typeface="Arial"/>
              <a:buChar char="•"/>
              <a:defRPr sz="1692"/>
            </a:pPr>
            <a:r>
              <a:t>Talk about Code changes/Implementation </a:t>
            </a:r>
          </a:p>
          <a:p>
            <a:pPr lvl="1" marL="859536" indent="-298450" defTabSz="859536">
              <a:buSzPts val="1300"/>
              <a:buFont typeface="Arial"/>
              <a:buChar char="•"/>
              <a:defRPr sz="1316"/>
            </a:pPr>
            <a:r>
              <a:t>The ICD-9 Code hierarchy has been flattened.</a:t>
            </a:r>
          </a:p>
          <a:p>
            <a:pPr lvl="1" marL="859536" indent="-298450" defTabSz="859536">
              <a:buSzPts val="1300"/>
              <a:buFont typeface="Arial"/>
              <a:buChar char="•"/>
              <a:defRPr sz="1316"/>
            </a:pPr>
            <a:r>
              <a:t>The result ICD codes follow 2 level depth - &lt;root, code&gt; (Ablation)</a:t>
            </a:r>
          </a:p>
          <a:p>
            <a:pPr lvl="1" marL="859536" indent="-298450" defTabSz="859536">
              <a:buSzPts val="1300"/>
              <a:buFont typeface="Arial"/>
              <a:buChar char="•"/>
              <a:defRPr sz="1316"/>
            </a:pPr>
            <a:r>
              <a:t>Reduce the Poincare/negative to 1.</a:t>
            </a:r>
          </a:p>
          <a:p>
            <a:pPr marL="429768" indent="-322325" defTabSz="859536">
              <a:buSzPts val="1600"/>
              <a:buFont typeface="Arial"/>
              <a:buChar char="•"/>
              <a:defRPr sz="1692"/>
            </a:pPr>
            <a:r>
              <a:t>Reproduction attempts</a:t>
            </a:r>
          </a:p>
          <a:p>
            <a:pPr lvl="1" marL="859536" indent="-298450" defTabSz="859536">
              <a:buSzPts val="1300"/>
              <a:buFont typeface="Arial"/>
              <a:buChar char="•"/>
              <a:defRPr sz="1316"/>
            </a:pPr>
            <a:r>
              <a:t>The original design hypothesis for multilevel ICD-9 has been altered.</a:t>
            </a:r>
          </a:p>
          <a:p>
            <a:pPr lvl="1" marL="859536" indent="-298450" defTabSz="859536">
              <a:buSzPts val="1300"/>
              <a:buFont typeface="Arial"/>
              <a:buChar char="•"/>
              <a:defRPr sz="1316"/>
            </a:pPr>
            <a:r>
              <a:t>Still using the same hyperparameters from the original paper to compare the changes.</a:t>
            </a:r>
          </a:p>
          <a:p>
            <a:pPr marL="429768" indent="-322325" defTabSz="859536">
              <a:buSzPts val="1600"/>
              <a:buFont typeface="Arial"/>
              <a:buChar char="•"/>
              <a:defRPr sz="1692"/>
            </a:pPr>
            <a:r>
              <a:t>Explain the process of reproducing the results</a:t>
            </a:r>
          </a:p>
          <a:p>
            <a:pPr lvl="1" marL="859536" indent="-298450" defTabSz="859536">
              <a:buSzPts val="1300"/>
              <a:buFont typeface="Arial"/>
              <a:buChar char="•"/>
              <a:defRPr sz="1316"/>
            </a:pPr>
            <a:r>
              <a:t>Flatten the ICD-9 hierarchy to &lt;root, code&gt; (only 2 level)</a:t>
            </a:r>
          </a:p>
          <a:p>
            <a:pPr lvl="1" marL="859536" indent="-298450" defTabSz="859536">
              <a:buSzPts val="1300"/>
              <a:buFont typeface="Arial"/>
              <a:buChar char="•"/>
              <a:defRPr sz="1316"/>
            </a:pPr>
            <a:r>
              <a:t>The loss function should get worst.</a:t>
            </a:r>
          </a:p>
          <a:p>
            <a:pPr marL="429768" indent="-322325" defTabSz="859536">
              <a:buSzPts val="1600"/>
              <a:buFont typeface="Arial"/>
              <a:buChar char="•"/>
              <a:defRPr sz="1692"/>
            </a:pPr>
            <a:r>
              <a:t>Discuss any challenges encountered during the reproduction attempts</a:t>
            </a:r>
          </a:p>
          <a:p>
            <a:pPr lvl="1" marL="859536" indent="-298450" defTabSz="859536">
              <a:buSzPts val="1300"/>
              <a:buFont typeface="Arial"/>
              <a:buChar char="•"/>
              <a:defRPr sz="1316"/>
            </a:pPr>
            <a:r>
              <a:t>Hardware limitations e.g GPU/CPU/RAM inadequate to run the entire dataset.</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4" name="Google Shape;96;p19"/>
          <p:cNvSpPr txBox="1"/>
          <p:nvPr>
            <p:ph type="title"/>
          </p:nvPr>
        </p:nvSpPr>
        <p:spPr>
          <a:xfrm>
            <a:off x="311699" y="445025"/>
            <a:ext cx="8520602" cy="572701"/>
          </a:xfrm>
          <a:prstGeom prst="rect">
            <a:avLst/>
          </a:prstGeom>
        </p:spPr>
        <p:txBody>
          <a:bodyPr/>
          <a:lstStyle>
            <a:lvl1pPr indent="114300">
              <a:defRPr sz="2500"/>
            </a:lvl1pPr>
          </a:lstStyle>
          <a:p>
            <a:pPr/>
            <a:r>
              <a:t>Results (from Original Paper)</a:t>
            </a:r>
          </a:p>
        </p:txBody>
      </p:sp>
      <p:sp>
        <p:nvSpPr>
          <p:cNvPr id="135" name="Google Shape;97;p19"/>
          <p:cNvSpPr txBox="1"/>
          <p:nvPr>
            <p:ph type="body" sz="half" idx="1"/>
          </p:nvPr>
        </p:nvSpPr>
        <p:spPr>
          <a:xfrm>
            <a:off x="311699" y="1141699"/>
            <a:ext cx="3276100" cy="3416401"/>
          </a:xfrm>
          <a:prstGeom prst="rect">
            <a:avLst/>
          </a:prstGeom>
        </p:spPr>
        <p:txBody>
          <a:bodyPr/>
          <a:lstStyle/>
          <a:p>
            <a:pPr>
              <a:buSzPts val="1100"/>
              <a:buFont typeface="Arial"/>
              <a:buChar char="•"/>
              <a:defRPr sz="1100"/>
            </a:pPr>
            <a:r>
              <a:t>MIMIC-III Full Code Results (in %). The results obtained are shown in means ± standard deviations from 10 random runs.</a:t>
            </a:r>
            <a:endParaRPr sz="1600"/>
          </a:p>
          <a:p>
            <a:pPr>
              <a:buSzPts val="1100"/>
              <a:buFont typeface="Arial"/>
              <a:buChar char="•"/>
              <a:defRPr sz="1100"/>
            </a:pPr>
            <a:r>
              <a:t>The first block in the table shows the baseline results reported in the papers.</a:t>
            </a:r>
            <a:endParaRPr sz="1600"/>
          </a:p>
          <a:p>
            <a:pPr>
              <a:buSzPts val="1100"/>
              <a:buFont typeface="Arial"/>
              <a:buChar char="•"/>
              <a:defRPr sz="1100"/>
            </a:pPr>
            <a:r>
              <a:t>The following three blocks specify three groups of experiments, each showing the baseline which was re-implemented in original paper (with *) and the corresponding models which were further evaluated with HiCu learning algorithm.</a:t>
            </a:r>
            <a:endParaRPr sz="1600"/>
          </a:p>
          <a:p>
            <a:pPr>
              <a:buSzPts val="1100"/>
              <a:buFont typeface="Arial"/>
              <a:buChar char="•"/>
              <a:defRPr sz="1100"/>
            </a:pPr>
            <a:r>
              <a:t>The bold values indicate the best results which was obtained from all experiments, whereas the underlined values indicate the best results among each experiment group, in the original paper.</a:t>
            </a:r>
          </a:p>
        </p:txBody>
      </p:sp>
      <p:pic>
        <p:nvPicPr>
          <p:cNvPr id="136" name="Picture 2" descr="Picture 2"/>
          <p:cNvPicPr>
            <a:picLocks noChangeAspect="1"/>
          </p:cNvPicPr>
          <p:nvPr/>
        </p:nvPicPr>
        <p:blipFill>
          <a:blip r:embed="rId2">
            <a:extLst/>
          </a:blip>
          <a:stretch>
            <a:fillRect/>
          </a:stretch>
        </p:blipFill>
        <p:spPr>
          <a:xfrm>
            <a:off x="3587798" y="1017724"/>
            <a:ext cx="5360757" cy="3150342"/>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8" name="Title 1"/>
          <p:cNvSpPr txBox="1"/>
          <p:nvPr>
            <p:ph type="title"/>
          </p:nvPr>
        </p:nvSpPr>
        <p:spPr>
          <a:xfrm>
            <a:off x="311699" y="445025"/>
            <a:ext cx="8520602" cy="572701"/>
          </a:xfrm>
          <a:prstGeom prst="rect">
            <a:avLst/>
          </a:prstGeom>
        </p:spPr>
        <p:txBody>
          <a:bodyPr/>
          <a:lstStyle>
            <a:lvl1pPr>
              <a:defRPr sz="2500"/>
            </a:lvl1pPr>
          </a:lstStyle>
          <a:p>
            <a:pPr/>
            <a:r>
              <a:t>Results (from Original Paper) Contd..</a:t>
            </a:r>
          </a:p>
        </p:txBody>
      </p:sp>
      <p:sp>
        <p:nvSpPr>
          <p:cNvPr id="139" name="Text Placeholder 2"/>
          <p:cNvSpPr txBox="1"/>
          <p:nvPr>
            <p:ph type="body" sz="half" idx="1"/>
          </p:nvPr>
        </p:nvSpPr>
        <p:spPr>
          <a:xfrm>
            <a:off x="311700" y="1152475"/>
            <a:ext cx="3541344" cy="3416400"/>
          </a:xfrm>
          <a:prstGeom prst="rect">
            <a:avLst/>
          </a:prstGeom>
        </p:spPr>
        <p:txBody>
          <a:bodyPr/>
          <a:lstStyle/>
          <a:p>
            <a:pPr marL="0" indent="114300">
              <a:buSzTx/>
              <a:buNone/>
              <a:defRPr b="1" sz="1100"/>
            </a:pPr>
            <a:r>
              <a:t>AUC Improvements on Rare Codes: </a:t>
            </a:r>
          </a:p>
          <a:p>
            <a:pPr marL="0" indent="114300">
              <a:buSzTx/>
              <a:buNone/>
              <a:defRPr b="1" sz="1100"/>
            </a:pPr>
          </a:p>
          <a:p>
            <a:pPr>
              <a:buSzPts val="1100"/>
              <a:buFont typeface="Arial"/>
              <a:buChar char="•"/>
              <a:defRPr sz="1100"/>
            </a:pPr>
            <a:r>
              <a:t>AUC Score difference between vanilla MultiResCNN and (MultiResCNN w/ HiCuA+ASL). </a:t>
            </a:r>
          </a:p>
          <a:p>
            <a:pPr>
              <a:buSzPts val="1100"/>
              <a:buFont typeface="Arial"/>
              <a:buChar char="•"/>
              <a:defRPr sz="1100"/>
            </a:pPr>
            <a:r>
              <a:t>ICD codes are grouped by their frequency (i.e. occurring times in ground truth). </a:t>
            </a:r>
          </a:p>
          <a:p>
            <a:pPr>
              <a:buSzPts val="1100"/>
              <a:buFont typeface="Arial"/>
              <a:buChar char="•"/>
              <a:defRPr sz="1100"/>
            </a:pPr>
            <a:r>
              <a:t>This figure shows the increase of average AUC scores (in %) inside of each frequency group. For example, the size of the bar plot above code frequency ”1” indicates the increase of average AUC scores within the code subset that appears only once in the training set. The figure indicates a visible enhancement in rare code prediction.</a:t>
            </a:r>
          </a:p>
        </p:txBody>
      </p:sp>
      <p:pic>
        <p:nvPicPr>
          <p:cNvPr id="140" name="Picture 4" descr="Picture 4"/>
          <p:cNvPicPr>
            <a:picLocks noChangeAspect="1"/>
          </p:cNvPicPr>
          <p:nvPr/>
        </p:nvPicPr>
        <p:blipFill>
          <a:blip r:embed="rId2">
            <a:extLst/>
          </a:blip>
          <a:stretch>
            <a:fillRect/>
          </a:stretch>
        </p:blipFill>
        <p:spPr>
          <a:xfrm>
            <a:off x="3964725" y="1152475"/>
            <a:ext cx="4867574" cy="3258981"/>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2" name="Google Shape;96;p19"/>
          <p:cNvSpPr txBox="1"/>
          <p:nvPr>
            <p:ph type="title"/>
          </p:nvPr>
        </p:nvSpPr>
        <p:spPr>
          <a:xfrm>
            <a:off x="311699" y="445025"/>
            <a:ext cx="8520602" cy="572701"/>
          </a:xfrm>
          <a:prstGeom prst="rect">
            <a:avLst/>
          </a:prstGeom>
        </p:spPr>
        <p:txBody>
          <a:bodyPr/>
          <a:lstStyle>
            <a:lvl1pPr indent="114300">
              <a:defRPr sz="2500"/>
            </a:lvl1pPr>
          </a:lstStyle>
          <a:p>
            <a:pPr/>
            <a:r>
              <a:t>Ablation/Code Modification - 1</a:t>
            </a:r>
          </a:p>
        </p:txBody>
      </p:sp>
      <p:sp>
        <p:nvSpPr>
          <p:cNvPr id="143" name="Google Shape;97;p19"/>
          <p:cNvSpPr txBox="1"/>
          <p:nvPr>
            <p:ph type="body" idx="1"/>
          </p:nvPr>
        </p:nvSpPr>
        <p:spPr>
          <a:xfrm>
            <a:off x="311699" y="1141699"/>
            <a:ext cx="8520602" cy="3416401"/>
          </a:xfrm>
          <a:prstGeom prst="rect">
            <a:avLst/>
          </a:prstGeom>
        </p:spPr>
        <p:txBody>
          <a:bodyPr/>
          <a:lstStyle>
            <a:lvl1pPr>
              <a:buFont typeface="Arial"/>
              <a:buChar char="•"/>
            </a:lvl1pPr>
          </a:lstStyle>
          <a:p>
            <a:pPr/>
            <a:r>
              <a:t>The following code has been modified to flatten the ICD-9 code:</a:t>
            </a:r>
          </a:p>
        </p:txBody>
      </p:sp>
      <p:grpSp>
        <p:nvGrpSpPr>
          <p:cNvPr id="146" name="Image Gallery"/>
          <p:cNvGrpSpPr/>
          <p:nvPr/>
        </p:nvGrpSpPr>
        <p:grpSpPr>
          <a:xfrm>
            <a:off x="863169" y="1711386"/>
            <a:ext cx="4090369" cy="2146711"/>
            <a:chOff x="0" y="0"/>
            <a:chExt cx="4090368" cy="2146709"/>
          </a:xfrm>
        </p:grpSpPr>
        <p:pic>
          <p:nvPicPr>
            <p:cNvPr id="144" name="MainFlatten1.png" descr="MainFlatten1.png"/>
            <p:cNvPicPr>
              <a:picLocks noChangeAspect="1"/>
            </p:cNvPicPr>
            <p:nvPr/>
          </p:nvPicPr>
          <p:blipFill>
            <a:blip r:embed="rId2">
              <a:extLst/>
            </a:blip>
            <a:srcRect l="11517" t="0" r="11517" b="0"/>
            <a:stretch>
              <a:fillRect/>
            </a:stretch>
          </p:blipFill>
          <p:spPr>
            <a:xfrm>
              <a:off x="0" y="0"/>
              <a:ext cx="4090369" cy="1720727"/>
            </a:xfrm>
            <a:prstGeom prst="rect">
              <a:avLst/>
            </a:prstGeom>
            <a:ln w="12700" cap="flat">
              <a:noFill/>
              <a:miter lim="400000"/>
            </a:ln>
            <a:effectLst/>
          </p:spPr>
        </p:pic>
        <p:sp>
          <p:nvSpPr>
            <p:cNvPr id="145" name="source code - main.py"/>
            <p:cNvSpPr/>
            <p:nvPr/>
          </p:nvSpPr>
          <p:spPr>
            <a:xfrm>
              <a:off x="0" y="1796926"/>
              <a:ext cx="4090369" cy="34978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6200" tIns="76200" rIns="76200" bIns="76200" numCol="1" anchor="t">
              <a:noAutofit/>
            </a:bodyPr>
            <a:lstStyle/>
            <a:p>
              <a:pPr/>
              <a:r>
                <a:t>source code - main.py</a:t>
              </a:r>
            </a:p>
          </p:txBody>
        </p:sp>
      </p:grpSp>
      <p:pic>
        <p:nvPicPr>
          <p:cNvPr id="147" name="Image Gallery" descr="Image Gallery"/>
          <p:cNvPicPr>
            <a:picLocks noChangeAspect="1"/>
          </p:cNvPicPr>
          <p:nvPr/>
        </p:nvPicPr>
        <p:blipFill>
          <a:blip r:embed="rId3">
            <a:extLst/>
          </a:blip>
          <a:srcRect l="1364" t="0" r="1364" b="0"/>
          <a:stretch>
            <a:fillRect/>
          </a:stretch>
        </p:blipFill>
        <p:spPr>
          <a:xfrm>
            <a:off x="5153206" y="2214899"/>
            <a:ext cx="3755747" cy="1270001"/>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202729"/>
      </a:lt1>
      <a:dk2>
        <a:srgbClr val="A7A7A7"/>
      </a:dk2>
      <a:lt2>
        <a:srgbClr val="535353"/>
      </a:lt2>
      <a:accent1>
        <a:srgbClr val="353744"/>
      </a:accent1>
      <a:accent2>
        <a:srgbClr val="424242"/>
      </a:accent2>
      <a:accent3>
        <a:srgbClr val="616161"/>
      </a:accent3>
      <a:accent4>
        <a:srgbClr val="999999"/>
      </a:accent4>
      <a:accent5>
        <a:srgbClr val="FF5252"/>
      </a:accent5>
      <a:accent6>
        <a:srgbClr val="FFF176"/>
      </a:accent6>
      <a:hlink>
        <a:srgbClr val="0000FF"/>
      </a:hlink>
      <a:folHlink>
        <a:srgbClr val="FF00FF"/>
      </a:folHlink>
    </a:clrScheme>
    <a:fontScheme name="Spearmint">
      <a:majorFont>
        <a:latin typeface="Arial"/>
        <a:ea typeface="Arial"/>
        <a:cs typeface="Arial"/>
      </a:majorFont>
      <a:minorFont>
        <a:latin typeface="Helvetica"/>
        <a:ea typeface="Helvetica"/>
        <a:cs typeface="Helvetica"/>
      </a:minorFont>
    </a:fontScheme>
    <a:fmtScheme name="Spearmin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202729"/>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202729"/>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Spearmint">
  <a:themeElements>
    <a:clrScheme name="Spearmint">
      <a:dk1>
        <a:srgbClr val="000000"/>
      </a:dk1>
      <a:lt1>
        <a:srgbClr val="FFFFFF"/>
      </a:lt1>
      <a:dk2>
        <a:srgbClr val="A7A7A7"/>
      </a:dk2>
      <a:lt2>
        <a:srgbClr val="535353"/>
      </a:lt2>
      <a:accent1>
        <a:srgbClr val="353744"/>
      </a:accent1>
      <a:accent2>
        <a:srgbClr val="424242"/>
      </a:accent2>
      <a:accent3>
        <a:srgbClr val="616161"/>
      </a:accent3>
      <a:accent4>
        <a:srgbClr val="999999"/>
      </a:accent4>
      <a:accent5>
        <a:srgbClr val="FF5252"/>
      </a:accent5>
      <a:accent6>
        <a:srgbClr val="FFF176"/>
      </a:accent6>
      <a:hlink>
        <a:srgbClr val="0000FF"/>
      </a:hlink>
      <a:folHlink>
        <a:srgbClr val="FF00FF"/>
      </a:folHlink>
    </a:clrScheme>
    <a:fontScheme name="Spearmint">
      <a:majorFont>
        <a:latin typeface="Arial"/>
        <a:ea typeface="Arial"/>
        <a:cs typeface="Arial"/>
      </a:majorFont>
      <a:minorFont>
        <a:latin typeface="Helvetica"/>
        <a:ea typeface="Helvetica"/>
        <a:cs typeface="Helvetica"/>
      </a:minorFont>
    </a:fontScheme>
    <a:fmtScheme name="Spearmin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202729"/>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202729"/>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