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jun\Dropbox\Papers\mm13\experiments\ranking-tab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jun\Dropbox\Papers\mm13\experiments\ranking-tabl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jun\Dropbox\Papers\mm13\experiments\ranking-tabl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jun\Dropbox\Papers\mm13\experiments\ranking-tabl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jun\Dropbox\Papers\mm13\experiments\ranking-tabl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jun\Dropbox\Papers\mm13\experiments\ranking-tabl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jun\Dropbox\Papers\mm13\experiments\ranking-table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jun\Dropbox\Papers\mm13\experiments\ranking-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800"/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'final ranks'!$B$1</c:f>
              <c:strCache>
                <c:ptCount val="1"/>
                <c:pt idx="0">
                  <c:v>Ranks (d1)</c:v>
                </c:pt>
              </c:strCache>
            </c:strRef>
          </c:tx>
          <c:marker>
            <c:symbol val="none"/>
          </c:marker>
          <c:val>
            <c:numRef>
              <c:f>'final ranks'!$B$2:$B$432</c:f>
              <c:numCache>
                <c:formatCode>General</c:formatCode>
                <c:ptCount val="4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1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316608"/>
        <c:axId val="69318144"/>
      </c:lineChart>
      <c:catAx>
        <c:axId val="693166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9318144"/>
        <c:crosses val="autoZero"/>
        <c:auto val="1"/>
        <c:lblAlgn val="ctr"/>
        <c:lblOffset val="100"/>
        <c:noMultiLvlLbl val="0"/>
      </c:catAx>
      <c:valAx>
        <c:axId val="69318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93166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800"/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'final ranks'!$C$1</c:f>
              <c:strCache>
                <c:ptCount val="1"/>
                <c:pt idx="0">
                  <c:v>Ranks(d2)</c:v>
                </c:pt>
              </c:strCache>
            </c:strRef>
          </c:tx>
          <c:marker>
            <c:symbol val="none"/>
          </c:marker>
          <c:val>
            <c:numRef>
              <c:f>'final ranks'!$C$2:$C$564</c:f>
              <c:numCache>
                <c:formatCode>General</c:formatCode>
                <c:ptCount val="5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1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1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1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1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740032"/>
        <c:axId val="69741568"/>
      </c:lineChart>
      <c:catAx>
        <c:axId val="697400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9741568"/>
        <c:crosses val="autoZero"/>
        <c:auto val="1"/>
        <c:lblAlgn val="ctr"/>
        <c:lblOffset val="100"/>
        <c:noMultiLvlLbl val="0"/>
      </c:catAx>
      <c:valAx>
        <c:axId val="69741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97400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800"/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'final ranks'!$D$1</c:f>
              <c:strCache>
                <c:ptCount val="1"/>
                <c:pt idx="0">
                  <c:v>Ranks (d3)</c:v>
                </c:pt>
              </c:strCache>
            </c:strRef>
          </c:tx>
          <c:marker>
            <c:symbol val="none"/>
          </c:marker>
          <c:val>
            <c:numRef>
              <c:f>'final ranks'!$D$2:$D$564</c:f>
              <c:numCache>
                <c:formatCode>General</c:formatCode>
                <c:ptCount val="5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1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1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1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1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1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757952"/>
        <c:axId val="69772032"/>
      </c:lineChart>
      <c:catAx>
        <c:axId val="697579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9772032"/>
        <c:crosses val="autoZero"/>
        <c:auto val="1"/>
        <c:lblAlgn val="ctr"/>
        <c:lblOffset val="100"/>
        <c:noMultiLvlLbl val="0"/>
      </c:catAx>
      <c:valAx>
        <c:axId val="69772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97579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800"/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'final ranks'!$E$1</c:f>
              <c:strCache>
                <c:ptCount val="1"/>
                <c:pt idx="0">
                  <c:v>Ranks(d4)</c:v>
                </c:pt>
              </c:strCache>
            </c:strRef>
          </c:tx>
          <c:marker>
            <c:symbol val="none"/>
          </c:marker>
          <c:val>
            <c:numRef>
              <c:f>'final ranks'!$E$2:$E$564</c:f>
              <c:numCache>
                <c:formatCode>General</c:formatCode>
                <c:ptCount val="5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1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800704"/>
        <c:axId val="69802240"/>
      </c:lineChart>
      <c:catAx>
        <c:axId val="698007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9802240"/>
        <c:crosses val="autoZero"/>
        <c:auto val="1"/>
        <c:lblAlgn val="ctr"/>
        <c:lblOffset val="100"/>
        <c:noMultiLvlLbl val="0"/>
      </c:catAx>
      <c:valAx>
        <c:axId val="69802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98007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800"/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'final ranks'!$F$1</c:f>
              <c:strCache>
                <c:ptCount val="1"/>
                <c:pt idx="0">
                  <c:v>Ranks (d5)</c:v>
                </c:pt>
              </c:strCache>
            </c:strRef>
          </c:tx>
          <c:marker>
            <c:symbol val="none"/>
          </c:marker>
          <c:val>
            <c:numRef>
              <c:f>'final ranks'!$F$2:$F$564</c:f>
              <c:numCache>
                <c:formatCode>General</c:formatCode>
                <c:ptCount val="5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822720"/>
        <c:axId val="69824512"/>
      </c:lineChart>
      <c:catAx>
        <c:axId val="698227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9824512"/>
        <c:crosses val="autoZero"/>
        <c:auto val="1"/>
        <c:lblAlgn val="ctr"/>
        <c:lblOffset val="100"/>
        <c:noMultiLvlLbl val="0"/>
      </c:catAx>
      <c:valAx>
        <c:axId val="69824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98227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800"/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'final ranks'!$G$1</c:f>
              <c:strCache>
                <c:ptCount val="1"/>
                <c:pt idx="0">
                  <c:v>Ranks(d6)</c:v>
                </c:pt>
              </c:strCache>
            </c:strRef>
          </c:tx>
          <c:marker>
            <c:symbol val="none"/>
          </c:marker>
          <c:val>
            <c:numRef>
              <c:f>'final ranks'!$G$2:$G$564</c:f>
              <c:numCache>
                <c:formatCode>General</c:formatCode>
                <c:ptCount val="563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1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1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1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1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1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1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975488"/>
        <c:axId val="70977024"/>
      </c:lineChart>
      <c:catAx>
        <c:axId val="709754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0977024"/>
        <c:crosses val="autoZero"/>
        <c:auto val="1"/>
        <c:lblAlgn val="ctr"/>
        <c:lblOffset val="100"/>
        <c:noMultiLvlLbl val="0"/>
      </c:catAx>
      <c:valAx>
        <c:axId val="70977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09754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800"/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'final ranks'!$H$1</c:f>
              <c:strCache>
                <c:ptCount val="1"/>
                <c:pt idx="0">
                  <c:v>Ranks (d7)</c:v>
                </c:pt>
              </c:strCache>
            </c:strRef>
          </c:tx>
          <c:marker>
            <c:symbol val="none"/>
          </c:marker>
          <c:val>
            <c:numRef>
              <c:f>'final ranks'!$H$2:$H$564</c:f>
              <c:numCache>
                <c:formatCode>General</c:formatCode>
                <c:ptCount val="5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013888"/>
        <c:axId val="71015424"/>
      </c:lineChart>
      <c:catAx>
        <c:axId val="710138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1015424"/>
        <c:crosses val="autoZero"/>
        <c:auto val="1"/>
        <c:lblAlgn val="ctr"/>
        <c:lblOffset val="100"/>
        <c:noMultiLvlLbl val="0"/>
      </c:catAx>
      <c:valAx>
        <c:axId val="71015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1013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800"/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'final ranks'!$I$1</c:f>
              <c:strCache>
                <c:ptCount val="1"/>
                <c:pt idx="0">
                  <c:v>Ranks (d8)</c:v>
                </c:pt>
              </c:strCache>
            </c:strRef>
          </c:tx>
          <c:marker>
            <c:symbol val="none"/>
          </c:marker>
          <c:val>
            <c:numRef>
              <c:f>'final ranks'!$I$2:$I$564</c:f>
              <c:numCache>
                <c:formatCode>General</c:formatCode>
                <c:ptCount val="5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027712"/>
        <c:axId val="71049984"/>
      </c:lineChart>
      <c:catAx>
        <c:axId val="710277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1049984"/>
        <c:crosses val="autoZero"/>
        <c:auto val="1"/>
        <c:lblAlgn val="ctr"/>
        <c:lblOffset val="100"/>
        <c:noMultiLvlLbl val="0"/>
      </c:catAx>
      <c:valAx>
        <c:axId val="71049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10277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BF1F-997F-4C74-8A18-646AFF5F497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1DA-BA2D-42BA-8A1D-7794CFE9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0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BF1F-997F-4C74-8A18-646AFF5F497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1DA-BA2D-42BA-8A1D-7794CFE9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0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BF1F-997F-4C74-8A18-646AFF5F497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1DA-BA2D-42BA-8A1D-7794CFE9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2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BF1F-997F-4C74-8A18-646AFF5F497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1DA-BA2D-42BA-8A1D-7794CFE9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2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BF1F-997F-4C74-8A18-646AFF5F497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1DA-BA2D-42BA-8A1D-7794CFE9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9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BF1F-997F-4C74-8A18-646AFF5F497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1DA-BA2D-42BA-8A1D-7794CFE9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1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BF1F-997F-4C74-8A18-646AFF5F497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1DA-BA2D-42BA-8A1D-7794CFE9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5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BF1F-997F-4C74-8A18-646AFF5F497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1DA-BA2D-42BA-8A1D-7794CFE9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5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BF1F-997F-4C74-8A18-646AFF5F497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1DA-BA2D-42BA-8A1D-7794CFE9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7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BF1F-997F-4C74-8A18-646AFF5F497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1DA-BA2D-42BA-8A1D-7794CFE9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3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BF1F-997F-4C74-8A18-646AFF5F497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D1DA-BA2D-42BA-8A1D-7794CFE9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2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5BF1F-997F-4C74-8A18-646AFF5F497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6D1DA-BA2D-42BA-8A1D-7794CFE9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2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rank graphs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1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962183"/>
              </p:ext>
            </p:extLst>
          </p:nvPr>
        </p:nvGraphicFramePr>
        <p:xfrm>
          <a:off x="0" y="2176"/>
          <a:ext cx="9144000" cy="6855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9000" y="92458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Hits: 2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9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43668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239000" y="92458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Hits: 6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00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57588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239000" y="92458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Hits: 9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00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99924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239000" y="92458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Hits: 1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00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58213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239000" y="76200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Hits: 0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00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82065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239000" y="924580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Hits: 12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00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19065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39000" y="92458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Hits: 1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00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80722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239000" y="76200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Hits: 0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00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52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rank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rank graphs</dc:title>
  <dc:creator>Arjun</dc:creator>
  <cp:lastModifiedBy>Arjun</cp:lastModifiedBy>
  <cp:revision>6</cp:revision>
  <dcterms:created xsi:type="dcterms:W3CDTF">2013-03-06T00:39:03Z</dcterms:created>
  <dcterms:modified xsi:type="dcterms:W3CDTF">2013-03-06T02:31:20Z</dcterms:modified>
</cp:coreProperties>
</file>