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75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D276-537A-46EC-8718-D2F56E55D427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4D76-2598-4324-8327-FCD95979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9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D276-537A-46EC-8718-D2F56E55D427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4D76-2598-4324-8327-FCD95979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9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D276-537A-46EC-8718-D2F56E55D427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4D76-2598-4324-8327-FCD95979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0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D276-537A-46EC-8718-D2F56E55D427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4D76-2598-4324-8327-FCD95979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8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D276-537A-46EC-8718-D2F56E55D427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4D76-2598-4324-8327-FCD95979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9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D276-537A-46EC-8718-D2F56E55D427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4D76-2598-4324-8327-FCD95979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6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D276-537A-46EC-8718-D2F56E55D427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4D76-2598-4324-8327-FCD95979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5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D276-537A-46EC-8718-D2F56E55D427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4D76-2598-4324-8327-FCD95979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2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D276-537A-46EC-8718-D2F56E55D427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4D76-2598-4324-8327-FCD95979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D276-537A-46EC-8718-D2F56E55D427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4D76-2598-4324-8327-FCD95979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5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D276-537A-46EC-8718-D2F56E55D427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4D76-2598-4324-8327-FCD95979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0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AD276-537A-46EC-8718-D2F56E55D427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D4D76-2598-4324-8327-FCD95979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5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with or without </a:t>
            </a:r>
            <a:r>
              <a:rPr lang="en-US" dirty="0" err="1" smtClean="0"/>
              <a:t>cuenet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6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</a:t>
            </a:r>
            <a:r>
              <a:rPr lang="en-US" dirty="0" err="1"/>
              <a:t>cuenet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85800" y="3148912"/>
            <a:ext cx="609600" cy="2117125"/>
            <a:chOff x="6013364" y="3826475"/>
            <a:chExt cx="609600" cy="2117125"/>
          </a:xfrm>
        </p:grpSpPr>
        <p:sp>
          <p:nvSpPr>
            <p:cNvPr id="5" name="Rectangle 4"/>
            <p:cNvSpPr/>
            <p:nvPr/>
          </p:nvSpPr>
          <p:spPr>
            <a:xfrm>
              <a:off x="6013364" y="3826475"/>
              <a:ext cx="609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13364" y="4131275"/>
              <a:ext cx="609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c2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3364" y="4436075"/>
              <a:ext cx="609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13364" y="4740875"/>
              <a:ext cx="609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13364" y="5029200"/>
              <a:ext cx="609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c500</a:t>
              </a:r>
              <a:endParaRPr lang="en-US" sz="16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13364" y="5334000"/>
              <a:ext cx="609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13364" y="5638800"/>
              <a:ext cx="609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cINF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143124" y="3719124"/>
            <a:ext cx="2783997" cy="9931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Classification Algorithm</a:t>
            </a:r>
            <a:endParaRPr lang="en-US" sz="2800" dirty="0"/>
          </a:p>
        </p:txBody>
      </p:sp>
      <p:cxnSp>
        <p:nvCxnSpPr>
          <p:cNvPr id="39" name="Straight Arrow Connector 38"/>
          <p:cNvCxnSpPr>
            <a:stCxn id="8" idx="3"/>
            <a:endCxn id="13" idx="1"/>
          </p:cNvCxnSpPr>
          <p:nvPr/>
        </p:nvCxnSpPr>
        <p:spPr>
          <a:xfrm>
            <a:off x="1295400" y="4215712"/>
            <a:ext cx="847724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3" idx="0"/>
          </p:cNvCxnSpPr>
          <p:nvPr/>
        </p:nvCxnSpPr>
        <p:spPr>
          <a:xfrm>
            <a:off x="3535121" y="2903837"/>
            <a:ext cx="2" cy="815287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143124" y="1882087"/>
            <a:ext cx="2783997" cy="9931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Input Images</a:t>
            </a:r>
            <a:endParaRPr lang="en-US" sz="28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5867400" y="3148912"/>
            <a:ext cx="609600" cy="2117125"/>
            <a:chOff x="6013364" y="3826475"/>
            <a:chExt cx="609600" cy="2117125"/>
          </a:xfrm>
        </p:grpSpPr>
        <p:sp>
          <p:nvSpPr>
            <p:cNvPr id="16" name="Rectangle 15"/>
            <p:cNvSpPr/>
            <p:nvPr/>
          </p:nvSpPr>
          <p:spPr>
            <a:xfrm>
              <a:off x="6013364" y="3826475"/>
              <a:ext cx="609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c1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13364" y="4131275"/>
              <a:ext cx="609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c2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13364" y="4436075"/>
              <a:ext cx="609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c3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13364" y="4740875"/>
              <a:ext cx="609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13364" y="5029200"/>
              <a:ext cx="609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c500</a:t>
              </a:r>
              <a:endParaRPr lang="en-US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13364" y="5334000"/>
              <a:ext cx="609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13364" y="5638800"/>
              <a:ext cx="609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cINF</a:t>
              </a:r>
              <a:endParaRPr lang="en-US" dirty="0"/>
            </a:p>
          </p:txBody>
        </p:sp>
      </p:grpSp>
      <p:cxnSp>
        <p:nvCxnSpPr>
          <p:cNvPr id="23" name="Straight Arrow Connector 22"/>
          <p:cNvCxnSpPr>
            <a:stCxn id="13" idx="3"/>
            <a:endCxn id="19" idx="1"/>
          </p:cNvCxnSpPr>
          <p:nvPr/>
        </p:nvCxnSpPr>
        <p:spPr>
          <a:xfrm>
            <a:off x="4927121" y="4215712"/>
            <a:ext cx="940279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6781800" y="3048000"/>
            <a:ext cx="1371600" cy="2514600"/>
            <a:chOff x="6858000" y="3048000"/>
            <a:chExt cx="1371600" cy="2514600"/>
          </a:xfrm>
        </p:grpSpPr>
        <p:sp>
          <p:nvSpPr>
            <p:cNvPr id="28" name="Freeform 27"/>
            <p:cNvSpPr/>
            <p:nvPr/>
          </p:nvSpPr>
          <p:spPr>
            <a:xfrm rot="5400000">
              <a:off x="6441410" y="3717903"/>
              <a:ext cx="2117126" cy="979146"/>
            </a:xfrm>
            <a:custGeom>
              <a:avLst/>
              <a:gdLst>
                <a:gd name="connsiteX0" fmla="*/ 0 w 2586446"/>
                <a:gd name="connsiteY0" fmla="*/ 954142 h 979146"/>
                <a:gd name="connsiteX1" fmla="*/ 222069 w 2586446"/>
                <a:gd name="connsiteY1" fmla="*/ 470817 h 979146"/>
                <a:gd name="connsiteX2" fmla="*/ 418011 w 2586446"/>
                <a:gd name="connsiteY2" fmla="*/ 888828 h 979146"/>
                <a:gd name="connsiteX3" fmla="*/ 548640 w 2586446"/>
                <a:gd name="connsiteY3" fmla="*/ 105057 h 979146"/>
                <a:gd name="connsiteX4" fmla="*/ 757646 w 2586446"/>
                <a:gd name="connsiteY4" fmla="*/ 901891 h 979146"/>
                <a:gd name="connsiteX5" fmla="*/ 1449977 w 2586446"/>
                <a:gd name="connsiteY5" fmla="*/ 588382 h 979146"/>
                <a:gd name="connsiteX6" fmla="*/ 1763486 w 2586446"/>
                <a:gd name="connsiteY6" fmla="*/ 823514 h 979146"/>
                <a:gd name="connsiteX7" fmla="*/ 1920240 w 2586446"/>
                <a:gd name="connsiteY7" fmla="*/ 366314 h 979146"/>
                <a:gd name="connsiteX8" fmla="*/ 2142309 w 2586446"/>
                <a:gd name="connsiteY8" fmla="*/ 797388 h 979146"/>
                <a:gd name="connsiteX9" fmla="*/ 2233749 w 2586446"/>
                <a:gd name="connsiteY9" fmla="*/ 554 h 979146"/>
                <a:gd name="connsiteX10" fmla="*/ 2521131 w 2586446"/>
                <a:gd name="connsiteY10" fmla="*/ 941080 h 979146"/>
                <a:gd name="connsiteX11" fmla="*/ 2586446 w 2586446"/>
                <a:gd name="connsiteY11" fmla="*/ 705948 h 97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86446" h="979146">
                  <a:moveTo>
                    <a:pt x="0" y="954142"/>
                  </a:moveTo>
                  <a:cubicBezTo>
                    <a:pt x="76200" y="717922"/>
                    <a:pt x="152401" y="481703"/>
                    <a:pt x="222069" y="470817"/>
                  </a:cubicBezTo>
                  <a:cubicBezTo>
                    <a:pt x="291737" y="459931"/>
                    <a:pt x="363583" y="949788"/>
                    <a:pt x="418011" y="888828"/>
                  </a:cubicBezTo>
                  <a:cubicBezTo>
                    <a:pt x="472440" y="827868"/>
                    <a:pt x="492034" y="102880"/>
                    <a:pt x="548640" y="105057"/>
                  </a:cubicBezTo>
                  <a:cubicBezTo>
                    <a:pt x="605246" y="107234"/>
                    <a:pt x="607423" y="821337"/>
                    <a:pt x="757646" y="901891"/>
                  </a:cubicBezTo>
                  <a:cubicBezTo>
                    <a:pt x="907869" y="982445"/>
                    <a:pt x="1282337" y="601445"/>
                    <a:pt x="1449977" y="588382"/>
                  </a:cubicBezTo>
                  <a:cubicBezTo>
                    <a:pt x="1617617" y="575319"/>
                    <a:pt x="1685109" y="860525"/>
                    <a:pt x="1763486" y="823514"/>
                  </a:cubicBezTo>
                  <a:cubicBezTo>
                    <a:pt x="1841863" y="786503"/>
                    <a:pt x="1857103" y="370668"/>
                    <a:pt x="1920240" y="366314"/>
                  </a:cubicBezTo>
                  <a:cubicBezTo>
                    <a:pt x="1983377" y="361960"/>
                    <a:pt x="2090058" y="858348"/>
                    <a:pt x="2142309" y="797388"/>
                  </a:cubicBezTo>
                  <a:cubicBezTo>
                    <a:pt x="2194560" y="736428"/>
                    <a:pt x="2170612" y="-23395"/>
                    <a:pt x="2233749" y="554"/>
                  </a:cubicBezTo>
                  <a:cubicBezTo>
                    <a:pt x="2296886" y="24503"/>
                    <a:pt x="2462348" y="823514"/>
                    <a:pt x="2521131" y="941080"/>
                  </a:cubicBezTo>
                  <a:cubicBezTo>
                    <a:pt x="2579914" y="1058646"/>
                    <a:pt x="2583180" y="882297"/>
                    <a:pt x="2586446" y="705948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858000" y="3048000"/>
              <a:ext cx="0" cy="251460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858000" y="3048000"/>
              <a:ext cx="1371600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6810734" y="2209800"/>
            <a:ext cx="1665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Confidence </a:t>
            </a:r>
            <a:br>
              <a:rPr lang="en-US" sz="2400" dirty="0" smtClean="0"/>
            </a:br>
            <a:r>
              <a:rPr lang="en-US" sz="2400" dirty="0" smtClean="0"/>
              <a:t>Values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599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static context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00112" y="3657600"/>
            <a:ext cx="609600" cy="2117125"/>
            <a:chOff x="6013364" y="3826475"/>
            <a:chExt cx="609600" cy="2117125"/>
          </a:xfrm>
        </p:grpSpPr>
        <p:sp>
          <p:nvSpPr>
            <p:cNvPr id="5" name="Rectangle 4"/>
            <p:cNvSpPr/>
            <p:nvPr/>
          </p:nvSpPr>
          <p:spPr>
            <a:xfrm>
              <a:off x="6013364" y="3826475"/>
              <a:ext cx="609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13364" y="4131275"/>
              <a:ext cx="609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c2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3364" y="4436075"/>
              <a:ext cx="609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13364" y="4740875"/>
              <a:ext cx="609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13364" y="5029200"/>
              <a:ext cx="609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c98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13364" y="5334000"/>
              <a:ext cx="609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c99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13364" y="5638800"/>
              <a:ext cx="609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c100</a:t>
              </a:r>
              <a:endParaRPr lang="en-US" sz="1600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2562225" y="4227812"/>
            <a:ext cx="2783997" cy="9931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Classification Algorithm</a:t>
            </a:r>
            <a:endParaRPr lang="en-US" sz="2800" dirty="0"/>
          </a:p>
        </p:txBody>
      </p:sp>
      <p:cxnSp>
        <p:nvCxnSpPr>
          <p:cNvPr id="20" name="Straight Arrow Connector 19"/>
          <p:cNvCxnSpPr>
            <a:endCxn id="12" idx="0"/>
          </p:cNvCxnSpPr>
          <p:nvPr/>
        </p:nvCxnSpPr>
        <p:spPr>
          <a:xfrm>
            <a:off x="3954222" y="3412525"/>
            <a:ext cx="2" cy="815287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714625" y="2425656"/>
            <a:ext cx="2783997" cy="9931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Input Images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76200" y="1882087"/>
            <a:ext cx="2257425" cy="9931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Context Source</a:t>
            </a:r>
            <a:endParaRPr lang="en-US" sz="2800" dirty="0"/>
          </a:p>
        </p:txBody>
      </p:sp>
      <p:cxnSp>
        <p:nvCxnSpPr>
          <p:cNvPr id="23" name="Straight Arrow Connector 22"/>
          <p:cNvCxnSpPr>
            <a:stCxn id="8" idx="3"/>
            <a:endCxn id="12" idx="1"/>
          </p:cNvCxnSpPr>
          <p:nvPr/>
        </p:nvCxnSpPr>
        <p:spPr>
          <a:xfrm>
            <a:off x="1509712" y="4724400"/>
            <a:ext cx="1052513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2"/>
            <a:endCxn id="5" idx="0"/>
          </p:cNvCxnSpPr>
          <p:nvPr/>
        </p:nvCxnSpPr>
        <p:spPr>
          <a:xfrm flipH="1">
            <a:off x="1204912" y="2875263"/>
            <a:ext cx="1" cy="782337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296025" y="3657600"/>
            <a:ext cx="609600" cy="2117125"/>
            <a:chOff x="6013364" y="3826475"/>
            <a:chExt cx="609600" cy="2117125"/>
          </a:xfrm>
        </p:grpSpPr>
        <p:sp>
          <p:nvSpPr>
            <p:cNvPr id="18" name="Rectangle 17"/>
            <p:cNvSpPr/>
            <p:nvPr/>
          </p:nvSpPr>
          <p:spPr>
            <a:xfrm>
              <a:off x="6013364" y="3826475"/>
              <a:ext cx="609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c1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13364" y="4131275"/>
              <a:ext cx="609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c2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13364" y="4436075"/>
              <a:ext cx="609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c3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013364" y="4740875"/>
              <a:ext cx="609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13364" y="5029200"/>
              <a:ext cx="609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c98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013364" y="5334000"/>
              <a:ext cx="609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c99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13364" y="5638800"/>
              <a:ext cx="609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c100</a:t>
              </a:r>
              <a:endParaRPr lang="en-US" sz="1600" dirty="0"/>
            </a:p>
          </p:txBody>
        </p:sp>
      </p:grpSp>
      <p:cxnSp>
        <p:nvCxnSpPr>
          <p:cNvPr id="30" name="Straight Arrow Connector 29"/>
          <p:cNvCxnSpPr>
            <a:stCxn id="12" idx="3"/>
            <a:endCxn id="25" idx="1"/>
          </p:cNvCxnSpPr>
          <p:nvPr/>
        </p:nvCxnSpPr>
        <p:spPr>
          <a:xfrm>
            <a:off x="5346222" y="4724400"/>
            <a:ext cx="949803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104783" y="3314700"/>
            <a:ext cx="1371600" cy="2514600"/>
            <a:chOff x="6858000" y="3048000"/>
            <a:chExt cx="1371600" cy="251460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6858000" y="3048000"/>
              <a:ext cx="0" cy="251460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858000" y="3048000"/>
              <a:ext cx="1371600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7133717" y="2476500"/>
            <a:ext cx="1665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Confidence </a:t>
            </a:r>
            <a:br>
              <a:rPr lang="en-US" sz="2400" dirty="0" smtClean="0"/>
            </a:br>
            <a:r>
              <a:rPr lang="en-US" sz="2400" dirty="0" smtClean="0"/>
              <a:t>Values</a:t>
            </a:r>
            <a:endParaRPr lang="en-US" sz="2400" dirty="0"/>
          </a:p>
        </p:txBody>
      </p:sp>
      <p:sp>
        <p:nvSpPr>
          <p:cNvPr id="15" name="Freeform 14"/>
          <p:cNvSpPr/>
          <p:nvPr/>
        </p:nvSpPr>
        <p:spPr>
          <a:xfrm>
            <a:off x="7276011" y="3683726"/>
            <a:ext cx="1058151" cy="2037805"/>
          </a:xfrm>
          <a:custGeom>
            <a:avLst/>
            <a:gdLst>
              <a:gd name="connsiteX0" fmla="*/ 9192 w 1067343"/>
              <a:gd name="connsiteY0" fmla="*/ 0 h 2063931"/>
              <a:gd name="connsiteX1" fmla="*/ 1067284 w 1067343"/>
              <a:gd name="connsiteY1" fmla="*/ 195943 h 2063931"/>
              <a:gd name="connsiteX2" fmla="*/ 61444 w 1067343"/>
              <a:gd name="connsiteY2" fmla="*/ 770708 h 2063931"/>
              <a:gd name="connsiteX3" fmla="*/ 675398 w 1067343"/>
              <a:gd name="connsiteY3" fmla="*/ 1071154 h 2063931"/>
              <a:gd name="connsiteX4" fmla="*/ 87570 w 1067343"/>
              <a:gd name="connsiteY4" fmla="*/ 1371600 h 2063931"/>
              <a:gd name="connsiteX5" fmla="*/ 871341 w 1067343"/>
              <a:gd name="connsiteY5" fmla="*/ 1606731 h 2063931"/>
              <a:gd name="connsiteX6" fmla="*/ 100632 w 1067343"/>
              <a:gd name="connsiteY6" fmla="*/ 2037805 h 2063931"/>
              <a:gd name="connsiteX7" fmla="*/ 100632 w 1067343"/>
              <a:gd name="connsiteY7" fmla="*/ 2037805 h 2063931"/>
              <a:gd name="connsiteX8" fmla="*/ 100632 w 1067343"/>
              <a:gd name="connsiteY8" fmla="*/ 2063931 h 2063931"/>
              <a:gd name="connsiteX0" fmla="*/ 0 w 1058151"/>
              <a:gd name="connsiteY0" fmla="*/ 0 h 2377440"/>
              <a:gd name="connsiteX1" fmla="*/ 1058092 w 1058151"/>
              <a:gd name="connsiteY1" fmla="*/ 195943 h 2377440"/>
              <a:gd name="connsiteX2" fmla="*/ 52252 w 1058151"/>
              <a:gd name="connsiteY2" fmla="*/ 770708 h 2377440"/>
              <a:gd name="connsiteX3" fmla="*/ 666206 w 1058151"/>
              <a:gd name="connsiteY3" fmla="*/ 1071154 h 2377440"/>
              <a:gd name="connsiteX4" fmla="*/ 78378 w 1058151"/>
              <a:gd name="connsiteY4" fmla="*/ 1371600 h 2377440"/>
              <a:gd name="connsiteX5" fmla="*/ 862149 w 1058151"/>
              <a:gd name="connsiteY5" fmla="*/ 1606731 h 2377440"/>
              <a:gd name="connsiteX6" fmla="*/ 91440 w 1058151"/>
              <a:gd name="connsiteY6" fmla="*/ 2037805 h 2377440"/>
              <a:gd name="connsiteX7" fmla="*/ 91440 w 1058151"/>
              <a:gd name="connsiteY7" fmla="*/ 2037805 h 2377440"/>
              <a:gd name="connsiteX8" fmla="*/ 300445 w 1058151"/>
              <a:gd name="connsiteY8" fmla="*/ 2377440 h 2377440"/>
              <a:gd name="connsiteX0" fmla="*/ 0 w 1058151"/>
              <a:gd name="connsiteY0" fmla="*/ 0 h 2037805"/>
              <a:gd name="connsiteX1" fmla="*/ 1058092 w 1058151"/>
              <a:gd name="connsiteY1" fmla="*/ 195943 h 2037805"/>
              <a:gd name="connsiteX2" fmla="*/ 52252 w 1058151"/>
              <a:gd name="connsiteY2" fmla="*/ 770708 h 2037805"/>
              <a:gd name="connsiteX3" fmla="*/ 666206 w 1058151"/>
              <a:gd name="connsiteY3" fmla="*/ 1071154 h 2037805"/>
              <a:gd name="connsiteX4" fmla="*/ 78378 w 1058151"/>
              <a:gd name="connsiteY4" fmla="*/ 1371600 h 2037805"/>
              <a:gd name="connsiteX5" fmla="*/ 862149 w 1058151"/>
              <a:gd name="connsiteY5" fmla="*/ 1606731 h 2037805"/>
              <a:gd name="connsiteX6" fmla="*/ 91440 w 1058151"/>
              <a:gd name="connsiteY6" fmla="*/ 2037805 h 2037805"/>
              <a:gd name="connsiteX7" fmla="*/ 91440 w 1058151"/>
              <a:gd name="connsiteY7" fmla="*/ 2037805 h 20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8151" h="2037805">
                <a:moveTo>
                  <a:pt x="0" y="0"/>
                </a:moveTo>
                <a:cubicBezTo>
                  <a:pt x="524691" y="33746"/>
                  <a:pt x="1049383" y="67492"/>
                  <a:pt x="1058092" y="195943"/>
                </a:cubicBezTo>
                <a:cubicBezTo>
                  <a:pt x="1066801" y="324394"/>
                  <a:pt x="117566" y="624839"/>
                  <a:pt x="52252" y="770708"/>
                </a:cubicBezTo>
                <a:cubicBezTo>
                  <a:pt x="-13062" y="916577"/>
                  <a:pt x="661852" y="971005"/>
                  <a:pt x="666206" y="1071154"/>
                </a:cubicBezTo>
                <a:cubicBezTo>
                  <a:pt x="670560" y="1171303"/>
                  <a:pt x="45721" y="1282337"/>
                  <a:pt x="78378" y="1371600"/>
                </a:cubicBezTo>
                <a:cubicBezTo>
                  <a:pt x="111035" y="1460863"/>
                  <a:pt x="859972" y="1495697"/>
                  <a:pt x="862149" y="1606731"/>
                </a:cubicBezTo>
                <a:cubicBezTo>
                  <a:pt x="864326" y="1717765"/>
                  <a:pt x="91440" y="2037805"/>
                  <a:pt x="91440" y="2037805"/>
                </a:cubicBezTo>
                <a:lnTo>
                  <a:pt x="91440" y="2037805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5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cuenet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45693" y="3939487"/>
            <a:ext cx="2783997" cy="9931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Classification Algorithm</a:t>
            </a:r>
            <a:endParaRPr lang="en-US" sz="28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426494" y="3674075"/>
            <a:ext cx="609600" cy="1507525"/>
            <a:chOff x="6013364" y="3826475"/>
            <a:chExt cx="609600" cy="1507525"/>
          </a:xfrm>
        </p:grpSpPr>
        <p:sp>
          <p:nvSpPr>
            <p:cNvPr id="15" name="Rectangle 14"/>
            <p:cNvSpPr/>
            <p:nvPr/>
          </p:nvSpPr>
          <p:spPr>
            <a:xfrm>
              <a:off x="6013364" y="3826475"/>
              <a:ext cx="609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13364" y="4131275"/>
              <a:ext cx="609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34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13364" y="4436075"/>
              <a:ext cx="609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42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13364" y="4740875"/>
              <a:ext cx="609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13364" y="5029200"/>
              <a:ext cx="609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5</a:t>
              </a:r>
              <a:endParaRPr lang="en-US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-545306" y="3937690"/>
            <a:ext cx="2105025" cy="9931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Context Discovery</a:t>
            </a:r>
            <a:endParaRPr lang="en-US" sz="2800" dirty="0"/>
          </a:p>
        </p:txBody>
      </p:sp>
      <p:cxnSp>
        <p:nvCxnSpPr>
          <p:cNvPr id="28" name="Straight Arrow Connector 27"/>
          <p:cNvCxnSpPr>
            <a:stCxn id="24" idx="3"/>
            <a:endCxn id="17" idx="1"/>
          </p:cNvCxnSpPr>
          <p:nvPr/>
        </p:nvCxnSpPr>
        <p:spPr>
          <a:xfrm>
            <a:off x="1559719" y="4434278"/>
            <a:ext cx="866775" cy="1797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3"/>
            <a:endCxn id="13" idx="1"/>
          </p:cNvCxnSpPr>
          <p:nvPr/>
        </p:nvCxnSpPr>
        <p:spPr>
          <a:xfrm>
            <a:off x="3036094" y="4436075"/>
            <a:ext cx="609599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3" idx="0"/>
          </p:cNvCxnSpPr>
          <p:nvPr/>
        </p:nvCxnSpPr>
        <p:spPr>
          <a:xfrm>
            <a:off x="5037690" y="3124200"/>
            <a:ext cx="2" cy="815287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645693" y="2110687"/>
            <a:ext cx="2783997" cy="9931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Input Images</a:t>
            </a:r>
            <a:endParaRPr lang="en-US" sz="2800" dirty="0"/>
          </a:p>
        </p:txBody>
      </p:sp>
      <p:sp>
        <p:nvSpPr>
          <p:cNvPr id="50" name="Rectangle 49"/>
          <p:cNvSpPr/>
          <p:nvPr/>
        </p:nvSpPr>
        <p:spPr>
          <a:xfrm>
            <a:off x="-914400" y="2110687"/>
            <a:ext cx="2843212" cy="9931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Multiple Context Sources</a:t>
            </a:r>
            <a:endParaRPr lang="en-US" sz="2800" dirty="0"/>
          </a:p>
        </p:txBody>
      </p:sp>
      <p:cxnSp>
        <p:nvCxnSpPr>
          <p:cNvPr id="51" name="Straight Arrow Connector 50"/>
          <p:cNvCxnSpPr>
            <a:stCxn id="50" idx="2"/>
            <a:endCxn id="24" idx="0"/>
          </p:cNvCxnSpPr>
          <p:nvPr/>
        </p:nvCxnSpPr>
        <p:spPr>
          <a:xfrm>
            <a:off x="507206" y="3103863"/>
            <a:ext cx="1" cy="833827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07208" y="3369275"/>
            <a:ext cx="4530484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914606" y="3674075"/>
            <a:ext cx="609600" cy="1507525"/>
            <a:chOff x="6013364" y="3826475"/>
            <a:chExt cx="609600" cy="1507525"/>
          </a:xfrm>
        </p:grpSpPr>
        <p:sp>
          <p:nvSpPr>
            <p:cNvPr id="21" name="Rectangle 20"/>
            <p:cNvSpPr/>
            <p:nvPr/>
          </p:nvSpPr>
          <p:spPr>
            <a:xfrm>
              <a:off x="6013364" y="3826475"/>
              <a:ext cx="609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13364" y="4131275"/>
              <a:ext cx="609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34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13364" y="4436075"/>
              <a:ext cx="609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42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013364" y="4740875"/>
              <a:ext cx="609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13364" y="5029200"/>
              <a:ext cx="609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5</a:t>
              </a:r>
              <a:endParaRPr lang="en-US" dirty="0"/>
            </a:p>
          </p:txBody>
        </p:sp>
      </p:grpSp>
      <p:cxnSp>
        <p:nvCxnSpPr>
          <p:cNvPr id="29" name="Straight Arrow Connector 28"/>
          <p:cNvCxnSpPr>
            <a:stCxn id="13" idx="3"/>
            <a:endCxn id="23" idx="1"/>
          </p:cNvCxnSpPr>
          <p:nvPr/>
        </p:nvCxnSpPr>
        <p:spPr>
          <a:xfrm>
            <a:off x="6429690" y="4436075"/>
            <a:ext cx="484916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7696200" y="3505200"/>
            <a:ext cx="1371600" cy="1752600"/>
            <a:chOff x="6858000" y="3048000"/>
            <a:chExt cx="1371600" cy="17526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6858000" y="3048000"/>
              <a:ext cx="0" cy="175260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858000" y="3048000"/>
              <a:ext cx="1371600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620000" y="2667000"/>
            <a:ext cx="1665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Confidence </a:t>
            </a:r>
            <a:br>
              <a:rPr lang="en-US" sz="2400" dirty="0" smtClean="0"/>
            </a:br>
            <a:r>
              <a:rPr lang="en-US" sz="2400" dirty="0" smtClean="0"/>
              <a:t>Values</a:t>
            </a:r>
            <a:endParaRPr lang="en-US" sz="2400" dirty="0"/>
          </a:p>
        </p:txBody>
      </p:sp>
      <p:sp>
        <p:nvSpPr>
          <p:cNvPr id="6" name="Freeform 5"/>
          <p:cNvSpPr/>
          <p:nvPr/>
        </p:nvSpPr>
        <p:spPr>
          <a:xfrm>
            <a:off x="7846421" y="3657601"/>
            <a:ext cx="1005839" cy="1502228"/>
          </a:xfrm>
          <a:custGeom>
            <a:avLst/>
            <a:gdLst>
              <a:gd name="connsiteX0" fmla="*/ 126320 w 1027661"/>
              <a:gd name="connsiteY0" fmla="*/ 0 h 2478707"/>
              <a:gd name="connsiteX1" fmla="*/ 139382 w 1027661"/>
              <a:gd name="connsiteY1" fmla="*/ 261258 h 2478707"/>
              <a:gd name="connsiteX2" fmla="*/ 1027657 w 1027661"/>
              <a:gd name="connsiteY2" fmla="*/ 352698 h 2478707"/>
              <a:gd name="connsiteX3" fmla="*/ 126320 w 1027661"/>
              <a:gd name="connsiteY3" fmla="*/ 561703 h 2478707"/>
              <a:gd name="connsiteX4" fmla="*/ 100194 w 1027661"/>
              <a:gd name="connsiteY4" fmla="*/ 1097280 h 2478707"/>
              <a:gd name="connsiteX5" fmla="*/ 1001531 w 1027661"/>
              <a:gd name="connsiteY5" fmla="*/ 1214846 h 2478707"/>
              <a:gd name="connsiteX6" fmla="*/ 126320 w 1027661"/>
              <a:gd name="connsiteY6" fmla="*/ 1371600 h 2478707"/>
              <a:gd name="connsiteX7" fmla="*/ 126320 w 1027661"/>
              <a:gd name="connsiteY7" fmla="*/ 1371600 h 2478707"/>
              <a:gd name="connsiteX8" fmla="*/ 204697 w 1027661"/>
              <a:gd name="connsiteY8" fmla="*/ 2364378 h 2478707"/>
              <a:gd name="connsiteX9" fmla="*/ 256948 w 1027661"/>
              <a:gd name="connsiteY9" fmla="*/ 2416629 h 2478707"/>
              <a:gd name="connsiteX0" fmla="*/ 126320 w 1027661"/>
              <a:gd name="connsiteY0" fmla="*/ 0 h 2364378"/>
              <a:gd name="connsiteX1" fmla="*/ 139382 w 1027661"/>
              <a:gd name="connsiteY1" fmla="*/ 261258 h 2364378"/>
              <a:gd name="connsiteX2" fmla="*/ 1027657 w 1027661"/>
              <a:gd name="connsiteY2" fmla="*/ 352698 h 2364378"/>
              <a:gd name="connsiteX3" fmla="*/ 126320 w 1027661"/>
              <a:gd name="connsiteY3" fmla="*/ 561703 h 2364378"/>
              <a:gd name="connsiteX4" fmla="*/ 100194 w 1027661"/>
              <a:gd name="connsiteY4" fmla="*/ 1097280 h 2364378"/>
              <a:gd name="connsiteX5" fmla="*/ 1001531 w 1027661"/>
              <a:gd name="connsiteY5" fmla="*/ 1214846 h 2364378"/>
              <a:gd name="connsiteX6" fmla="*/ 126320 w 1027661"/>
              <a:gd name="connsiteY6" fmla="*/ 1371600 h 2364378"/>
              <a:gd name="connsiteX7" fmla="*/ 126320 w 1027661"/>
              <a:gd name="connsiteY7" fmla="*/ 1371600 h 2364378"/>
              <a:gd name="connsiteX8" fmla="*/ 204697 w 1027661"/>
              <a:gd name="connsiteY8" fmla="*/ 2364378 h 2364378"/>
              <a:gd name="connsiteX0" fmla="*/ 126320 w 1027661"/>
              <a:gd name="connsiteY0" fmla="*/ 0 h 1371600"/>
              <a:gd name="connsiteX1" fmla="*/ 139382 w 1027661"/>
              <a:gd name="connsiteY1" fmla="*/ 261258 h 1371600"/>
              <a:gd name="connsiteX2" fmla="*/ 1027657 w 1027661"/>
              <a:gd name="connsiteY2" fmla="*/ 352698 h 1371600"/>
              <a:gd name="connsiteX3" fmla="*/ 126320 w 1027661"/>
              <a:gd name="connsiteY3" fmla="*/ 561703 h 1371600"/>
              <a:gd name="connsiteX4" fmla="*/ 100194 w 1027661"/>
              <a:gd name="connsiteY4" fmla="*/ 1097280 h 1371600"/>
              <a:gd name="connsiteX5" fmla="*/ 1001531 w 1027661"/>
              <a:gd name="connsiteY5" fmla="*/ 1214846 h 1371600"/>
              <a:gd name="connsiteX6" fmla="*/ 126320 w 1027661"/>
              <a:gd name="connsiteY6" fmla="*/ 1371600 h 1371600"/>
              <a:gd name="connsiteX7" fmla="*/ 126320 w 1027661"/>
              <a:gd name="connsiteY7" fmla="*/ 1371600 h 1371600"/>
              <a:gd name="connsiteX0" fmla="*/ 126320 w 1027661"/>
              <a:gd name="connsiteY0" fmla="*/ 0 h 1449977"/>
              <a:gd name="connsiteX1" fmla="*/ 139382 w 1027661"/>
              <a:gd name="connsiteY1" fmla="*/ 261258 h 1449977"/>
              <a:gd name="connsiteX2" fmla="*/ 1027657 w 1027661"/>
              <a:gd name="connsiteY2" fmla="*/ 352698 h 1449977"/>
              <a:gd name="connsiteX3" fmla="*/ 126320 w 1027661"/>
              <a:gd name="connsiteY3" fmla="*/ 561703 h 1449977"/>
              <a:gd name="connsiteX4" fmla="*/ 100194 w 1027661"/>
              <a:gd name="connsiteY4" fmla="*/ 1097280 h 1449977"/>
              <a:gd name="connsiteX5" fmla="*/ 1001531 w 1027661"/>
              <a:gd name="connsiteY5" fmla="*/ 1214846 h 1449977"/>
              <a:gd name="connsiteX6" fmla="*/ 126320 w 1027661"/>
              <a:gd name="connsiteY6" fmla="*/ 1371600 h 1449977"/>
              <a:gd name="connsiteX7" fmla="*/ 34880 w 1027661"/>
              <a:gd name="connsiteY7" fmla="*/ 1449977 h 1449977"/>
              <a:gd name="connsiteX0" fmla="*/ 126320 w 1027661"/>
              <a:gd name="connsiteY0" fmla="*/ 0 h 1449977"/>
              <a:gd name="connsiteX1" fmla="*/ 139382 w 1027661"/>
              <a:gd name="connsiteY1" fmla="*/ 261258 h 1449977"/>
              <a:gd name="connsiteX2" fmla="*/ 1027657 w 1027661"/>
              <a:gd name="connsiteY2" fmla="*/ 352698 h 1449977"/>
              <a:gd name="connsiteX3" fmla="*/ 126320 w 1027661"/>
              <a:gd name="connsiteY3" fmla="*/ 561703 h 1449977"/>
              <a:gd name="connsiteX4" fmla="*/ 100194 w 1027661"/>
              <a:gd name="connsiteY4" fmla="*/ 1097280 h 1449977"/>
              <a:gd name="connsiteX5" fmla="*/ 1001531 w 1027661"/>
              <a:gd name="connsiteY5" fmla="*/ 1345475 h 1449977"/>
              <a:gd name="connsiteX6" fmla="*/ 126320 w 1027661"/>
              <a:gd name="connsiteY6" fmla="*/ 1371600 h 1449977"/>
              <a:gd name="connsiteX7" fmla="*/ 34880 w 1027661"/>
              <a:gd name="connsiteY7" fmla="*/ 1449977 h 1449977"/>
              <a:gd name="connsiteX0" fmla="*/ 126320 w 1027661"/>
              <a:gd name="connsiteY0" fmla="*/ 0 h 1478935"/>
              <a:gd name="connsiteX1" fmla="*/ 139382 w 1027661"/>
              <a:gd name="connsiteY1" fmla="*/ 261258 h 1478935"/>
              <a:gd name="connsiteX2" fmla="*/ 1027657 w 1027661"/>
              <a:gd name="connsiteY2" fmla="*/ 352698 h 1478935"/>
              <a:gd name="connsiteX3" fmla="*/ 126320 w 1027661"/>
              <a:gd name="connsiteY3" fmla="*/ 561703 h 1478935"/>
              <a:gd name="connsiteX4" fmla="*/ 100194 w 1027661"/>
              <a:gd name="connsiteY4" fmla="*/ 1097280 h 1478935"/>
              <a:gd name="connsiteX5" fmla="*/ 1001531 w 1027661"/>
              <a:gd name="connsiteY5" fmla="*/ 1345475 h 1478935"/>
              <a:gd name="connsiteX6" fmla="*/ 191635 w 1027661"/>
              <a:gd name="connsiteY6" fmla="*/ 1476103 h 1478935"/>
              <a:gd name="connsiteX7" fmla="*/ 34880 w 1027661"/>
              <a:gd name="connsiteY7" fmla="*/ 1449977 h 1478935"/>
              <a:gd name="connsiteX0" fmla="*/ 126320 w 1027661"/>
              <a:gd name="connsiteY0" fmla="*/ 0 h 1476103"/>
              <a:gd name="connsiteX1" fmla="*/ 139382 w 1027661"/>
              <a:gd name="connsiteY1" fmla="*/ 261258 h 1476103"/>
              <a:gd name="connsiteX2" fmla="*/ 1027657 w 1027661"/>
              <a:gd name="connsiteY2" fmla="*/ 352698 h 1476103"/>
              <a:gd name="connsiteX3" fmla="*/ 126320 w 1027661"/>
              <a:gd name="connsiteY3" fmla="*/ 561703 h 1476103"/>
              <a:gd name="connsiteX4" fmla="*/ 100194 w 1027661"/>
              <a:gd name="connsiteY4" fmla="*/ 1097280 h 1476103"/>
              <a:gd name="connsiteX5" fmla="*/ 1001531 w 1027661"/>
              <a:gd name="connsiteY5" fmla="*/ 1345475 h 1476103"/>
              <a:gd name="connsiteX6" fmla="*/ 191635 w 1027661"/>
              <a:gd name="connsiteY6" fmla="*/ 1476103 h 1476103"/>
              <a:gd name="connsiteX0" fmla="*/ 126320 w 1027661"/>
              <a:gd name="connsiteY0" fmla="*/ 0 h 1502228"/>
              <a:gd name="connsiteX1" fmla="*/ 139382 w 1027661"/>
              <a:gd name="connsiteY1" fmla="*/ 261258 h 1502228"/>
              <a:gd name="connsiteX2" fmla="*/ 1027657 w 1027661"/>
              <a:gd name="connsiteY2" fmla="*/ 352698 h 1502228"/>
              <a:gd name="connsiteX3" fmla="*/ 126320 w 1027661"/>
              <a:gd name="connsiteY3" fmla="*/ 561703 h 1502228"/>
              <a:gd name="connsiteX4" fmla="*/ 100194 w 1027661"/>
              <a:gd name="connsiteY4" fmla="*/ 1097280 h 1502228"/>
              <a:gd name="connsiteX5" fmla="*/ 1001531 w 1027661"/>
              <a:gd name="connsiteY5" fmla="*/ 1345475 h 1502228"/>
              <a:gd name="connsiteX6" fmla="*/ 34881 w 1027661"/>
              <a:gd name="connsiteY6" fmla="*/ 1502228 h 1502228"/>
              <a:gd name="connsiteX0" fmla="*/ 91439 w 992780"/>
              <a:gd name="connsiteY0" fmla="*/ 0 h 1502228"/>
              <a:gd name="connsiteX1" fmla="*/ 104501 w 992780"/>
              <a:gd name="connsiteY1" fmla="*/ 261258 h 1502228"/>
              <a:gd name="connsiteX2" fmla="*/ 992776 w 992780"/>
              <a:gd name="connsiteY2" fmla="*/ 352698 h 1502228"/>
              <a:gd name="connsiteX3" fmla="*/ 91439 w 992780"/>
              <a:gd name="connsiteY3" fmla="*/ 561703 h 1502228"/>
              <a:gd name="connsiteX4" fmla="*/ 130627 w 992780"/>
              <a:gd name="connsiteY4" fmla="*/ 1097280 h 1502228"/>
              <a:gd name="connsiteX5" fmla="*/ 966650 w 992780"/>
              <a:gd name="connsiteY5" fmla="*/ 1345475 h 1502228"/>
              <a:gd name="connsiteX6" fmla="*/ 0 w 992780"/>
              <a:gd name="connsiteY6" fmla="*/ 1502228 h 1502228"/>
              <a:gd name="connsiteX0" fmla="*/ 91439 w 992780"/>
              <a:gd name="connsiteY0" fmla="*/ 0 h 1502228"/>
              <a:gd name="connsiteX1" fmla="*/ 104501 w 992780"/>
              <a:gd name="connsiteY1" fmla="*/ 261258 h 1502228"/>
              <a:gd name="connsiteX2" fmla="*/ 992776 w 992780"/>
              <a:gd name="connsiteY2" fmla="*/ 352698 h 1502228"/>
              <a:gd name="connsiteX3" fmla="*/ 91439 w 992780"/>
              <a:gd name="connsiteY3" fmla="*/ 679269 h 1502228"/>
              <a:gd name="connsiteX4" fmla="*/ 130627 w 992780"/>
              <a:gd name="connsiteY4" fmla="*/ 1097280 h 1502228"/>
              <a:gd name="connsiteX5" fmla="*/ 966650 w 992780"/>
              <a:gd name="connsiteY5" fmla="*/ 1345475 h 1502228"/>
              <a:gd name="connsiteX6" fmla="*/ 0 w 992780"/>
              <a:gd name="connsiteY6" fmla="*/ 1502228 h 1502228"/>
              <a:gd name="connsiteX0" fmla="*/ 91439 w 992780"/>
              <a:gd name="connsiteY0" fmla="*/ 0 h 1502228"/>
              <a:gd name="connsiteX1" fmla="*/ 104501 w 992780"/>
              <a:gd name="connsiteY1" fmla="*/ 261258 h 1502228"/>
              <a:gd name="connsiteX2" fmla="*/ 992776 w 992780"/>
              <a:gd name="connsiteY2" fmla="*/ 431075 h 1502228"/>
              <a:gd name="connsiteX3" fmla="*/ 91439 w 992780"/>
              <a:gd name="connsiteY3" fmla="*/ 679269 h 1502228"/>
              <a:gd name="connsiteX4" fmla="*/ 130627 w 992780"/>
              <a:gd name="connsiteY4" fmla="*/ 1097280 h 1502228"/>
              <a:gd name="connsiteX5" fmla="*/ 966650 w 992780"/>
              <a:gd name="connsiteY5" fmla="*/ 1345475 h 1502228"/>
              <a:gd name="connsiteX6" fmla="*/ 0 w 992780"/>
              <a:gd name="connsiteY6" fmla="*/ 1502228 h 1502228"/>
              <a:gd name="connsiteX0" fmla="*/ 91758 w 1006162"/>
              <a:gd name="connsiteY0" fmla="*/ 0 h 1502228"/>
              <a:gd name="connsiteX1" fmla="*/ 104820 w 1006162"/>
              <a:gd name="connsiteY1" fmla="*/ 261258 h 1502228"/>
              <a:gd name="connsiteX2" fmla="*/ 1006158 w 1006162"/>
              <a:gd name="connsiteY2" fmla="*/ 496389 h 1502228"/>
              <a:gd name="connsiteX3" fmla="*/ 91758 w 1006162"/>
              <a:gd name="connsiteY3" fmla="*/ 679269 h 1502228"/>
              <a:gd name="connsiteX4" fmla="*/ 130946 w 1006162"/>
              <a:gd name="connsiteY4" fmla="*/ 1097280 h 1502228"/>
              <a:gd name="connsiteX5" fmla="*/ 966969 w 1006162"/>
              <a:gd name="connsiteY5" fmla="*/ 1345475 h 1502228"/>
              <a:gd name="connsiteX6" fmla="*/ 319 w 1006162"/>
              <a:gd name="connsiteY6" fmla="*/ 1502228 h 1502228"/>
              <a:gd name="connsiteX0" fmla="*/ 91758 w 1006162"/>
              <a:gd name="connsiteY0" fmla="*/ 0 h 1502228"/>
              <a:gd name="connsiteX1" fmla="*/ 104820 w 1006162"/>
              <a:gd name="connsiteY1" fmla="*/ 326572 h 1502228"/>
              <a:gd name="connsiteX2" fmla="*/ 1006158 w 1006162"/>
              <a:gd name="connsiteY2" fmla="*/ 496389 h 1502228"/>
              <a:gd name="connsiteX3" fmla="*/ 91758 w 1006162"/>
              <a:gd name="connsiteY3" fmla="*/ 679269 h 1502228"/>
              <a:gd name="connsiteX4" fmla="*/ 130946 w 1006162"/>
              <a:gd name="connsiteY4" fmla="*/ 1097280 h 1502228"/>
              <a:gd name="connsiteX5" fmla="*/ 966969 w 1006162"/>
              <a:gd name="connsiteY5" fmla="*/ 1345475 h 1502228"/>
              <a:gd name="connsiteX6" fmla="*/ 319 w 1006162"/>
              <a:gd name="connsiteY6" fmla="*/ 1502228 h 1502228"/>
              <a:gd name="connsiteX0" fmla="*/ 91439 w 1005839"/>
              <a:gd name="connsiteY0" fmla="*/ 0 h 1502228"/>
              <a:gd name="connsiteX1" fmla="*/ 104501 w 1005839"/>
              <a:gd name="connsiteY1" fmla="*/ 326572 h 1502228"/>
              <a:gd name="connsiteX2" fmla="*/ 1005839 w 1005839"/>
              <a:gd name="connsiteY2" fmla="*/ 496389 h 1502228"/>
              <a:gd name="connsiteX3" fmla="*/ 104502 w 1005839"/>
              <a:gd name="connsiteY3" fmla="*/ 640080 h 1502228"/>
              <a:gd name="connsiteX4" fmla="*/ 130627 w 1005839"/>
              <a:gd name="connsiteY4" fmla="*/ 1097280 h 1502228"/>
              <a:gd name="connsiteX5" fmla="*/ 966650 w 1005839"/>
              <a:gd name="connsiteY5" fmla="*/ 1345475 h 1502228"/>
              <a:gd name="connsiteX6" fmla="*/ 0 w 1005839"/>
              <a:gd name="connsiteY6" fmla="*/ 1502228 h 1502228"/>
              <a:gd name="connsiteX0" fmla="*/ 91439 w 1005839"/>
              <a:gd name="connsiteY0" fmla="*/ 0 h 1502228"/>
              <a:gd name="connsiteX1" fmla="*/ 104501 w 1005839"/>
              <a:gd name="connsiteY1" fmla="*/ 326572 h 1502228"/>
              <a:gd name="connsiteX2" fmla="*/ 1005839 w 1005839"/>
              <a:gd name="connsiteY2" fmla="*/ 496389 h 1502228"/>
              <a:gd name="connsiteX3" fmla="*/ 104502 w 1005839"/>
              <a:gd name="connsiteY3" fmla="*/ 640080 h 1502228"/>
              <a:gd name="connsiteX4" fmla="*/ 117564 w 1005839"/>
              <a:gd name="connsiteY4" fmla="*/ 1123406 h 1502228"/>
              <a:gd name="connsiteX5" fmla="*/ 966650 w 1005839"/>
              <a:gd name="connsiteY5" fmla="*/ 1345475 h 1502228"/>
              <a:gd name="connsiteX6" fmla="*/ 0 w 1005839"/>
              <a:gd name="connsiteY6" fmla="*/ 1502228 h 150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5839" h="1502228">
                <a:moveTo>
                  <a:pt x="91439" y="0"/>
                </a:moveTo>
                <a:cubicBezTo>
                  <a:pt x="22858" y="101237"/>
                  <a:pt x="-47899" y="243841"/>
                  <a:pt x="104501" y="326572"/>
                </a:cubicBezTo>
                <a:cubicBezTo>
                  <a:pt x="256901" y="409303"/>
                  <a:pt x="1005839" y="444138"/>
                  <a:pt x="1005839" y="496389"/>
                </a:cubicBezTo>
                <a:cubicBezTo>
                  <a:pt x="1005839" y="548640"/>
                  <a:pt x="252548" y="535577"/>
                  <a:pt x="104502" y="640080"/>
                </a:cubicBezTo>
                <a:cubicBezTo>
                  <a:pt x="-43544" y="744583"/>
                  <a:pt x="-26127" y="1005840"/>
                  <a:pt x="117564" y="1123406"/>
                </a:cubicBezTo>
                <a:cubicBezTo>
                  <a:pt x="261255" y="1240972"/>
                  <a:pt x="986244" y="1282338"/>
                  <a:pt x="966650" y="1345475"/>
                </a:cubicBezTo>
                <a:cubicBezTo>
                  <a:pt x="947056" y="1408612"/>
                  <a:pt x="161109" y="1484811"/>
                  <a:pt x="0" y="150222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8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this is what we came here for.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connecting the dots.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2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84</Words>
  <Application>Microsoft Office PowerPoint</Application>
  <PresentationFormat>On-screen Show (4:3)</PresentationFormat>
  <Paragraphs>56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with or without cuenet</vt:lpstr>
      <vt:lpstr>without cuenet</vt:lpstr>
      <vt:lpstr>with static context</vt:lpstr>
      <vt:lpstr>with cuenet</vt:lpstr>
      <vt:lpstr>so this is what we came here for.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</dc:creator>
  <cp:lastModifiedBy>Arjun</cp:lastModifiedBy>
  <cp:revision>17</cp:revision>
  <dcterms:created xsi:type="dcterms:W3CDTF">2013-03-04T00:22:07Z</dcterms:created>
  <dcterms:modified xsi:type="dcterms:W3CDTF">2013-03-22T06:19:51Z</dcterms:modified>
</cp:coreProperties>
</file>