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62" r:id="rId5"/>
    <p:sldId id="276" r:id="rId6"/>
    <p:sldId id="277" r:id="rId7"/>
    <p:sldId id="278" r:id="rId8"/>
    <p:sldId id="279" r:id="rId9"/>
    <p:sldId id="280" r:id="rId10"/>
    <p:sldId id="271" r:id="rId11"/>
    <p:sldId id="267" r:id="rId12"/>
    <p:sldId id="274" r:id="rId13"/>
    <p:sldId id="263" r:id="rId14"/>
    <p:sldId id="264" r:id="rId15"/>
    <p:sldId id="265" r:id="rId16"/>
    <p:sldId id="275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3"/>
    <p:restoredTop sz="94712"/>
  </p:normalViewPr>
  <p:slideViewPr>
    <p:cSldViewPr snapToGrid="0" snapToObjects="1">
      <p:cViewPr varScale="1">
        <p:scale>
          <a:sx n="56" d="100"/>
          <a:sy n="56" d="100"/>
        </p:scale>
        <p:origin x="208" y="1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FB8FA-3231-FC47-861C-86A1CA5238CF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E4B25-50F2-F844-A9EA-9E3B8540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7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4B25-50F2-F844-A9EA-9E3B8540C9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4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5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6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9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121A-1F27-7D41-AB38-DE2188F7833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A213-28BD-574C-A407-7B85FA5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GIPF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3338"/>
            <a:ext cx="9144000" cy="1655762"/>
          </a:xfrm>
        </p:spPr>
        <p:txBody>
          <a:bodyPr/>
          <a:lstStyle/>
          <a:p>
            <a:r>
              <a:rPr lang="en-US" dirty="0" err="1" smtClean="0"/>
              <a:t>Dionysis</a:t>
            </a:r>
            <a:r>
              <a:rPr lang="en-US" dirty="0" smtClean="0"/>
              <a:t> </a:t>
            </a:r>
            <a:r>
              <a:rPr lang="en-US" dirty="0" err="1" smtClean="0"/>
              <a:t>Tsougkaris</a:t>
            </a:r>
            <a:r>
              <a:rPr lang="en-US" dirty="0" smtClean="0"/>
              <a:t>		Dingding Martin		Marc Lindner	Frans Manders		Leroy Kroon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0"/>
          </a:xfrm>
        </p:spPr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0"/>
          </a:xfrm>
        </p:spPr>
        <p:txBody>
          <a:bodyPr/>
          <a:lstStyle/>
          <a:p>
            <a:pPr algn="ctr"/>
            <a:r>
              <a:rPr lang="en-US" sz="6000" dirty="0" smtClean="0"/>
              <a:t>Research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5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6" name="Content Placeholder 5" descr="11416542_10153695866832300_1988361966_o-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3" b="-1222"/>
          <a:stretch/>
        </p:blipFill>
        <p:spPr>
          <a:xfrm>
            <a:off x="838199" y="1401062"/>
            <a:ext cx="10970857" cy="5450707"/>
          </a:xfrm>
        </p:spPr>
      </p:pic>
    </p:spTree>
    <p:extLst>
      <p:ext uri="{BB962C8B-B14F-4D97-AF65-F5344CB8AC3E}">
        <p14:creationId xmlns:p14="http://schemas.microsoft.com/office/powerpoint/2010/main" val="37015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Minimax</a:t>
            </a:r>
            <a:endParaRPr lang="en-US" dirty="0" smtClean="0"/>
          </a:p>
          <a:p>
            <a:r>
              <a:rPr lang="en-US" dirty="0"/>
              <a:t>Goes through all possible game </a:t>
            </a:r>
            <a:r>
              <a:rPr lang="en-US" dirty="0" smtClean="0"/>
              <a:t>trees Depth First</a:t>
            </a:r>
            <a:endParaRPr lang="en-US" dirty="0"/>
          </a:p>
          <a:p>
            <a:r>
              <a:rPr lang="en-US" dirty="0" smtClean="0"/>
              <a:t>Assumes that the opponent Player will always try to minimize the other players score and maximize his own</a:t>
            </a:r>
          </a:p>
          <a:p>
            <a:r>
              <a:rPr lang="en-US" dirty="0" smtClean="0"/>
              <a:t>If	</a:t>
            </a:r>
          </a:p>
          <a:p>
            <a:pPr lvl="1"/>
            <a:r>
              <a:rPr lang="en-US" dirty="0" smtClean="0"/>
              <a:t>(Can win in next move)</a:t>
            </a:r>
          </a:p>
          <a:p>
            <a:pPr lvl="2"/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(Other play can win in next move)</a:t>
            </a:r>
          </a:p>
          <a:p>
            <a:pPr lvl="2"/>
            <a:r>
              <a:rPr lang="en-US" dirty="0" smtClean="0"/>
              <a:t>Block</a:t>
            </a:r>
          </a:p>
          <a:p>
            <a:r>
              <a:rPr lang="en-US" dirty="0" smtClean="0"/>
              <a:t>Works on the basis of a utility function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performance of most algorithms will come down to the implementation of the evaluation function</a:t>
            </a:r>
          </a:p>
          <a:p>
            <a:r>
              <a:rPr lang="en-US" dirty="0" smtClean="0"/>
              <a:t>Every constellation must have a certain score</a:t>
            </a:r>
          </a:p>
          <a:p>
            <a:r>
              <a:rPr lang="en-US" dirty="0" smtClean="0"/>
              <a:t>The other user must know where the most “danger” or the maximum score for the opponent player lies and also what for him is the best situation</a:t>
            </a:r>
          </a:p>
          <a:p>
            <a:r>
              <a:rPr lang="en-US" dirty="0" smtClean="0"/>
              <a:t>Linear evaluation function determines the value of each piece at any given time to calculate what the value is of a player</a:t>
            </a:r>
          </a:p>
          <a:p>
            <a:r>
              <a:rPr lang="en-US" dirty="0" smtClean="0"/>
              <a:t>Breadth First vs Depth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Function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984" y="2731659"/>
            <a:ext cx="3166810" cy="2549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/>
          <a:stretch/>
        </p:blipFill>
        <p:spPr>
          <a:xfrm>
            <a:off x="4452455" y="2731658"/>
            <a:ext cx="2966517" cy="2549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5" y="2731658"/>
            <a:ext cx="2982338" cy="25498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6432" y="2362326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9193" y="2362326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Medium 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39547" y="2362326"/>
            <a:ext cx="11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3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function: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RAVE(statistics of winning history</a:t>
            </a:r>
            <a:r>
              <a:rPr lang="en-US" dirty="0" smtClean="0"/>
              <a:t>)</a:t>
            </a:r>
          </a:p>
          <a:p>
            <a:r>
              <a:rPr lang="en-US" smtClean="0"/>
              <a:t>Last good reply</a:t>
            </a:r>
            <a:endParaRPr lang="en-US" dirty="0" smtClean="0"/>
          </a:p>
          <a:p>
            <a:r>
              <a:rPr lang="en-US" dirty="0"/>
              <a:t>Value influenced </a:t>
            </a:r>
            <a:r>
              <a:rPr lang="en-US" dirty="0" smtClean="0"/>
              <a:t>by</a:t>
            </a:r>
          </a:p>
          <a:p>
            <a:pPr lvl="1"/>
            <a:r>
              <a:rPr lang="en-US" dirty="0" smtClean="0"/>
              <a:t>Number of pieces on board</a:t>
            </a:r>
          </a:p>
          <a:p>
            <a:pPr lvl="1"/>
            <a:r>
              <a:rPr lang="en-US" dirty="0" smtClean="0"/>
              <a:t>Number of pieces in reserve</a:t>
            </a:r>
          </a:p>
          <a:p>
            <a:pPr lvl="1"/>
            <a:r>
              <a:rPr lang="en-US" dirty="0" err="1" smtClean="0"/>
              <a:t>Gipf</a:t>
            </a:r>
            <a:r>
              <a:rPr lang="en-US" dirty="0" smtClean="0"/>
              <a:t> pieces opponent can be taken</a:t>
            </a:r>
          </a:p>
          <a:p>
            <a:pPr lvl="1"/>
            <a:r>
              <a:rPr lang="en-US" dirty="0" smtClean="0"/>
              <a:t>Losing </a:t>
            </a:r>
            <a:r>
              <a:rPr lang="en-US" dirty="0" err="1" smtClean="0"/>
              <a:t>Gipf</a:t>
            </a:r>
            <a:r>
              <a:rPr lang="en-US" dirty="0" smtClean="0"/>
              <a:t> pieces</a:t>
            </a:r>
          </a:p>
          <a:p>
            <a:pPr lvl="1"/>
            <a:r>
              <a:rPr lang="en-US" dirty="0" smtClean="0"/>
              <a:t>Losing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6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</a:t>
            </a:r>
            <a:r>
              <a:rPr lang="en-US" dirty="0"/>
              <a:t>C</a:t>
            </a:r>
            <a:r>
              <a:rPr lang="en-US" dirty="0" smtClean="0"/>
              <a:t>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used for Go, most complex game for AI</a:t>
            </a:r>
          </a:p>
          <a:p>
            <a:r>
              <a:rPr lang="en-US" dirty="0" smtClean="0"/>
              <a:t>Consists of 4 steps</a:t>
            </a:r>
          </a:p>
          <a:p>
            <a:pPr lvl="1"/>
            <a:r>
              <a:rPr lang="en-US" dirty="0"/>
              <a:t>Selection			Starting from root select child L</a:t>
            </a:r>
          </a:p>
          <a:p>
            <a:pPr lvl="1"/>
            <a:r>
              <a:rPr lang="en-US" dirty="0"/>
              <a:t>Expansion		If not game over, choose child of L called C</a:t>
            </a:r>
          </a:p>
          <a:p>
            <a:pPr lvl="1"/>
            <a:r>
              <a:rPr lang="en-US" dirty="0"/>
              <a:t>Simulation		Play random </a:t>
            </a:r>
            <a:r>
              <a:rPr lang="en-US" dirty="0" err="1"/>
              <a:t>playout</a:t>
            </a:r>
            <a:r>
              <a:rPr lang="en-US" dirty="0"/>
              <a:t> from C </a:t>
            </a:r>
          </a:p>
          <a:p>
            <a:pPr lvl="1"/>
            <a:r>
              <a:rPr lang="en-US" dirty="0" err="1"/>
              <a:t>Backpropagation</a:t>
            </a:r>
            <a:r>
              <a:rPr lang="en-US" dirty="0"/>
              <a:t>	Update all nodes on path C to </a:t>
            </a:r>
            <a:r>
              <a:rPr lang="en-US" dirty="0" smtClean="0"/>
              <a:t>R</a:t>
            </a:r>
          </a:p>
          <a:p>
            <a:r>
              <a:rPr lang="en-US" dirty="0" smtClean="0"/>
              <a:t>Selection = random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improved by using evaluation function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</p:nvPr>
        </p:nvGraphicFramePr>
        <p:xfrm>
          <a:off x="1339848" y="2001044"/>
          <a:ext cx="9512304" cy="4000500"/>
        </p:xfrm>
        <a:graphic>
          <a:graphicData uri="http://schemas.openxmlformats.org/drawingml/2006/table">
            <a:tbl>
              <a:tblPr/>
              <a:tblGrid>
                <a:gridCol w="2767215"/>
                <a:gridCol w="518853"/>
                <a:gridCol w="518853"/>
                <a:gridCol w="518853"/>
                <a:gridCol w="518853"/>
                <a:gridCol w="518853"/>
                <a:gridCol w="518853"/>
                <a:gridCol w="518853"/>
                <a:gridCol w="518853"/>
                <a:gridCol w="518853"/>
                <a:gridCol w="518853"/>
                <a:gridCol w="518853"/>
                <a:gridCol w="518853"/>
                <a:gridCol w="51885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PSP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Exams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PFP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Game Tree Data Structure (cont.)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Evaluation functions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Minimax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Alpha-Beta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Decision tree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MCTS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Opponent Modelling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 dirty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 Evaluation functions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 Algorithms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presentation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report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AI's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1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/>
              <a:t>GIPF Game</a:t>
            </a:r>
          </a:p>
          <a:p>
            <a:pPr lvl="1"/>
            <a:r>
              <a:rPr lang="en-US" dirty="0"/>
              <a:t>Problem </a:t>
            </a:r>
            <a:r>
              <a:rPr lang="en-US" dirty="0" smtClean="0"/>
              <a:t>Statement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Demo</a:t>
            </a:r>
            <a:endParaRPr lang="en-US" sz="2800" dirty="0"/>
          </a:p>
          <a:p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err="1" smtClean="0"/>
              <a:t>Minimax</a:t>
            </a:r>
            <a:endParaRPr lang="en-US" dirty="0" smtClean="0"/>
          </a:p>
          <a:p>
            <a:pPr lvl="1"/>
            <a:r>
              <a:rPr lang="en-US" dirty="0" smtClean="0"/>
              <a:t>Evaluation Function</a:t>
            </a:r>
          </a:p>
          <a:p>
            <a:pPr lvl="1"/>
            <a:r>
              <a:rPr lang="en-US" dirty="0" smtClean="0"/>
              <a:t>Monte </a:t>
            </a:r>
            <a:r>
              <a:rPr lang="en-US" dirty="0"/>
              <a:t>C</a:t>
            </a:r>
            <a:r>
              <a:rPr lang="en-US" dirty="0" smtClean="0"/>
              <a:t>arlo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1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0"/>
          </a:xfrm>
        </p:spPr>
        <p:txBody>
          <a:bodyPr/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388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2 player Board Game</a:t>
            </a:r>
          </a:p>
          <a:p>
            <a:r>
              <a:rPr lang="en-US" dirty="0" smtClean="0"/>
              <a:t>Human-Human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9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Gipf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43100"/>
            <a:ext cx="10985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Board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Tri Gridded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Hexagonal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Minimum degree of vertices =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Maximum degree of vertices = 6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24 Outer Spots (dots)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37 positions in play area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23930"/>
            <a:ext cx="4541949" cy="36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3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general</a:t>
            </a:r>
            <a:r>
              <a:rPr lang="nl-NL" dirty="0" smtClean="0"/>
              <a:t> </a:t>
            </a:r>
            <a:r>
              <a:rPr lang="nl-NL" dirty="0" err="1" smtClean="0"/>
              <a:t>idea</a:t>
            </a:r>
            <a:r>
              <a:rPr lang="nl-NL" dirty="0" smtClean="0"/>
              <a:t>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b="1" dirty="0" smtClean="0"/>
              <a:t>Setup </a:t>
            </a:r>
            <a:r>
              <a:rPr lang="nl-NL" b="1" dirty="0" err="1" smtClean="0"/>
              <a:t>for</a:t>
            </a:r>
            <a:r>
              <a:rPr lang="nl-NL" b="1" dirty="0" smtClean="0"/>
              <a:t> </a:t>
            </a:r>
            <a:r>
              <a:rPr lang="nl-NL" b="1" dirty="0" err="1" smtClean="0"/>
              <a:t>each</a:t>
            </a:r>
            <a:r>
              <a:rPr lang="nl-NL" b="1" dirty="0" smtClean="0"/>
              <a:t> </a:t>
            </a:r>
            <a:r>
              <a:rPr lang="nl-NL" b="1" dirty="0" err="1" smtClean="0"/>
              <a:t>player</a:t>
            </a:r>
            <a:r>
              <a:rPr lang="nl-NL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3 pieces on </a:t>
            </a:r>
            <a:r>
              <a:rPr lang="nl-NL" dirty="0" err="1" smtClean="0"/>
              <a:t>fixed</a:t>
            </a:r>
            <a:r>
              <a:rPr lang="nl-NL" dirty="0" smtClean="0"/>
              <a:t> </a:t>
            </a:r>
            <a:r>
              <a:rPr lang="nl-NL" dirty="0" err="1" smtClean="0"/>
              <a:t>positions</a:t>
            </a:r>
            <a:r>
              <a:rPr lang="nl-NL" dirty="0" smtClean="0"/>
              <a:t> in </a:t>
            </a:r>
            <a:r>
              <a:rPr lang="nl-NL" dirty="0" err="1" smtClean="0"/>
              <a:t>playing</a:t>
            </a:r>
            <a:r>
              <a:rPr lang="nl-NL" dirty="0" smtClean="0"/>
              <a:t>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12 pieces </a:t>
            </a:r>
            <a:r>
              <a:rPr lang="nl-NL" dirty="0" err="1" smtClean="0"/>
              <a:t>left</a:t>
            </a:r>
            <a:r>
              <a:rPr lang="nl-NL" dirty="0" smtClean="0"/>
              <a:t> in reserve</a:t>
            </a:r>
          </a:p>
          <a:p>
            <a:pPr marL="0" indent="0">
              <a:buNone/>
            </a:pPr>
            <a:r>
              <a:rPr lang="nl-NL" b="1" dirty="0" err="1" smtClean="0"/>
              <a:t>Taking</a:t>
            </a:r>
            <a:r>
              <a:rPr lang="nl-NL" b="1" dirty="0" smtClean="0"/>
              <a:t> </a:t>
            </a:r>
            <a:r>
              <a:rPr lang="nl-NL" b="1" dirty="0" err="1" smtClean="0"/>
              <a:t>turns</a:t>
            </a:r>
            <a:r>
              <a:rPr lang="nl-NL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White </a:t>
            </a:r>
            <a:r>
              <a:rPr lang="nl-NL" dirty="0" err="1" smtClean="0"/>
              <a:t>begins</a:t>
            </a:r>
            <a:endParaRPr lang="nl-N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 smtClean="0"/>
              <a:t>Place</a:t>
            </a:r>
            <a:r>
              <a:rPr lang="nl-NL" dirty="0" smtClean="0"/>
              <a:t> a piece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outer</a:t>
            </a:r>
            <a:r>
              <a:rPr lang="nl-NL" dirty="0" smtClean="0"/>
              <a:t> </a:t>
            </a:r>
            <a:r>
              <a:rPr lang="nl-NL" dirty="0" err="1" smtClean="0"/>
              <a:t>dots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move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towards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playing</a:t>
            </a:r>
            <a:r>
              <a:rPr lang="nl-NL" dirty="0" smtClean="0"/>
              <a:t>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 smtClean="0"/>
              <a:t>If</a:t>
            </a:r>
            <a:r>
              <a:rPr lang="nl-NL" dirty="0" smtClean="0"/>
              <a:t> 4 pieces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color</a:t>
            </a:r>
            <a:r>
              <a:rPr lang="nl-NL" dirty="0" smtClean="0"/>
              <a:t> form a line, </a:t>
            </a:r>
            <a:r>
              <a:rPr lang="nl-NL" dirty="0" err="1" smtClean="0"/>
              <a:t>remove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adjacent</a:t>
            </a:r>
            <a:r>
              <a:rPr lang="nl-NL" dirty="0" smtClean="0"/>
              <a:t> pieces on </a:t>
            </a:r>
            <a:r>
              <a:rPr lang="nl-NL" dirty="0" err="1" smtClean="0"/>
              <a:t>that</a:t>
            </a:r>
            <a:r>
              <a:rPr lang="nl-NL" dirty="0" smtClean="0"/>
              <a:t> line</a:t>
            </a:r>
          </a:p>
          <a:p>
            <a:pPr marL="0" indent="0">
              <a:buNone/>
            </a:pPr>
            <a:r>
              <a:rPr lang="nl-NL" b="1" dirty="0" smtClean="0"/>
              <a:t>Winner: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 smtClean="0"/>
              <a:t>If</a:t>
            </a:r>
            <a:r>
              <a:rPr lang="nl-NL" dirty="0" smtClean="0"/>
              <a:t> a </a:t>
            </a:r>
            <a:r>
              <a:rPr lang="nl-NL" dirty="0" err="1" smtClean="0"/>
              <a:t>player</a:t>
            </a:r>
            <a:r>
              <a:rPr lang="nl-NL" dirty="0" smtClean="0"/>
              <a:t> has no pieces </a:t>
            </a:r>
            <a:r>
              <a:rPr lang="nl-NL" dirty="0" err="1" smtClean="0"/>
              <a:t>left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player</a:t>
            </a:r>
            <a:r>
              <a:rPr lang="nl-NL" dirty="0" smtClean="0"/>
              <a:t> </a:t>
            </a:r>
            <a:r>
              <a:rPr lang="nl-NL" dirty="0" err="1" smtClean="0"/>
              <a:t>wins</a:t>
            </a:r>
            <a:endParaRPr lang="nl-NL" dirty="0" smtClean="0"/>
          </a:p>
          <a:p>
            <a:pPr marL="0" indent="0">
              <a:buNone/>
            </a:pPr>
            <a:endParaRPr lang="nl-NL" sz="1900" dirty="0" smtClean="0"/>
          </a:p>
          <a:p>
            <a:pPr marL="0" indent="0">
              <a:buNone/>
            </a:pPr>
            <a:r>
              <a:rPr lang="nl-NL" sz="1900" dirty="0" err="1" smtClean="0"/>
              <a:t>From</a:t>
            </a:r>
            <a:r>
              <a:rPr lang="nl-NL" sz="1900" dirty="0" smtClean="0"/>
              <a:t> </a:t>
            </a:r>
            <a:r>
              <a:rPr lang="nl-NL" sz="1900" dirty="0"/>
              <a:t>http://</a:t>
            </a:r>
            <a:r>
              <a:rPr lang="nl-NL" sz="1900" dirty="0" smtClean="0"/>
              <a:t>www.gipf.com/gipf/rules/complete_rules.html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 smtClean="0"/>
          </a:p>
          <a:p>
            <a:pPr>
              <a:buFont typeface="Arial" panose="020B0604020202020204" pitchFamily="34" charset="0"/>
              <a:buChar char="•"/>
            </a:pPr>
            <a:endParaRPr lang="nl-NL" dirty="0" smtClean="0"/>
          </a:p>
          <a:p>
            <a:pPr>
              <a:buFont typeface="Arial" panose="020B0604020202020204" pitchFamily="34" charset="0"/>
              <a:buChar char="•"/>
            </a:pPr>
            <a:endParaRPr lang="nl-NL" dirty="0" smtClean="0"/>
          </a:p>
          <a:p>
            <a:pPr>
              <a:buFont typeface="Arial" panose="020B0604020202020204" pitchFamily="34" charset="0"/>
              <a:buChar char="•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440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Removing</a:t>
            </a:r>
            <a:r>
              <a:rPr lang="nl-NL" dirty="0" smtClean="0"/>
              <a:t> </a:t>
            </a:r>
            <a:r>
              <a:rPr lang="nl-NL" dirty="0" err="1" smtClean="0"/>
              <a:t>lines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player</a:t>
            </a:r>
            <a:r>
              <a:rPr lang="nl-NL" dirty="0" smtClean="0"/>
              <a:t> </a:t>
            </a:r>
            <a:r>
              <a:rPr lang="nl-NL" dirty="0" err="1" smtClean="0"/>
              <a:t>removes</a:t>
            </a:r>
            <a:r>
              <a:rPr lang="nl-NL" dirty="0" smtClean="0"/>
              <a:t> </a:t>
            </a:r>
            <a:r>
              <a:rPr lang="nl-NL" dirty="0" err="1" smtClean="0"/>
              <a:t>lines</a:t>
            </a:r>
            <a:r>
              <a:rPr lang="nl-NL" dirty="0" smtClean="0"/>
              <a:t>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same-color</a:t>
            </a:r>
            <a:r>
              <a:rPr lang="nl-NL" dirty="0" smtClean="0"/>
              <a:t> </a:t>
            </a:r>
            <a:r>
              <a:rPr lang="nl-NL" dirty="0" err="1" smtClean="0"/>
              <a:t>lines</a:t>
            </a:r>
            <a:r>
              <a:rPr lang="nl-NL" dirty="0" smtClean="0"/>
              <a:t> </a:t>
            </a:r>
            <a:r>
              <a:rPr lang="nl-NL" dirty="0" err="1" smtClean="0"/>
              <a:t>intersect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player</a:t>
            </a:r>
            <a:r>
              <a:rPr lang="nl-NL" dirty="0" smtClean="0"/>
              <a:t> must </a:t>
            </a:r>
            <a:r>
              <a:rPr lang="nl-NL" dirty="0" err="1" smtClean="0"/>
              <a:t>choose</a:t>
            </a:r>
            <a:endParaRPr lang="nl-NL" dirty="0" smtClean="0"/>
          </a:p>
          <a:p>
            <a:endParaRPr lang="nl-NL" dirty="0"/>
          </a:p>
        </p:txBody>
      </p:sp>
      <p:grpSp>
        <p:nvGrpSpPr>
          <p:cNvPr id="9" name="Groep 8"/>
          <p:cNvGrpSpPr/>
          <p:nvPr/>
        </p:nvGrpSpPr>
        <p:grpSpPr>
          <a:xfrm>
            <a:off x="0" y="2600325"/>
            <a:ext cx="12209467" cy="3576640"/>
            <a:chOff x="219076" y="3495673"/>
            <a:chExt cx="10136509" cy="2969388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6" y="3495675"/>
              <a:ext cx="2969386" cy="2969386"/>
            </a:xfrm>
            <a:prstGeom prst="rect">
              <a:avLst/>
            </a:prstGeom>
          </p:spPr>
        </p:pic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7586" y="3495675"/>
              <a:ext cx="2959488" cy="2969386"/>
            </a:xfrm>
            <a:prstGeom prst="rect">
              <a:avLst/>
            </a:prstGeom>
          </p:spPr>
        </p:pic>
        <p:pic>
          <p:nvPicPr>
            <p:cNvPr id="7" name="Afbeelding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6198" y="3495673"/>
              <a:ext cx="2969387" cy="2969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2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Gipf pieces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7460411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The standard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tournament</a:t>
            </a:r>
            <a:r>
              <a:rPr lang="nl-NL" dirty="0" smtClean="0"/>
              <a:t> type games </a:t>
            </a:r>
            <a:r>
              <a:rPr lang="nl-NL" dirty="0" err="1" smtClean="0"/>
              <a:t>include</a:t>
            </a:r>
            <a:r>
              <a:rPr lang="nl-NL" dirty="0" smtClean="0"/>
              <a:t> Gipf pieces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 smtClean="0"/>
              <a:t>Count</a:t>
            </a:r>
            <a:r>
              <a:rPr lang="nl-NL" dirty="0" smtClean="0"/>
              <a:t> as 2 </a:t>
            </a:r>
            <a:r>
              <a:rPr lang="nl-NL" dirty="0" err="1" smtClean="0"/>
              <a:t>normal</a:t>
            </a:r>
            <a:r>
              <a:rPr lang="nl-NL" dirty="0" smtClean="0"/>
              <a:t> pieces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player</a:t>
            </a:r>
            <a:r>
              <a:rPr lang="nl-NL" dirty="0" smtClean="0"/>
              <a:t> </a:t>
            </a:r>
            <a:r>
              <a:rPr lang="nl-NL" dirty="0" err="1" smtClean="0"/>
              <a:t>removes</a:t>
            </a:r>
            <a:r>
              <a:rPr lang="nl-NL" dirty="0" smtClean="0"/>
              <a:t> </a:t>
            </a:r>
            <a:r>
              <a:rPr lang="nl-NL" dirty="0" err="1" smtClean="0"/>
              <a:t>lines</a:t>
            </a:r>
            <a:r>
              <a:rPr lang="nl-NL" dirty="0" smtClean="0"/>
              <a:t>, he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choose</a:t>
            </a:r>
            <a:r>
              <a:rPr lang="nl-NL" dirty="0" smtClean="0"/>
              <a:t> </a:t>
            </a:r>
            <a:r>
              <a:rPr lang="nl-NL" dirty="0" err="1" smtClean="0"/>
              <a:t>whether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remove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Gipf piece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smtClean="0"/>
              <a:t>Even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a piece of </a:t>
            </a:r>
            <a:r>
              <a:rPr lang="nl-NL" dirty="0" err="1" smtClean="0"/>
              <a:t>the</a:t>
            </a:r>
            <a:r>
              <a:rPr lang="nl-NL" dirty="0" smtClean="0"/>
              <a:t> opponent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1" dirty="0" err="1" smtClean="0"/>
              <a:t>If</a:t>
            </a:r>
            <a:r>
              <a:rPr lang="nl-NL" b="1" dirty="0" smtClean="0"/>
              <a:t> </a:t>
            </a:r>
            <a:r>
              <a:rPr lang="nl-NL" b="1" dirty="0" err="1" smtClean="0"/>
              <a:t>the</a:t>
            </a:r>
            <a:r>
              <a:rPr lang="nl-NL" b="1" dirty="0" smtClean="0"/>
              <a:t> last Gipf piece of a </a:t>
            </a:r>
            <a:r>
              <a:rPr lang="nl-NL" b="1" dirty="0" err="1" smtClean="0"/>
              <a:t>player</a:t>
            </a:r>
            <a:r>
              <a:rPr lang="nl-NL" b="1" dirty="0" smtClean="0"/>
              <a:t> is </a:t>
            </a:r>
            <a:r>
              <a:rPr lang="nl-NL" b="1" dirty="0" err="1" smtClean="0"/>
              <a:t>returned</a:t>
            </a:r>
            <a:r>
              <a:rPr lang="nl-NL" b="1" dirty="0" smtClean="0"/>
              <a:t>, </a:t>
            </a:r>
            <a:r>
              <a:rPr lang="nl-NL" b="1" dirty="0" err="1" smtClean="0"/>
              <a:t>the</a:t>
            </a:r>
            <a:r>
              <a:rPr lang="nl-NL" b="1" dirty="0" smtClean="0"/>
              <a:t> </a:t>
            </a:r>
            <a:r>
              <a:rPr lang="nl-NL" b="1" dirty="0" err="1" smtClean="0"/>
              <a:t>player</a:t>
            </a:r>
            <a:r>
              <a:rPr lang="nl-NL" b="1" dirty="0" smtClean="0"/>
              <a:t> </a:t>
            </a:r>
            <a:r>
              <a:rPr lang="nl-NL" b="1" dirty="0" err="1" smtClean="0"/>
              <a:t>loses</a:t>
            </a:r>
            <a:endParaRPr lang="nl-NL" b="1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11" y="1027906"/>
            <a:ext cx="3147155" cy="48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Game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263650"/>
            <a:ext cx="10515600" cy="2668737"/>
          </a:xfrm>
        </p:spPr>
        <p:txBody>
          <a:bodyPr numCol="3">
            <a:normAutofit fontScale="92500" lnSpcReduction="20000"/>
          </a:bodyPr>
          <a:lstStyle/>
          <a:p>
            <a:pPr marL="0" indent="0">
              <a:buNone/>
            </a:pPr>
            <a:r>
              <a:rPr lang="nl-NL" b="1" dirty="0" smtClean="0"/>
              <a:t>Basic</a:t>
            </a:r>
          </a:p>
          <a:p>
            <a:r>
              <a:rPr lang="nl-NL" dirty="0" smtClean="0"/>
              <a:t>Reserve: 12</a:t>
            </a:r>
          </a:p>
          <a:p>
            <a:r>
              <a:rPr lang="nl-NL" dirty="0" err="1" smtClean="0"/>
              <a:t>Players</a:t>
            </a:r>
            <a:r>
              <a:rPr lang="nl-NL" dirty="0" smtClean="0"/>
              <a:t> start </a:t>
            </a:r>
            <a:r>
              <a:rPr lang="nl-NL" dirty="0" err="1" smtClean="0"/>
              <a:t>with</a:t>
            </a:r>
            <a:r>
              <a:rPr lang="nl-NL" dirty="0" smtClean="0"/>
              <a:t> 3 pieces on </a:t>
            </a:r>
            <a:r>
              <a:rPr lang="nl-NL" dirty="0" err="1" smtClean="0"/>
              <a:t>the</a:t>
            </a:r>
            <a:r>
              <a:rPr lang="nl-NL" dirty="0" smtClean="0"/>
              <a:t> board</a:t>
            </a:r>
          </a:p>
          <a:p>
            <a:r>
              <a:rPr lang="nl-NL" dirty="0" smtClean="0"/>
              <a:t>No Gipf pieces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 smtClean="0"/>
              <a:t>Standard</a:t>
            </a:r>
          </a:p>
          <a:p>
            <a:r>
              <a:rPr lang="nl-NL" dirty="0" smtClean="0"/>
              <a:t>Reserve: 12</a:t>
            </a:r>
          </a:p>
          <a:p>
            <a:r>
              <a:rPr lang="nl-NL" dirty="0" err="1" smtClean="0"/>
              <a:t>Players</a:t>
            </a:r>
            <a:r>
              <a:rPr lang="nl-NL" dirty="0" smtClean="0"/>
              <a:t> start </a:t>
            </a:r>
            <a:r>
              <a:rPr lang="nl-NL" dirty="0" err="1" smtClean="0"/>
              <a:t>with</a:t>
            </a:r>
            <a:r>
              <a:rPr lang="nl-NL" dirty="0" smtClean="0"/>
              <a:t> 3 Gipf pieces on </a:t>
            </a:r>
            <a:r>
              <a:rPr lang="nl-NL" dirty="0" err="1" smtClean="0"/>
              <a:t>the</a:t>
            </a:r>
            <a:r>
              <a:rPr lang="nl-NL" dirty="0" smtClean="0"/>
              <a:t> board</a:t>
            </a:r>
          </a:p>
          <a:p>
            <a:r>
              <a:rPr lang="nl-NL" dirty="0" err="1" smtClean="0"/>
              <a:t>Player</a:t>
            </a:r>
            <a:r>
              <a:rPr lang="nl-NL" dirty="0" smtClean="0"/>
              <a:t> </a:t>
            </a:r>
            <a:r>
              <a:rPr lang="nl-NL" dirty="0" err="1" smtClean="0"/>
              <a:t>can’t</a:t>
            </a:r>
            <a:r>
              <a:rPr lang="nl-NL" dirty="0" smtClean="0"/>
              <a:t> introduce new Gipf pieces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b="1" dirty="0" err="1" smtClean="0"/>
              <a:t>Tournament</a:t>
            </a:r>
            <a:endParaRPr lang="nl-NL" b="1" dirty="0" smtClean="0"/>
          </a:p>
          <a:p>
            <a:r>
              <a:rPr lang="nl-NL" dirty="0" smtClean="0"/>
              <a:t>Reserve: 18</a:t>
            </a:r>
          </a:p>
          <a:p>
            <a:r>
              <a:rPr lang="nl-NL" dirty="0" smtClean="0"/>
              <a:t>Start </a:t>
            </a:r>
            <a:r>
              <a:rPr lang="nl-NL" dirty="0" err="1" smtClean="0"/>
              <a:t>with</a:t>
            </a:r>
            <a:r>
              <a:rPr lang="nl-NL" dirty="0" smtClean="0"/>
              <a:t> empty board</a:t>
            </a:r>
          </a:p>
          <a:p>
            <a:r>
              <a:rPr lang="nl-NL" dirty="0" err="1" smtClean="0"/>
              <a:t>Player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place</a:t>
            </a:r>
            <a:r>
              <a:rPr lang="nl-NL" dirty="0" smtClean="0"/>
              <a:t> Gipf pieces </a:t>
            </a:r>
            <a:r>
              <a:rPr lang="nl-NL" dirty="0" err="1" smtClean="0"/>
              <a:t>until</a:t>
            </a:r>
            <a:r>
              <a:rPr lang="nl-NL" dirty="0" smtClean="0"/>
              <a:t> he has </a:t>
            </a:r>
            <a:r>
              <a:rPr lang="nl-NL" dirty="0" err="1" smtClean="0"/>
              <a:t>placed</a:t>
            </a:r>
            <a:r>
              <a:rPr lang="nl-NL" dirty="0" smtClean="0"/>
              <a:t> </a:t>
            </a:r>
            <a:r>
              <a:rPr lang="nl-NL" dirty="0" err="1" smtClean="0"/>
              <a:t>normal</a:t>
            </a:r>
            <a:r>
              <a:rPr lang="nl-NL" dirty="0" smtClean="0"/>
              <a:t> pieces</a:t>
            </a:r>
          </a:p>
          <a:p>
            <a:r>
              <a:rPr lang="nl-NL" dirty="0" smtClean="0"/>
              <a:t>Must start </a:t>
            </a:r>
            <a:r>
              <a:rPr lang="nl-NL" dirty="0" err="1" smtClean="0"/>
              <a:t>with</a:t>
            </a:r>
            <a:r>
              <a:rPr lang="nl-NL" dirty="0" smtClean="0"/>
              <a:t> Gipf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88" y="3916393"/>
            <a:ext cx="2250349" cy="22541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781" y="3915766"/>
            <a:ext cx="2250969" cy="225472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794" y="3916393"/>
            <a:ext cx="2257863" cy="22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11999</TotalTime>
  <Words>521</Words>
  <Application>Microsoft Macintosh PowerPoint</Application>
  <PresentationFormat>Widescreen</PresentationFormat>
  <Paragraphs>311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GIPF Game</vt:lpstr>
      <vt:lpstr>Outline</vt:lpstr>
      <vt:lpstr>Introduction</vt:lpstr>
      <vt:lpstr>Problem Statement</vt:lpstr>
      <vt:lpstr>Gipf Game</vt:lpstr>
      <vt:lpstr>The general idea:</vt:lpstr>
      <vt:lpstr>Removing lines</vt:lpstr>
      <vt:lpstr>Gipf pieces</vt:lpstr>
      <vt:lpstr>Game types</vt:lpstr>
      <vt:lpstr>Demo</vt:lpstr>
      <vt:lpstr>Research</vt:lpstr>
      <vt:lpstr>Decision Trees</vt:lpstr>
      <vt:lpstr>Minimax </vt:lpstr>
      <vt:lpstr>Evaluation Function</vt:lpstr>
      <vt:lpstr>Evaluation Function </vt:lpstr>
      <vt:lpstr>Evaluation function: Variables</vt:lpstr>
      <vt:lpstr>Monte Carlo</vt:lpstr>
      <vt:lpstr>Planning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GIPF Game</dc:title>
  <dc:creator>Lindner, Marc (Stud. DKE)</dc:creator>
  <cp:lastModifiedBy>Lindner, Marc (Stud. DKE)</cp:lastModifiedBy>
  <cp:revision>42</cp:revision>
  <dcterms:created xsi:type="dcterms:W3CDTF">2015-09-29T16:13:01Z</dcterms:created>
  <dcterms:modified xsi:type="dcterms:W3CDTF">2015-10-15T12:52:46Z</dcterms:modified>
</cp:coreProperties>
</file>