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economist.com/graphic-detail/2018/07/26/python-is-becoming-the-worlds-most-popular-coding-language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bl007/bpc" TargetMode="External"/><Relationship Id="rId2" Type="http://schemas.openxmlformats.org/officeDocument/2006/relationships/hyperlink" Target="https://jakevdp.github.io/WhirlwindTourOfPython/" TargetMode="External"/><Relationship Id="rId3" Type="http://schemas.openxmlformats.org/officeDocument/2006/relationships/hyperlink" Target="https://www.blog.pythonlibrary.org/2018/07/25/jupyter-notebook-101-preview-chapters/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blog.pythonlibrary.org/2018/07/25/jupyter-notebook-101-preview-chapters/" TargetMode="External"/><Relationship Id="rId2" Type="http://schemas.openxmlformats.org/officeDocument/2006/relationships/hyperlink" Target="https://github.com/jakevdp/WhirlwindTourOfPython" TargetMode="External"/><Relationship Id="rId3" Type="http://schemas.openxmlformats.org/officeDocument/2006/relationships/hyperlink" Target="https://www.analyticsvidhya.com/blog/2015/10/beginner-guide-web-scraping-beautiful-soup-python/" TargetMode="External"/><Relationship Id="rId4" Type="http://schemas.openxmlformats.org/officeDocument/2006/relationships/hyperlink" Target="https://www.analyticsvidhya.com/blog/2015/10/beginner-guide-web-scraping-beautiful-soup-python/" TargetMode="External"/><Relationship Id="rId5" Type="http://schemas.openxmlformats.org/officeDocument/2006/relationships/hyperlink" Target="https://colab.research.google.com/notebooks/mlcc/first_steps_with_tensor_flow.ipynb" TargetMode="Externa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notebooks.azure.com/" TargetMode="External"/><Relationship Id="rId2" Type="http://schemas.openxmlformats.org/officeDocument/2006/relationships/hyperlink" Target="https://github.com/dbl007/npbpc.git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498160" cy="106128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5200" spc="-1" strike="noStrike">
                <a:solidFill>
                  <a:srgbClr val="ffffff"/>
                </a:solidFill>
                <a:latin typeface="Arial"/>
                <a:ea typeface="Arial"/>
              </a:rPr>
              <a:t>Basic Python</a:t>
            </a:r>
            <a:endParaRPr b="0" lang="en-US" sz="5200" spc="-1" strike="noStrike" u="sng">
              <a:uFillTx/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022120"/>
            <a:ext cx="8831520" cy="28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A fast track 2 x ½ Day course to introduce essential components of the Python programming language and its interactive computational environment Jupyter.</a:t>
            </a:r>
            <a:endParaRPr b="0" lang="en-US" sz="2800" spc="-1" strike="noStrike" u="sng"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 u="sng"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Georgia"/>
                <a:ea typeface="Georgia"/>
                <a:hlinkClick r:id="rId1"/>
              </a:rPr>
              <a:t>Python is becoming the world’s most popular coding language</a:t>
            </a:r>
            <a:br/>
            <a:endParaRPr b="0" lang="en-US" sz="18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Repository of Course Notes</a:t>
            </a:r>
            <a:endParaRPr b="0" lang="en-US" sz="2800" spc="-1" strike="noStrike" u="sng">
              <a:uFillTx/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41360" y="109728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All course materials are available from Github repository</a:t>
            </a:r>
            <a:endParaRPr b="0" lang="en-US" sz="18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  <a:hlinkClick r:id="rId1"/>
              </a:rPr>
              <a:t>https://github.com/dbl007/bpc</a:t>
            </a:r>
            <a:endParaRPr b="0" lang="en-US" sz="18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Acknowledgement:</a:t>
            </a:r>
            <a:endParaRPr b="0" lang="en-US" sz="1800" spc="-1" strike="noStrike" u="sng">
              <a:uFillTx/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https://jakevdp.github.io/WhirlwindTourOfPython/</a:t>
            </a:r>
            <a:endParaRPr b="0" lang="en-US" sz="1800" spc="-1" strike="noStrike" u="sng">
              <a:uFillTx/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https://www.blog.pythonlibrary.org/2018/07/25/jupyter-notebook-101-preview-chapters/</a:t>
            </a:r>
            <a:endParaRPr b="0" lang="en-US" sz="1800" spc="-1" strike="noStrike" u="sng">
              <a:uFillTx/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 u="sng">
              <a:uFillTx/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 u="sng">
              <a:uFillTx/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 u="sng">
              <a:uFillTx/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 u="sng">
              <a:uFillTx/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 u="sng">
              <a:uFillTx/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 u="sng">
              <a:uFillTx/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Course Objective</a:t>
            </a:r>
            <a:endParaRPr b="0" lang="en-US" sz="2800" spc="-1" strike="noStrike" u="sng">
              <a:uFillTx/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Learn the basic syntax of Python language, familiar with various popular Python packages and run Python scripts.</a:t>
            </a:r>
            <a:endParaRPr b="0" lang="en-US" sz="1800" spc="-1" strike="noStrike" u="sng">
              <a:uFillTx/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Foundation training for AI and Machine Learning courses which uses Python</a:t>
            </a:r>
            <a:endParaRPr b="0" lang="en-US" sz="18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599"/>
              </a:spcAft>
            </a:pPr>
            <a:endParaRPr b="0" lang="en-US" sz="18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Teaching Plan</a:t>
            </a:r>
            <a:endParaRPr b="0" lang="en-US" sz="2800" spc="-1" strike="noStrike" u="sng">
              <a:uFillTx/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1760" y="1152360"/>
            <a:ext cx="8519760" cy="38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4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Hands-on Jupyter  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jupyter-notebook-101-preview-chapters</a:t>
            </a:r>
            <a:endParaRPr b="0" lang="en-US" sz="1800" spc="-1" strike="noStrike" u="sng">
              <a:uFillTx/>
              <a:latin typeface="Arial"/>
            </a:endParaRPr>
          </a:p>
          <a:p>
            <a:pPr marL="457200" indent="-342360">
              <a:lnSpc>
                <a:spcPct val="114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Get comfortable with Python by typing code. 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Compare/contrast Python with C.</a:t>
            </a:r>
            <a:endParaRPr b="0" lang="en-US" sz="1800" spc="-1" strike="noStrike" u="sng">
              <a:uFillTx/>
              <a:latin typeface="Arial"/>
            </a:endParaRPr>
          </a:p>
          <a:p>
            <a:pPr marL="457200" indent="-342360">
              <a:lnSpc>
                <a:spcPct val="114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Use the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A Whirlwind Tour of Python</a:t>
            </a:r>
            <a:r>
              <a:rPr b="0" lang="en-US" sz="1800" spc="-1" strike="noStrike">
                <a:solidFill>
                  <a:srgbClr val="4a3c31"/>
                </a:solidFill>
                <a:latin typeface="Arial"/>
                <a:ea typeface="Arial"/>
              </a:rPr>
              <a:t> notebooks to learn </a:t>
            </a:r>
            <a:r>
              <a:rPr b="0" lang="en-US" sz="18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</a:rPr>
              <a:t>Python’s essential syntax and semantics, built-in data types and structures, function definitions, control flow statements, and more, using Python 3 syntax.</a:t>
            </a:r>
            <a:endParaRPr b="0" lang="en-US" sz="1800" spc="-1" strike="noStrike" u="sng">
              <a:uFillTx/>
              <a:latin typeface="Arial"/>
            </a:endParaRPr>
          </a:p>
          <a:p>
            <a:pPr marL="457200" indent="-342360">
              <a:lnSpc>
                <a:spcPct val="114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</a:rPr>
              <a:t>Real world example of using Python for </a:t>
            </a:r>
            <a:r>
              <a:rPr b="0" lang="en-US" sz="18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3"/>
              </a:rPr>
              <a:t>web </a:t>
            </a:r>
            <a:r>
              <a:rPr b="0" lang="en-US" sz="18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4"/>
              </a:rPr>
              <a:t>scraping</a:t>
            </a:r>
            <a:endParaRPr b="0" lang="en-US" sz="1800" spc="-1" strike="noStrike" u="sng">
              <a:uFillTx/>
              <a:latin typeface="Arial"/>
            </a:endParaRPr>
          </a:p>
          <a:p>
            <a:pPr marL="457200" indent="-342360">
              <a:lnSpc>
                <a:spcPct val="114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</a:rPr>
              <a:t>Explore Machine Learning resource on </a:t>
            </a:r>
            <a:r>
              <a:rPr b="0" lang="en-US" sz="18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5"/>
              </a:rPr>
              <a:t>https://colab.research.google.com</a:t>
            </a:r>
            <a:endParaRPr b="0" lang="en-US" sz="1800" spc="-1" strike="noStrike" u="sng">
              <a:uFillTx/>
              <a:latin typeface="Arial"/>
            </a:endParaRPr>
          </a:p>
          <a:p>
            <a:pPr marL="457200" indent="-342360">
              <a:lnSpc>
                <a:spcPct val="114000"/>
              </a:lnSpc>
              <a:spcBef>
                <a:spcPts val="499"/>
              </a:spcBef>
              <a:spcAft>
                <a:spcPts val="499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en-US" sz="18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2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2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25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Microsoft Azure Notebook</a:t>
            </a:r>
            <a:endParaRPr b="0" lang="en-US" sz="2800" spc="-1" strike="noStrike" u="sng">
              <a:uFillTx/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Get Started…..</a:t>
            </a:r>
            <a:endParaRPr b="0" lang="en-US" sz="18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Goto &gt; 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https://notebooks.azure.com/</a:t>
            </a:r>
            <a:endParaRPr b="0" lang="en-US" sz="18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Sign in with your NP credential.</a:t>
            </a:r>
            <a:endParaRPr b="0" lang="en-US" sz="1800" spc="-1" strike="noStrike" u="sng">
              <a:uFillTx/>
              <a:latin typeface="Arial"/>
            </a:endParaRPr>
          </a:p>
          <a:p>
            <a:pPr>
              <a:lnSpc>
                <a:spcPct val="11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Create a new library from my Github repository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Verdana"/>
                <a:ea typeface="Verdana"/>
                <a:hlinkClick r:id="rId2"/>
              </a:rPr>
              <a:t>https://github.com/dbl007/npbpc.git</a:t>
            </a:r>
            <a:endParaRPr b="0" lang="en-US" sz="1800" spc="-1" strike="noStrike" u="sng">
              <a:uFillTx/>
              <a:latin typeface="Arial"/>
            </a:endParaRPr>
          </a:p>
          <a:p>
            <a:pPr>
              <a:lnSpc>
                <a:spcPct val="110000"/>
              </a:lnSpc>
              <a:spcBef>
                <a:spcPts val="1599"/>
              </a:spcBef>
            </a:pPr>
            <a:endParaRPr b="0" lang="en-US" sz="18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599"/>
              </a:spcAft>
            </a:pPr>
            <a:endParaRPr b="0" lang="en-US" sz="18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Google Shape;86;p18" descr=""/>
          <p:cNvPicPr/>
          <p:nvPr/>
        </p:nvPicPr>
        <p:blipFill>
          <a:blip r:embed="rId1"/>
          <a:stretch/>
        </p:blipFill>
        <p:spPr>
          <a:xfrm>
            <a:off x="0" y="543960"/>
            <a:ext cx="9143280" cy="405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Summary, Feedback, Thank you.</a:t>
            </a:r>
            <a:endParaRPr b="0" lang="en-US" sz="36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2020-06-21T14:55:15Z</dcterms:modified>
  <cp:revision>3</cp:revision>
  <dc:subject/>
  <dc:title/>
</cp:coreProperties>
</file>