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embeddedFontLst>
    <p:embeddedFont>
      <p:font typeface="Gill Sans" panose="020B0502020104020203" pitchFamily="34" charset="-79"/>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26"/>
  </p:normalViewPr>
  <p:slideViewPr>
    <p:cSldViewPr snapToGrid="0" snapToObjects="1">
      <p:cViewPr varScale="1">
        <p:scale>
          <a:sx n="105" d="100"/>
          <a:sy n="105" d="100"/>
        </p:scale>
        <p:origin x="8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7802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5501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9364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2695194" y="4352544"/>
            <a:ext cx="6801612" cy="1239894"/>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a:endParaRPr/>
          </a:p>
        </p:txBody>
      </p:sp>
      <p:sp>
        <p:nvSpPr>
          <p:cNvPr id="14" name="Google Shape;14;p2"/>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12"/>
          <p:cNvSpPr/>
          <p:nvPr/>
        </p:nvSpPr>
        <p:spPr>
          <a:xfrm>
            <a:off x="0" y="0"/>
            <a:ext cx="6095999"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txBox="1">
            <a:spLocks noGrp="1"/>
          </p:cNvSpPr>
          <p:nvPr>
            <p:ph type="title"/>
          </p:nvPr>
        </p:nvSpPr>
        <p:spPr>
          <a:xfrm>
            <a:off x="808523" y="2243828"/>
            <a:ext cx="4494998" cy="1134640"/>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2"/>
          <p:cNvSpPr>
            <a:spLocks noGrp="1"/>
          </p:cNvSpPr>
          <p:nvPr>
            <p:ph type="pic" idx="2"/>
          </p:nvPr>
        </p:nvSpPr>
        <p:spPr>
          <a:xfrm>
            <a:off x="6095999" y="0"/>
            <a:ext cx="6102097" cy="6858000"/>
          </a:xfrm>
          <a:prstGeom prst="rect">
            <a:avLst/>
          </a:prstGeom>
          <a:solidFill>
            <a:srgbClr val="BFBFBF"/>
          </a:solidFill>
          <a:ln>
            <a:noFill/>
          </a:ln>
        </p:spPr>
        <p:txBody>
          <a:bodyPr spcFirstLastPara="1" wrap="square" lIns="91425" tIns="45700" rIns="91425" bIns="45700" anchor="t" anchorCtr="0">
            <a:noAutofit/>
          </a:bodyPr>
          <a:lstStyle>
            <a:lvl1pPr marR="0" lvl="0" algn="l" rtl="0">
              <a:lnSpc>
                <a:spcPct val="100000"/>
              </a:lnSpc>
              <a:spcBef>
                <a:spcPts val="1000"/>
              </a:spcBef>
              <a:spcAft>
                <a:spcPts val="0"/>
              </a:spcAft>
              <a:buClr>
                <a:schemeClr val="accent2"/>
              </a:buClr>
              <a:buSzPts val="3200"/>
              <a:buFont typeface="Arial"/>
              <a:buNone/>
              <a:defRPr sz="3200" b="0" i="0" u="none" strike="noStrike" cap="none">
                <a:solidFill>
                  <a:srgbClr val="FEFEFE"/>
                </a:solidFill>
                <a:latin typeface="Gill Sans"/>
                <a:ea typeface="Gill Sans"/>
                <a:cs typeface="Gill Sans"/>
                <a:sym typeface="Gill Sans"/>
              </a:defRPr>
            </a:lvl1pPr>
            <a:lvl2pPr marR="0" lvl="1" algn="l" rtl="0">
              <a:lnSpc>
                <a:spcPct val="100000"/>
              </a:lnSpc>
              <a:spcBef>
                <a:spcPts val="1000"/>
              </a:spcBef>
              <a:spcAft>
                <a:spcPts val="0"/>
              </a:spcAft>
              <a:buClr>
                <a:schemeClr val="accent2"/>
              </a:buClr>
              <a:buSzPts val="2800"/>
              <a:buFont typeface="Arial"/>
              <a:buNone/>
              <a:defRPr sz="2800" b="0" i="0" u="none" strike="noStrike" cap="none">
                <a:solidFill>
                  <a:srgbClr val="262626"/>
                </a:solidFill>
                <a:latin typeface="Gill Sans"/>
                <a:ea typeface="Gill Sans"/>
                <a:cs typeface="Gill Sans"/>
                <a:sym typeface="Gill Sans"/>
              </a:defRPr>
            </a:lvl2pPr>
            <a:lvl3pPr marR="0" lvl="2" algn="l" rtl="0">
              <a:lnSpc>
                <a:spcPct val="100000"/>
              </a:lnSpc>
              <a:spcBef>
                <a:spcPts val="1000"/>
              </a:spcBef>
              <a:spcAft>
                <a:spcPts val="0"/>
              </a:spcAft>
              <a:buClr>
                <a:schemeClr val="accent2"/>
              </a:buClr>
              <a:buSzPts val="2400"/>
              <a:buFont typeface="Arial"/>
              <a:buNone/>
              <a:defRPr sz="2400" b="0" i="0" u="none" strike="noStrike" cap="none">
                <a:solidFill>
                  <a:srgbClr val="262626"/>
                </a:solidFill>
                <a:latin typeface="Gill Sans"/>
                <a:ea typeface="Gill Sans"/>
                <a:cs typeface="Gill Sans"/>
                <a:sym typeface="Gill Sans"/>
              </a:defRPr>
            </a:lvl3pPr>
            <a:lvl4pPr marR="0" lvl="3" algn="l" rtl="0">
              <a:lnSpc>
                <a:spcPct val="100000"/>
              </a:lnSpc>
              <a:spcBef>
                <a:spcPts val="1000"/>
              </a:spcBef>
              <a:spcAft>
                <a:spcPts val="0"/>
              </a:spcAft>
              <a:buClr>
                <a:schemeClr val="accent2"/>
              </a:buClr>
              <a:buSzPts val="2000"/>
              <a:buFont typeface="Arial"/>
              <a:buNone/>
              <a:defRPr sz="2000" b="0" i="0" u="none" strike="noStrike" cap="none">
                <a:solidFill>
                  <a:srgbClr val="262626"/>
                </a:solidFill>
                <a:latin typeface="Gill Sans"/>
                <a:ea typeface="Gill Sans"/>
                <a:cs typeface="Gill Sans"/>
                <a:sym typeface="Gill Sans"/>
              </a:defRPr>
            </a:lvl4pPr>
            <a:lvl5pPr marR="0" lvl="4" algn="l" rtl="0">
              <a:lnSpc>
                <a:spcPct val="100000"/>
              </a:lnSpc>
              <a:spcBef>
                <a:spcPts val="1000"/>
              </a:spcBef>
              <a:spcAft>
                <a:spcPts val="0"/>
              </a:spcAft>
              <a:buClr>
                <a:schemeClr val="accent2"/>
              </a:buClr>
              <a:buSzPts val="2000"/>
              <a:buFont typeface="Arial"/>
              <a:buNone/>
              <a:defRPr sz="2000" b="0" i="0" u="none" strike="noStrike" cap="none">
                <a:solidFill>
                  <a:srgbClr val="262626"/>
                </a:solidFill>
                <a:latin typeface="Gill Sans"/>
                <a:ea typeface="Gill Sans"/>
                <a:cs typeface="Gill Sans"/>
                <a:sym typeface="Gill Sans"/>
              </a:defRPr>
            </a:lvl5pPr>
            <a:lvl6pPr marR="0" lvl="5" algn="l" rtl="0">
              <a:lnSpc>
                <a:spcPct val="100000"/>
              </a:lnSpc>
              <a:spcBef>
                <a:spcPts val="1000"/>
              </a:spcBef>
              <a:spcAft>
                <a:spcPts val="0"/>
              </a:spcAft>
              <a:buClr>
                <a:schemeClr val="accent2"/>
              </a:buClr>
              <a:buSzPts val="2000"/>
              <a:buFont typeface="Arial"/>
              <a:buNone/>
              <a:defRPr sz="2000" b="0" i="0" u="none" strike="noStrike" cap="none">
                <a:solidFill>
                  <a:schemeClr val="dk1"/>
                </a:solidFill>
                <a:latin typeface="Gill Sans"/>
                <a:ea typeface="Gill Sans"/>
                <a:cs typeface="Gill Sans"/>
                <a:sym typeface="Gill Sans"/>
              </a:defRPr>
            </a:lvl6pPr>
            <a:lvl7pPr marR="0" lvl="6" algn="l" rtl="0">
              <a:lnSpc>
                <a:spcPct val="100000"/>
              </a:lnSpc>
              <a:spcBef>
                <a:spcPts val="1000"/>
              </a:spcBef>
              <a:spcAft>
                <a:spcPts val="0"/>
              </a:spcAft>
              <a:buClr>
                <a:schemeClr val="accent2"/>
              </a:buClr>
              <a:buSzPts val="2000"/>
              <a:buFont typeface="Arial"/>
              <a:buNone/>
              <a:defRPr sz="2000" b="0" i="0" u="none" strike="noStrike" cap="none">
                <a:solidFill>
                  <a:schemeClr val="dk1"/>
                </a:solidFill>
                <a:latin typeface="Gill Sans"/>
                <a:ea typeface="Gill Sans"/>
                <a:cs typeface="Gill Sans"/>
                <a:sym typeface="Gill Sans"/>
              </a:defRPr>
            </a:lvl7pPr>
            <a:lvl8pPr marR="0" lvl="7" algn="l" rtl="0">
              <a:lnSpc>
                <a:spcPct val="100000"/>
              </a:lnSpc>
              <a:spcBef>
                <a:spcPts val="1000"/>
              </a:spcBef>
              <a:spcAft>
                <a:spcPts val="0"/>
              </a:spcAft>
              <a:buClr>
                <a:schemeClr val="accent2"/>
              </a:buClr>
              <a:buSzPts val="2000"/>
              <a:buFont typeface="Arial"/>
              <a:buNone/>
              <a:defRPr sz="2000" b="0" i="0" u="none" strike="noStrike" cap="none">
                <a:solidFill>
                  <a:schemeClr val="dk1"/>
                </a:solidFill>
                <a:latin typeface="Gill Sans"/>
                <a:ea typeface="Gill Sans"/>
                <a:cs typeface="Gill Sans"/>
                <a:sym typeface="Gill Sans"/>
              </a:defRPr>
            </a:lvl8pPr>
            <a:lvl9pPr marR="0" lvl="8" algn="l" rtl="0">
              <a:lnSpc>
                <a:spcPct val="100000"/>
              </a:lnSpc>
              <a:spcBef>
                <a:spcPts val="1000"/>
              </a:spcBef>
              <a:spcAft>
                <a:spcPts val="0"/>
              </a:spcAft>
              <a:buClr>
                <a:schemeClr val="accent2"/>
              </a:buClr>
              <a:buSzPts val="2000"/>
              <a:buFont typeface="Arial"/>
              <a:buNone/>
              <a:defRPr sz="2000" b="0" i="0" u="none" strike="noStrike" cap="none">
                <a:solidFill>
                  <a:schemeClr val="dk1"/>
                </a:solidFill>
                <a:latin typeface="Gill Sans"/>
                <a:ea typeface="Gill Sans"/>
                <a:cs typeface="Gill Sans"/>
                <a:sym typeface="Gill Sans"/>
              </a:defRPr>
            </a:lvl9pPr>
          </a:lstStyle>
          <a:p>
            <a:endParaRPr/>
          </a:p>
        </p:txBody>
      </p:sp>
      <p:sp>
        <p:nvSpPr>
          <p:cNvPr id="78" name="Google Shape;78;p12"/>
          <p:cNvSpPr txBox="1">
            <a:spLocks noGrp="1"/>
          </p:cNvSpPr>
          <p:nvPr>
            <p:ph type="body" idx="1"/>
          </p:nvPr>
        </p:nvSpPr>
        <p:spPr>
          <a:xfrm>
            <a:off x="1115568" y="3549918"/>
            <a:ext cx="3794760" cy="2194037"/>
          </a:xfrm>
          <a:prstGeom prst="rect">
            <a:avLst/>
          </a:prstGeom>
          <a:noFill/>
          <a:ln>
            <a:noFill/>
          </a:ln>
        </p:spPr>
        <p:txBody>
          <a:bodyPr spcFirstLastPara="1" wrap="square" lIns="91425" tIns="45700" rIns="91425" bIns="45700" anchor="t" anchorCtr="1">
            <a:normAutofit/>
          </a:bodyPr>
          <a:lstStyle>
            <a:lvl1pPr marL="457200" lvl="0" indent="-228600" algn="ctr">
              <a:lnSpc>
                <a:spcPct val="100000"/>
              </a:lnSpc>
              <a:spcBef>
                <a:spcPts val="1000"/>
              </a:spcBef>
              <a:spcAft>
                <a:spcPts val="0"/>
              </a:spcAft>
              <a:buSzPts val="1500"/>
              <a:buNone/>
              <a:defRPr sz="1500">
                <a:solidFill>
                  <a:srgbClr val="FFFFFF"/>
                </a:solidFill>
              </a:defRPr>
            </a:lvl1pPr>
            <a:lvl2pPr marL="914400" lvl="1" indent="-228600" algn="l">
              <a:lnSpc>
                <a:spcPct val="100000"/>
              </a:lnSpc>
              <a:spcBef>
                <a:spcPts val="1000"/>
              </a:spcBef>
              <a:spcAft>
                <a:spcPts val="0"/>
              </a:spcAft>
              <a:buSzPts val="1400"/>
              <a:buNone/>
              <a:defRPr sz="1400"/>
            </a:lvl2pPr>
            <a:lvl3pPr marL="1371600" lvl="2" indent="-228600" algn="l">
              <a:lnSpc>
                <a:spcPct val="100000"/>
              </a:lnSpc>
              <a:spcBef>
                <a:spcPts val="1000"/>
              </a:spcBef>
              <a:spcAft>
                <a:spcPts val="0"/>
              </a:spcAft>
              <a:buSzPts val="1200"/>
              <a:buNone/>
              <a:defRPr sz="1200"/>
            </a:lvl3pPr>
            <a:lvl4pPr marL="1828800" lvl="3" indent="-228600" algn="l">
              <a:lnSpc>
                <a:spcPct val="100000"/>
              </a:lnSpc>
              <a:spcBef>
                <a:spcPts val="1000"/>
              </a:spcBef>
              <a:spcAft>
                <a:spcPts val="0"/>
              </a:spcAft>
              <a:buSzPts val="1000"/>
              <a:buNone/>
              <a:defRPr sz="1000"/>
            </a:lvl4pPr>
            <a:lvl5pPr marL="2286000" lvl="4" indent="-228600" algn="l">
              <a:lnSpc>
                <a:spcPct val="100000"/>
              </a:lnSpc>
              <a:spcBef>
                <a:spcPts val="1000"/>
              </a:spcBef>
              <a:spcAft>
                <a:spcPts val="0"/>
              </a:spcAft>
              <a:buSzPts val="1000"/>
              <a:buNone/>
              <a:defRPr sz="1000"/>
            </a:lvl5pPr>
            <a:lvl6pPr marL="2743200" lvl="5" indent="-228600" algn="l">
              <a:lnSpc>
                <a:spcPct val="100000"/>
              </a:lnSpc>
              <a:spcBef>
                <a:spcPts val="1000"/>
              </a:spcBef>
              <a:spcAft>
                <a:spcPts val="0"/>
              </a:spcAft>
              <a:buSzPts val="1000"/>
              <a:buNone/>
              <a:defRPr sz="1000"/>
            </a:lvl6pPr>
            <a:lvl7pPr marL="3200400" lvl="6" indent="-228600" algn="l">
              <a:lnSpc>
                <a:spcPct val="100000"/>
              </a:lnSpc>
              <a:spcBef>
                <a:spcPts val="1000"/>
              </a:spcBef>
              <a:spcAft>
                <a:spcPts val="0"/>
              </a:spcAft>
              <a:buSzPts val="1000"/>
              <a:buNone/>
              <a:defRPr sz="1000"/>
            </a:lvl7pPr>
            <a:lvl8pPr marL="3657600" lvl="7" indent="-228600" algn="l">
              <a:lnSpc>
                <a:spcPct val="100000"/>
              </a:lnSpc>
              <a:spcBef>
                <a:spcPts val="1000"/>
              </a:spcBef>
              <a:spcAft>
                <a:spcPts val="0"/>
              </a:spcAft>
              <a:buSzPts val="1000"/>
              <a:buNone/>
              <a:defRPr sz="1000"/>
            </a:lvl8pPr>
            <a:lvl9pPr marL="4114800" lvl="8" indent="-228600" algn="l">
              <a:lnSpc>
                <a:spcPct val="100000"/>
              </a:lnSpc>
              <a:spcBef>
                <a:spcPts val="1000"/>
              </a:spcBef>
              <a:spcAft>
                <a:spcPts val="0"/>
              </a:spcAft>
              <a:buSzPts val="1000"/>
              <a:buNone/>
              <a:defRPr sz="1000"/>
            </a:lvl9pPr>
          </a:lstStyle>
          <a:p>
            <a:endParaRPr/>
          </a:p>
        </p:txBody>
      </p:sp>
      <p:sp>
        <p:nvSpPr>
          <p:cNvPr id="79" name="Google Shape;79;p12"/>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2"/>
          <p:cNvSpPr txBox="1">
            <a:spLocks noGrp="1"/>
          </p:cNvSpPr>
          <p:nvPr>
            <p:ph type="ftr" idx="11"/>
          </p:nvPr>
        </p:nvSpPr>
        <p:spPr>
          <a:xfrm>
            <a:off x="804672" y="6236208"/>
            <a:ext cx="5124797"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2"/>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3"/>
          <p:cNvSpPr txBox="1">
            <a:spLocks noGrp="1"/>
          </p:cNvSpPr>
          <p:nvPr>
            <p:ph type="body" idx="1"/>
          </p:nvPr>
        </p:nvSpPr>
        <p:spPr>
          <a:xfrm rot="5400000">
            <a:off x="4545009" y="324171"/>
            <a:ext cx="3101983" cy="7729728"/>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85" name="Google Shape;85;p13"/>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3"/>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3"/>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4"/>
          <p:cNvSpPr txBox="1">
            <a:spLocks noGrp="1"/>
          </p:cNvSpPr>
          <p:nvPr>
            <p:ph type="title"/>
          </p:nvPr>
        </p:nvSpPr>
        <p:spPr>
          <a:xfrm rot="5400000">
            <a:off x="6810676" y="2779696"/>
            <a:ext cx="4983480" cy="1298608"/>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4"/>
          <p:cNvSpPr txBox="1">
            <a:spLocks noGrp="1"/>
          </p:cNvSpPr>
          <p:nvPr>
            <p:ph type="body" idx="1"/>
          </p:nvPr>
        </p:nvSpPr>
        <p:spPr>
          <a:xfrm rot="5400000">
            <a:off x="2838640" y="329755"/>
            <a:ext cx="4983480" cy="6198489"/>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91" name="Google Shape;91;p14"/>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4"/>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4"/>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26" name="Google Shape;26;p4"/>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29"/>
        <p:cNvGrpSpPr/>
        <p:nvPr/>
      </p:nvGrpSpPr>
      <p:grpSpPr>
        <a:xfrm>
          <a:off x="0" y="0"/>
          <a:ext cx="0" cy="0"/>
          <a:chOff x="0" y="0"/>
          <a:chExt cx="0" cy="0"/>
        </a:xfrm>
      </p:grpSpPr>
      <p:sp>
        <p:nvSpPr>
          <p:cNvPr id="30" name="Google Shape;30;p5"/>
          <p:cNvSpPr txBox="1">
            <a:spLocks noGrp="1"/>
          </p:cNvSpPr>
          <p:nvPr>
            <p:ph type="ctr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subTitle" idx="1"/>
          </p:nvPr>
        </p:nvSpPr>
        <p:spPr>
          <a:xfrm>
            <a:off x="2695194" y="4352544"/>
            <a:ext cx="6801612" cy="1239894"/>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a:endParaRPr/>
          </a:p>
        </p:txBody>
      </p:sp>
      <p:sp>
        <p:nvSpPr>
          <p:cNvPr id="32" name="Google Shape;32;p5"/>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2695194" y="4352465"/>
            <a:ext cx="6801612" cy="1265082"/>
          </a:xfrm>
          <a:prstGeom prst="rect">
            <a:avLst/>
          </a:prstGeom>
          <a:noFill/>
          <a:ln>
            <a:noFill/>
          </a:ln>
        </p:spPr>
        <p:txBody>
          <a:bodyPr spcFirstLastPara="1" wrap="square" lIns="91425" tIns="45700" rIns="91425" bIns="45700" anchor="t" anchorCtr="1">
            <a:normAutofit/>
          </a:bodyPr>
          <a:lstStyle>
            <a:lvl1pPr marL="457200" lvl="0" indent="-228600" algn="l">
              <a:lnSpc>
                <a:spcPct val="100000"/>
              </a:lnSpc>
              <a:spcBef>
                <a:spcPts val="1000"/>
              </a:spcBef>
              <a:spcAft>
                <a:spcPts val="0"/>
              </a:spcAft>
              <a:buSzPts val="2000"/>
              <a:buNone/>
              <a:defRPr sz="2000">
                <a:solidFill>
                  <a:schemeClr val="lt1"/>
                </a:solidFill>
              </a:defRPr>
            </a:lvl1pPr>
            <a:lvl2pPr marL="914400" lvl="1" indent="-228600" algn="l">
              <a:lnSpc>
                <a:spcPct val="100000"/>
              </a:lnSpc>
              <a:spcBef>
                <a:spcPts val="1000"/>
              </a:spcBef>
              <a:spcAft>
                <a:spcPts val="0"/>
              </a:spcAft>
              <a:buSzPts val="2000"/>
              <a:buNone/>
              <a:defRPr sz="2000">
                <a:solidFill>
                  <a:schemeClr val="lt1"/>
                </a:solidFill>
              </a:defRPr>
            </a:lvl2pPr>
            <a:lvl3pPr marL="1371600" lvl="2" indent="-228600" algn="l">
              <a:lnSpc>
                <a:spcPct val="100000"/>
              </a:lnSpc>
              <a:spcBef>
                <a:spcPts val="1000"/>
              </a:spcBef>
              <a:spcAft>
                <a:spcPts val="0"/>
              </a:spcAft>
              <a:buSzPts val="1800"/>
              <a:buNone/>
              <a:defRPr sz="1800">
                <a:solidFill>
                  <a:schemeClr val="lt1"/>
                </a:solidFill>
              </a:defRPr>
            </a:lvl3pPr>
            <a:lvl4pPr marL="1828800" lvl="3" indent="-228600" algn="l">
              <a:lnSpc>
                <a:spcPct val="100000"/>
              </a:lnSpc>
              <a:spcBef>
                <a:spcPts val="1000"/>
              </a:spcBef>
              <a:spcAft>
                <a:spcPts val="0"/>
              </a:spcAft>
              <a:buSzPts val="1600"/>
              <a:buNone/>
              <a:defRPr sz="1600">
                <a:solidFill>
                  <a:schemeClr val="lt1"/>
                </a:solidFill>
              </a:defRPr>
            </a:lvl4pPr>
            <a:lvl5pPr marL="2286000" lvl="4" indent="-228600" algn="l">
              <a:lnSpc>
                <a:spcPct val="100000"/>
              </a:lnSpc>
              <a:spcBef>
                <a:spcPts val="1000"/>
              </a:spcBef>
              <a:spcAft>
                <a:spcPts val="0"/>
              </a:spcAft>
              <a:buSzPts val="1600"/>
              <a:buNone/>
              <a:defRPr sz="1600">
                <a:solidFill>
                  <a:schemeClr val="lt1"/>
                </a:solidFill>
              </a:defRPr>
            </a:lvl5pPr>
            <a:lvl6pPr marL="2743200" lvl="5" indent="-228600" algn="l">
              <a:lnSpc>
                <a:spcPct val="100000"/>
              </a:lnSpc>
              <a:spcBef>
                <a:spcPts val="1000"/>
              </a:spcBef>
              <a:spcAft>
                <a:spcPts val="0"/>
              </a:spcAft>
              <a:buSzPts val="1600"/>
              <a:buNone/>
              <a:defRPr sz="1600">
                <a:solidFill>
                  <a:schemeClr val="lt1"/>
                </a:solidFill>
              </a:defRPr>
            </a:lvl6pPr>
            <a:lvl7pPr marL="3200400" lvl="6" indent="-228600" algn="l">
              <a:lnSpc>
                <a:spcPct val="100000"/>
              </a:lnSpc>
              <a:spcBef>
                <a:spcPts val="1000"/>
              </a:spcBef>
              <a:spcAft>
                <a:spcPts val="0"/>
              </a:spcAft>
              <a:buSzPts val="1600"/>
              <a:buNone/>
              <a:defRPr sz="1600">
                <a:solidFill>
                  <a:schemeClr val="lt1"/>
                </a:solidFill>
              </a:defRPr>
            </a:lvl7pPr>
            <a:lvl8pPr marL="3657600" lvl="7" indent="-228600" algn="l">
              <a:lnSpc>
                <a:spcPct val="100000"/>
              </a:lnSpc>
              <a:spcBef>
                <a:spcPts val="1000"/>
              </a:spcBef>
              <a:spcAft>
                <a:spcPts val="0"/>
              </a:spcAft>
              <a:buSzPts val="1600"/>
              <a:buNone/>
              <a:defRPr sz="1600">
                <a:solidFill>
                  <a:schemeClr val="lt1"/>
                </a:solidFill>
              </a:defRPr>
            </a:lvl8pPr>
            <a:lvl9pPr marL="4114800" lvl="8" indent="-228600" algn="l">
              <a:lnSpc>
                <a:spcPct val="100000"/>
              </a:lnSpc>
              <a:spcBef>
                <a:spcPts val="1000"/>
              </a:spcBef>
              <a:spcAft>
                <a:spcPts val="0"/>
              </a:spcAft>
              <a:buSzPts val="1600"/>
              <a:buNone/>
              <a:defRPr sz="1600">
                <a:solidFill>
                  <a:schemeClr val="lt1"/>
                </a:solidFill>
              </a:defRPr>
            </a:lvl9pPr>
          </a:lstStyle>
          <a:p>
            <a:endParaRPr/>
          </a:p>
        </p:txBody>
      </p:sp>
      <p:sp>
        <p:nvSpPr>
          <p:cNvPr id="38" name="Google Shape;38;p6"/>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1581912" y="2638044"/>
            <a:ext cx="4271771" cy="310198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44" name="Google Shape;44;p7"/>
          <p:cNvSpPr txBox="1">
            <a:spLocks noGrp="1"/>
          </p:cNvSpPr>
          <p:nvPr>
            <p:ph type="body" idx="2"/>
          </p:nvPr>
        </p:nvSpPr>
        <p:spPr>
          <a:xfrm>
            <a:off x="6338315" y="2638044"/>
            <a:ext cx="4270247" cy="310198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45" name="Google Shape;45;p7"/>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7"/>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8"/>
          <p:cNvSpPr txBox="1">
            <a:spLocks noGrp="1"/>
          </p:cNvSpPr>
          <p:nvPr>
            <p:ph type="body" idx="1"/>
          </p:nvPr>
        </p:nvSpPr>
        <p:spPr>
          <a:xfrm>
            <a:off x="1583436" y="2313433"/>
            <a:ext cx="4270248" cy="704087"/>
          </a:xfrm>
          <a:prstGeom prst="rect">
            <a:avLst/>
          </a:prstGeom>
          <a:noFill/>
          <a:ln>
            <a:noFill/>
          </a:ln>
        </p:spPr>
        <p:txBody>
          <a:bodyPr spcFirstLastPara="1" wrap="square" lIns="91425" tIns="45700" rIns="91425" bIns="45700" anchor="b" anchorCtr="1">
            <a:normAutofit/>
          </a:bodyPr>
          <a:lstStyle>
            <a:lvl1pPr marL="457200" lvl="0" indent="-228600" algn="ctr">
              <a:lnSpc>
                <a:spcPct val="100000"/>
              </a:lnSpc>
              <a:spcBef>
                <a:spcPts val="1000"/>
              </a:spcBef>
              <a:spcAft>
                <a:spcPts val="0"/>
              </a:spcAft>
              <a:buSzPts val="1900"/>
              <a:buNone/>
              <a:defRPr sz="1900" b="0" cap="none">
                <a:solidFill>
                  <a:srgbClr val="6B8890"/>
                </a:solidFill>
              </a:defRPr>
            </a:lvl1pPr>
            <a:lvl2pPr marL="914400" lvl="1" indent="-228600" algn="l">
              <a:lnSpc>
                <a:spcPct val="100000"/>
              </a:lnSpc>
              <a:spcBef>
                <a:spcPts val="1000"/>
              </a:spcBef>
              <a:spcAft>
                <a:spcPts val="0"/>
              </a:spcAft>
              <a:buSzPts val="1900"/>
              <a:buNone/>
              <a:defRPr sz="19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50" name="Google Shape;50;p8"/>
          <p:cNvSpPr txBox="1">
            <a:spLocks noGrp="1"/>
          </p:cNvSpPr>
          <p:nvPr>
            <p:ph type="body" idx="2"/>
          </p:nvPr>
        </p:nvSpPr>
        <p:spPr>
          <a:xfrm>
            <a:off x="1583436" y="3143250"/>
            <a:ext cx="4270248" cy="259677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51" name="Google Shape;51;p8"/>
          <p:cNvSpPr txBox="1">
            <a:spLocks noGrp="1"/>
          </p:cNvSpPr>
          <p:nvPr>
            <p:ph type="body" idx="3"/>
          </p:nvPr>
        </p:nvSpPr>
        <p:spPr>
          <a:xfrm>
            <a:off x="6338316" y="3143250"/>
            <a:ext cx="4253484" cy="259677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30200" algn="l">
              <a:lnSpc>
                <a:spcPct val="100000"/>
              </a:lnSpc>
              <a:spcBef>
                <a:spcPts val="1000"/>
              </a:spcBef>
              <a:spcAft>
                <a:spcPts val="0"/>
              </a:spcAft>
              <a:buSzPts val="16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52" name="Google Shape;52;p8"/>
          <p:cNvSpPr txBox="1">
            <a:spLocks noGrp="1"/>
          </p:cNvSpPr>
          <p:nvPr>
            <p:ph type="body" idx="4"/>
          </p:nvPr>
        </p:nvSpPr>
        <p:spPr>
          <a:xfrm>
            <a:off x="6338316" y="2313433"/>
            <a:ext cx="4270248" cy="704087"/>
          </a:xfrm>
          <a:prstGeom prst="rect">
            <a:avLst/>
          </a:prstGeom>
          <a:noFill/>
          <a:ln>
            <a:noFill/>
          </a:ln>
        </p:spPr>
        <p:txBody>
          <a:bodyPr spcFirstLastPara="1" wrap="square" lIns="91425" tIns="45700" rIns="91425" bIns="45700" anchor="b" anchorCtr="1">
            <a:normAutofit/>
          </a:bodyPr>
          <a:lstStyle>
            <a:lvl1pPr marL="457200" lvl="0" indent="-228600" algn="ctr">
              <a:lnSpc>
                <a:spcPct val="100000"/>
              </a:lnSpc>
              <a:spcBef>
                <a:spcPts val="1000"/>
              </a:spcBef>
              <a:spcAft>
                <a:spcPts val="0"/>
              </a:spcAft>
              <a:buSzPts val="1900"/>
              <a:buNone/>
              <a:defRPr sz="1900" b="0" cap="none">
                <a:solidFill>
                  <a:srgbClr val="6B8890"/>
                </a:solidFill>
              </a:defRPr>
            </a:lvl1pPr>
            <a:lvl2pPr marL="914400" lvl="1" indent="-228600" algn="l">
              <a:lnSpc>
                <a:spcPct val="100000"/>
              </a:lnSpc>
              <a:spcBef>
                <a:spcPts val="1000"/>
              </a:spcBef>
              <a:spcAft>
                <a:spcPts val="0"/>
              </a:spcAft>
              <a:buSzPts val="1900"/>
              <a:buNone/>
              <a:defRPr sz="19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53" name="Google Shape;53;p8"/>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56" name="Google Shape;56;p8"/>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9"/>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0"/>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0"/>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6"/>
        <p:cNvGrpSpPr/>
        <p:nvPr/>
      </p:nvGrpSpPr>
      <p:grpSpPr>
        <a:xfrm>
          <a:off x="0" y="0"/>
          <a:ext cx="0" cy="0"/>
          <a:chOff x="0" y="0"/>
          <a:chExt cx="0" cy="0"/>
        </a:xfrm>
      </p:grpSpPr>
      <p:sp>
        <p:nvSpPr>
          <p:cNvPr id="67" name="Google Shape;67;p11"/>
          <p:cNvSpPr/>
          <p:nvPr/>
        </p:nvSpPr>
        <p:spPr>
          <a:xfrm>
            <a:off x="0" y="0"/>
            <a:ext cx="6096000"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1"/>
          <p:cNvSpPr txBox="1">
            <a:spLocks noGrp="1"/>
          </p:cNvSpPr>
          <p:nvPr>
            <p:ph type="title"/>
          </p:nvPr>
        </p:nvSpPr>
        <p:spPr>
          <a:xfrm>
            <a:off x="804672" y="2243828"/>
            <a:ext cx="4486656" cy="1141497"/>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1"/>
          <p:cNvSpPr txBox="1">
            <a:spLocks noGrp="1"/>
          </p:cNvSpPr>
          <p:nvPr>
            <p:ph type="body" idx="1"/>
          </p:nvPr>
        </p:nvSpPr>
        <p:spPr>
          <a:xfrm>
            <a:off x="6736080" y="804672"/>
            <a:ext cx="4815840" cy="5248656"/>
          </a:xfrm>
          <a:prstGeom prst="rect">
            <a:avLst/>
          </a:prstGeom>
          <a:noFill/>
          <a:ln>
            <a:noFill/>
          </a:ln>
        </p:spPr>
        <p:txBody>
          <a:bodyPr spcFirstLastPara="1" wrap="square" lIns="91425" tIns="45700" rIns="91425" bIns="45700" anchor="t" anchorCtr="0">
            <a:normAutofit/>
          </a:bodyPr>
          <a:lstStyle>
            <a:lvl1pPr marL="457200" lvl="0" indent="-349250" algn="l">
              <a:lnSpc>
                <a:spcPct val="100000"/>
              </a:lnSpc>
              <a:spcBef>
                <a:spcPts val="1000"/>
              </a:spcBef>
              <a:spcAft>
                <a:spcPts val="0"/>
              </a:spcAft>
              <a:buSzPts val="1900"/>
              <a:buChar char="•"/>
              <a:defRPr sz="1900">
                <a:solidFill>
                  <a:schemeClr val="dk1"/>
                </a:solidFill>
              </a:defRPr>
            </a:lvl1pPr>
            <a:lvl2pPr marL="914400" lvl="1" indent="-330200" algn="l">
              <a:lnSpc>
                <a:spcPct val="100000"/>
              </a:lnSpc>
              <a:spcBef>
                <a:spcPts val="1000"/>
              </a:spcBef>
              <a:spcAft>
                <a:spcPts val="0"/>
              </a:spcAft>
              <a:buSzPts val="1600"/>
              <a:buChar char="•"/>
              <a:defRPr sz="1600">
                <a:solidFill>
                  <a:schemeClr val="dk1"/>
                </a:solidFill>
              </a:defRPr>
            </a:lvl2pPr>
            <a:lvl3pPr marL="1371600" lvl="2" indent="-330200" algn="l">
              <a:lnSpc>
                <a:spcPct val="100000"/>
              </a:lnSpc>
              <a:spcBef>
                <a:spcPts val="1000"/>
              </a:spcBef>
              <a:spcAft>
                <a:spcPts val="0"/>
              </a:spcAft>
              <a:buSzPts val="1600"/>
              <a:buChar char="•"/>
              <a:defRPr sz="1600">
                <a:solidFill>
                  <a:schemeClr val="dk1"/>
                </a:solidFill>
              </a:defRPr>
            </a:lvl3pPr>
            <a:lvl4pPr marL="1828800" lvl="3" indent="-330200" algn="l">
              <a:lnSpc>
                <a:spcPct val="100000"/>
              </a:lnSpc>
              <a:spcBef>
                <a:spcPts val="1000"/>
              </a:spcBef>
              <a:spcAft>
                <a:spcPts val="0"/>
              </a:spcAft>
              <a:buSzPts val="1600"/>
              <a:buChar char="•"/>
              <a:defRPr sz="1600">
                <a:solidFill>
                  <a:schemeClr val="dk1"/>
                </a:solidFill>
              </a:defRPr>
            </a:lvl4pPr>
            <a:lvl5pPr marL="2286000" lvl="4" indent="-330200" algn="l">
              <a:lnSpc>
                <a:spcPct val="100000"/>
              </a:lnSpc>
              <a:spcBef>
                <a:spcPts val="1000"/>
              </a:spcBef>
              <a:spcAft>
                <a:spcPts val="0"/>
              </a:spcAft>
              <a:buSzPts val="1600"/>
              <a:buChar char="•"/>
              <a:defRPr sz="1600">
                <a:solidFill>
                  <a:schemeClr val="dk1"/>
                </a:solidFill>
              </a:defRPr>
            </a:lvl5pPr>
            <a:lvl6pPr marL="2743200" lvl="5" indent="-330200" algn="l">
              <a:lnSpc>
                <a:spcPct val="100000"/>
              </a:lnSpc>
              <a:spcBef>
                <a:spcPts val="1000"/>
              </a:spcBef>
              <a:spcAft>
                <a:spcPts val="0"/>
              </a:spcAft>
              <a:buSzPts val="1600"/>
              <a:buChar char="•"/>
              <a:defRPr sz="1600"/>
            </a:lvl6pPr>
            <a:lvl7pPr marL="3200400" lvl="6" indent="-330200" algn="l">
              <a:lnSpc>
                <a:spcPct val="100000"/>
              </a:lnSpc>
              <a:spcBef>
                <a:spcPts val="1000"/>
              </a:spcBef>
              <a:spcAft>
                <a:spcPts val="0"/>
              </a:spcAft>
              <a:buSzPts val="1600"/>
              <a:buChar char="•"/>
              <a:defRPr sz="1600"/>
            </a:lvl7pPr>
            <a:lvl8pPr marL="3657600" lvl="7" indent="-330200" algn="l">
              <a:lnSpc>
                <a:spcPct val="100000"/>
              </a:lnSpc>
              <a:spcBef>
                <a:spcPts val="1000"/>
              </a:spcBef>
              <a:spcAft>
                <a:spcPts val="0"/>
              </a:spcAft>
              <a:buSzPts val="1600"/>
              <a:buChar char="•"/>
              <a:defRPr sz="1600"/>
            </a:lvl8pPr>
            <a:lvl9pPr marL="4114800" lvl="8" indent="-330200" algn="l">
              <a:lnSpc>
                <a:spcPct val="100000"/>
              </a:lnSpc>
              <a:spcBef>
                <a:spcPts val="1000"/>
              </a:spcBef>
              <a:spcAft>
                <a:spcPts val="0"/>
              </a:spcAft>
              <a:buSzPts val="1600"/>
              <a:buChar char="•"/>
              <a:defRPr sz="1600"/>
            </a:lvl9pPr>
          </a:lstStyle>
          <a:p>
            <a:endParaRPr/>
          </a:p>
        </p:txBody>
      </p:sp>
      <p:sp>
        <p:nvSpPr>
          <p:cNvPr id="70" name="Google Shape;70;p11"/>
          <p:cNvSpPr txBox="1">
            <a:spLocks noGrp="1"/>
          </p:cNvSpPr>
          <p:nvPr>
            <p:ph type="body" idx="2"/>
          </p:nvPr>
        </p:nvSpPr>
        <p:spPr>
          <a:xfrm>
            <a:off x="1115568" y="3549918"/>
            <a:ext cx="3794760" cy="2194036"/>
          </a:xfrm>
          <a:prstGeom prst="rect">
            <a:avLst/>
          </a:prstGeom>
          <a:noFill/>
          <a:ln>
            <a:noFill/>
          </a:ln>
        </p:spPr>
        <p:txBody>
          <a:bodyPr spcFirstLastPara="1" wrap="square" lIns="91425" tIns="45700" rIns="91425" bIns="45700" anchor="t" anchorCtr="1">
            <a:normAutofit/>
          </a:bodyPr>
          <a:lstStyle>
            <a:lvl1pPr marL="457200" lvl="0" indent="-228600" algn="ctr">
              <a:lnSpc>
                <a:spcPct val="100000"/>
              </a:lnSpc>
              <a:spcBef>
                <a:spcPts val="1000"/>
              </a:spcBef>
              <a:spcAft>
                <a:spcPts val="0"/>
              </a:spcAft>
              <a:buSzPts val="1500"/>
              <a:buNone/>
              <a:defRPr sz="1500">
                <a:solidFill>
                  <a:srgbClr val="FFFFFF"/>
                </a:solidFill>
              </a:defRPr>
            </a:lvl1pPr>
            <a:lvl2pPr marL="914400" lvl="1" indent="-228600" algn="l">
              <a:lnSpc>
                <a:spcPct val="100000"/>
              </a:lnSpc>
              <a:spcBef>
                <a:spcPts val="1000"/>
              </a:spcBef>
              <a:spcAft>
                <a:spcPts val="0"/>
              </a:spcAft>
              <a:buSzPts val="1400"/>
              <a:buNone/>
              <a:defRPr sz="1400"/>
            </a:lvl2pPr>
            <a:lvl3pPr marL="1371600" lvl="2" indent="-228600" algn="l">
              <a:lnSpc>
                <a:spcPct val="100000"/>
              </a:lnSpc>
              <a:spcBef>
                <a:spcPts val="1000"/>
              </a:spcBef>
              <a:spcAft>
                <a:spcPts val="0"/>
              </a:spcAft>
              <a:buSzPts val="1200"/>
              <a:buNone/>
              <a:defRPr sz="1200"/>
            </a:lvl3pPr>
            <a:lvl4pPr marL="1828800" lvl="3" indent="-228600" algn="l">
              <a:lnSpc>
                <a:spcPct val="100000"/>
              </a:lnSpc>
              <a:spcBef>
                <a:spcPts val="1000"/>
              </a:spcBef>
              <a:spcAft>
                <a:spcPts val="0"/>
              </a:spcAft>
              <a:buSzPts val="1000"/>
              <a:buNone/>
              <a:defRPr sz="1000"/>
            </a:lvl4pPr>
            <a:lvl5pPr marL="2286000" lvl="4" indent="-228600" algn="l">
              <a:lnSpc>
                <a:spcPct val="100000"/>
              </a:lnSpc>
              <a:spcBef>
                <a:spcPts val="1000"/>
              </a:spcBef>
              <a:spcAft>
                <a:spcPts val="0"/>
              </a:spcAft>
              <a:buSzPts val="1000"/>
              <a:buNone/>
              <a:defRPr sz="1000"/>
            </a:lvl5pPr>
            <a:lvl6pPr marL="2743200" lvl="5" indent="-228600" algn="l">
              <a:lnSpc>
                <a:spcPct val="100000"/>
              </a:lnSpc>
              <a:spcBef>
                <a:spcPts val="1000"/>
              </a:spcBef>
              <a:spcAft>
                <a:spcPts val="0"/>
              </a:spcAft>
              <a:buSzPts val="1000"/>
              <a:buNone/>
              <a:defRPr sz="1000"/>
            </a:lvl6pPr>
            <a:lvl7pPr marL="3200400" lvl="6" indent="-228600" algn="l">
              <a:lnSpc>
                <a:spcPct val="100000"/>
              </a:lnSpc>
              <a:spcBef>
                <a:spcPts val="1000"/>
              </a:spcBef>
              <a:spcAft>
                <a:spcPts val="0"/>
              </a:spcAft>
              <a:buSzPts val="1000"/>
              <a:buNone/>
              <a:defRPr sz="1000"/>
            </a:lvl7pPr>
            <a:lvl8pPr marL="3657600" lvl="7" indent="-228600" algn="l">
              <a:lnSpc>
                <a:spcPct val="100000"/>
              </a:lnSpc>
              <a:spcBef>
                <a:spcPts val="1000"/>
              </a:spcBef>
              <a:spcAft>
                <a:spcPts val="0"/>
              </a:spcAft>
              <a:buSzPts val="1000"/>
              <a:buNone/>
              <a:defRPr sz="1000"/>
            </a:lvl8pPr>
            <a:lvl9pPr marL="4114800" lvl="8" indent="-228600" algn="l">
              <a:lnSpc>
                <a:spcPct val="100000"/>
              </a:lnSpc>
              <a:spcBef>
                <a:spcPts val="1000"/>
              </a:spcBef>
              <a:spcAft>
                <a:spcPts val="0"/>
              </a:spcAft>
              <a:buSzPts val="1000"/>
              <a:buNone/>
              <a:defRPr sz="1000"/>
            </a:lvl9pPr>
          </a:lstStyle>
          <a:p>
            <a:endParaRPr/>
          </a:p>
        </p:txBody>
      </p:sp>
      <p:sp>
        <p:nvSpPr>
          <p:cNvPr id="71" name="Google Shape;71;p11"/>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804672" y="6236208"/>
            <a:ext cx="5124797"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marR="0" lvl="0" algn="ctr" rtl="0">
              <a:lnSpc>
                <a:spcPct val="90000"/>
              </a:lnSpc>
              <a:spcBef>
                <a:spcPts val="0"/>
              </a:spcBef>
              <a:spcAft>
                <a:spcPts val="0"/>
              </a:spcAft>
              <a:buClr>
                <a:srgbClr val="262626"/>
              </a:buClr>
              <a:buSzPts val="2800"/>
              <a:buFont typeface="Gill Sans"/>
              <a:buNone/>
              <a:defRPr sz="2800" b="0" i="0" u="none" strike="noStrike" cap="non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FEFEFE"/>
                </a:solidFill>
                <a:latin typeface="Gill Sans"/>
                <a:ea typeface="Gill Sans"/>
                <a:cs typeface="Gill Sans"/>
                <a:sym typeface="Gill Sans"/>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9pPr>
          </a:lstStyle>
          <a:p>
            <a:endParaRPr/>
          </a:p>
        </p:txBody>
      </p:sp>
      <p:sp>
        <p:nvSpPr>
          <p:cNvPr id="8" name="Google Shape;8;p1"/>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9" name="Google Shape;9;p1"/>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10" name="Google Shape;10;p1"/>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i="0" u="none" strike="noStrike" cap="none">
                <a:solidFill>
                  <a:srgbClr val="FFFFFF"/>
                </a:solidFill>
                <a:latin typeface="Gill Sans"/>
                <a:ea typeface="Gill Sans"/>
                <a:cs typeface="Gill Sans"/>
                <a:sym typeface="Gill Sans"/>
              </a:defRPr>
            </a:lvl1pPr>
            <a:lvl2pPr marL="0" marR="0" lvl="1" indent="0" algn="ctr" rtl="0">
              <a:spcBef>
                <a:spcPts val="0"/>
              </a:spcBef>
              <a:buNone/>
              <a:defRPr sz="1100" b="0" i="0" u="none" strike="noStrike" cap="none">
                <a:solidFill>
                  <a:srgbClr val="FFFFFF"/>
                </a:solidFill>
                <a:latin typeface="Gill Sans"/>
                <a:ea typeface="Gill Sans"/>
                <a:cs typeface="Gill Sans"/>
                <a:sym typeface="Gill Sans"/>
              </a:defRPr>
            </a:lvl2pPr>
            <a:lvl3pPr marL="0" marR="0" lvl="2" indent="0" algn="ctr" rtl="0">
              <a:spcBef>
                <a:spcPts val="0"/>
              </a:spcBef>
              <a:buNone/>
              <a:defRPr sz="1100" b="0" i="0" u="none" strike="noStrike" cap="none">
                <a:solidFill>
                  <a:srgbClr val="FFFFFF"/>
                </a:solidFill>
                <a:latin typeface="Gill Sans"/>
                <a:ea typeface="Gill Sans"/>
                <a:cs typeface="Gill Sans"/>
                <a:sym typeface="Gill Sans"/>
              </a:defRPr>
            </a:lvl3pPr>
            <a:lvl4pPr marL="0" marR="0" lvl="3" indent="0" algn="ctr" rtl="0">
              <a:spcBef>
                <a:spcPts val="0"/>
              </a:spcBef>
              <a:buNone/>
              <a:defRPr sz="1100" b="0" i="0" u="none" strike="noStrike" cap="none">
                <a:solidFill>
                  <a:srgbClr val="FFFFFF"/>
                </a:solidFill>
                <a:latin typeface="Gill Sans"/>
                <a:ea typeface="Gill Sans"/>
                <a:cs typeface="Gill Sans"/>
                <a:sym typeface="Gill Sans"/>
              </a:defRPr>
            </a:lvl4pPr>
            <a:lvl5pPr marL="0" marR="0" lvl="4" indent="0" algn="ctr" rtl="0">
              <a:spcBef>
                <a:spcPts val="0"/>
              </a:spcBef>
              <a:buNone/>
              <a:defRPr sz="1100" b="0" i="0" u="none" strike="noStrike" cap="none">
                <a:solidFill>
                  <a:srgbClr val="FFFFFF"/>
                </a:solidFill>
                <a:latin typeface="Gill Sans"/>
                <a:ea typeface="Gill Sans"/>
                <a:cs typeface="Gill Sans"/>
                <a:sym typeface="Gill Sans"/>
              </a:defRPr>
            </a:lvl5pPr>
            <a:lvl6pPr marL="0" marR="0" lvl="5" indent="0" algn="ctr" rtl="0">
              <a:spcBef>
                <a:spcPts val="0"/>
              </a:spcBef>
              <a:buNone/>
              <a:defRPr sz="1100" b="0" i="0" u="none" strike="noStrike" cap="none">
                <a:solidFill>
                  <a:srgbClr val="FFFFFF"/>
                </a:solidFill>
                <a:latin typeface="Gill Sans"/>
                <a:ea typeface="Gill Sans"/>
                <a:cs typeface="Gill Sans"/>
                <a:sym typeface="Gill Sans"/>
              </a:defRPr>
            </a:lvl6pPr>
            <a:lvl7pPr marL="0" marR="0" lvl="6" indent="0" algn="ctr" rtl="0">
              <a:spcBef>
                <a:spcPts val="0"/>
              </a:spcBef>
              <a:buNone/>
              <a:defRPr sz="1100" b="0" i="0" u="none" strike="noStrike" cap="none">
                <a:solidFill>
                  <a:srgbClr val="FFFFFF"/>
                </a:solidFill>
                <a:latin typeface="Gill Sans"/>
                <a:ea typeface="Gill Sans"/>
                <a:cs typeface="Gill Sans"/>
                <a:sym typeface="Gill Sans"/>
              </a:defRPr>
            </a:lvl7pPr>
            <a:lvl8pPr marL="0" marR="0" lvl="7" indent="0" algn="ctr" rtl="0">
              <a:spcBef>
                <a:spcPts val="0"/>
              </a:spcBef>
              <a:buNone/>
              <a:defRPr sz="1100" b="0" i="0" u="none" strike="noStrike" cap="none">
                <a:solidFill>
                  <a:srgbClr val="FFFFFF"/>
                </a:solidFill>
                <a:latin typeface="Gill Sans"/>
                <a:ea typeface="Gill Sans"/>
                <a:cs typeface="Gill Sans"/>
                <a:sym typeface="Gill Sans"/>
              </a:defRPr>
            </a:lvl8pPr>
            <a:lvl9pPr marL="0" marR="0" lvl="8" indent="0" algn="ctr" rtl="0">
              <a:spcBef>
                <a:spcPts val="0"/>
              </a:spcBef>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marR="0" lvl="0" algn="ctr" rtl="0">
              <a:lnSpc>
                <a:spcPct val="90000"/>
              </a:lnSpc>
              <a:spcBef>
                <a:spcPts val="0"/>
              </a:spcBef>
              <a:spcAft>
                <a:spcPts val="0"/>
              </a:spcAft>
              <a:buClr>
                <a:srgbClr val="262626"/>
              </a:buClr>
              <a:buSzPts val="2800"/>
              <a:buFont typeface="Gill Sans"/>
              <a:buNone/>
              <a:defRPr sz="2800" b="0" i="0" u="none" strike="noStrike" cap="non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3"/>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262626"/>
                </a:solidFill>
                <a:latin typeface="Gill Sans"/>
                <a:ea typeface="Gill Sans"/>
                <a:cs typeface="Gill Sans"/>
                <a:sym typeface="Gill Sans"/>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9pPr>
          </a:lstStyle>
          <a:p>
            <a:endParaRPr/>
          </a:p>
        </p:txBody>
      </p:sp>
      <p:sp>
        <p:nvSpPr>
          <p:cNvPr id="20" name="Google Shape;20;p3"/>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21" name="Google Shape;21;p3"/>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22" name="Google Shape;22;p3"/>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i="0" u="none" strike="noStrike" cap="none">
                <a:solidFill>
                  <a:srgbClr val="FFFFFF"/>
                </a:solidFill>
                <a:latin typeface="Gill Sans"/>
                <a:ea typeface="Gill Sans"/>
                <a:cs typeface="Gill Sans"/>
                <a:sym typeface="Gill Sans"/>
              </a:defRPr>
            </a:lvl1pPr>
            <a:lvl2pPr marL="0" marR="0" lvl="1" indent="0" algn="ctr" rtl="0">
              <a:spcBef>
                <a:spcPts val="0"/>
              </a:spcBef>
              <a:buNone/>
              <a:defRPr sz="1100" b="0" i="0" u="none" strike="noStrike" cap="none">
                <a:solidFill>
                  <a:srgbClr val="FFFFFF"/>
                </a:solidFill>
                <a:latin typeface="Gill Sans"/>
                <a:ea typeface="Gill Sans"/>
                <a:cs typeface="Gill Sans"/>
                <a:sym typeface="Gill Sans"/>
              </a:defRPr>
            </a:lvl2pPr>
            <a:lvl3pPr marL="0" marR="0" lvl="2" indent="0" algn="ctr" rtl="0">
              <a:spcBef>
                <a:spcPts val="0"/>
              </a:spcBef>
              <a:buNone/>
              <a:defRPr sz="1100" b="0" i="0" u="none" strike="noStrike" cap="none">
                <a:solidFill>
                  <a:srgbClr val="FFFFFF"/>
                </a:solidFill>
                <a:latin typeface="Gill Sans"/>
                <a:ea typeface="Gill Sans"/>
                <a:cs typeface="Gill Sans"/>
                <a:sym typeface="Gill Sans"/>
              </a:defRPr>
            </a:lvl3pPr>
            <a:lvl4pPr marL="0" marR="0" lvl="3" indent="0" algn="ctr" rtl="0">
              <a:spcBef>
                <a:spcPts val="0"/>
              </a:spcBef>
              <a:buNone/>
              <a:defRPr sz="1100" b="0" i="0" u="none" strike="noStrike" cap="none">
                <a:solidFill>
                  <a:srgbClr val="FFFFFF"/>
                </a:solidFill>
                <a:latin typeface="Gill Sans"/>
                <a:ea typeface="Gill Sans"/>
                <a:cs typeface="Gill Sans"/>
                <a:sym typeface="Gill Sans"/>
              </a:defRPr>
            </a:lvl4pPr>
            <a:lvl5pPr marL="0" marR="0" lvl="4" indent="0" algn="ctr" rtl="0">
              <a:spcBef>
                <a:spcPts val="0"/>
              </a:spcBef>
              <a:buNone/>
              <a:defRPr sz="1100" b="0" i="0" u="none" strike="noStrike" cap="none">
                <a:solidFill>
                  <a:srgbClr val="FFFFFF"/>
                </a:solidFill>
                <a:latin typeface="Gill Sans"/>
                <a:ea typeface="Gill Sans"/>
                <a:cs typeface="Gill Sans"/>
                <a:sym typeface="Gill Sans"/>
              </a:defRPr>
            </a:lvl5pPr>
            <a:lvl6pPr marL="0" marR="0" lvl="5" indent="0" algn="ctr" rtl="0">
              <a:spcBef>
                <a:spcPts val="0"/>
              </a:spcBef>
              <a:buNone/>
              <a:defRPr sz="1100" b="0" i="0" u="none" strike="noStrike" cap="none">
                <a:solidFill>
                  <a:srgbClr val="FFFFFF"/>
                </a:solidFill>
                <a:latin typeface="Gill Sans"/>
                <a:ea typeface="Gill Sans"/>
                <a:cs typeface="Gill Sans"/>
                <a:sym typeface="Gill Sans"/>
              </a:defRPr>
            </a:lvl6pPr>
            <a:lvl7pPr marL="0" marR="0" lvl="6" indent="0" algn="ctr" rtl="0">
              <a:spcBef>
                <a:spcPts val="0"/>
              </a:spcBef>
              <a:buNone/>
              <a:defRPr sz="1100" b="0" i="0" u="none" strike="noStrike" cap="none">
                <a:solidFill>
                  <a:srgbClr val="FFFFFF"/>
                </a:solidFill>
                <a:latin typeface="Gill Sans"/>
                <a:ea typeface="Gill Sans"/>
                <a:cs typeface="Gill Sans"/>
                <a:sym typeface="Gill Sans"/>
              </a:defRPr>
            </a:lvl7pPr>
            <a:lvl8pPr marL="0" marR="0" lvl="7" indent="0" algn="ctr" rtl="0">
              <a:spcBef>
                <a:spcPts val="0"/>
              </a:spcBef>
              <a:buNone/>
              <a:defRPr sz="1100" b="0" i="0" u="none" strike="noStrike" cap="none">
                <a:solidFill>
                  <a:srgbClr val="FFFFFF"/>
                </a:solidFill>
                <a:latin typeface="Gill Sans"/>
                <a:ea typeface="Gill Sans"/>
                <a:cs typeface="Gill Sans"/>
                <a:sym typeface="Gill Sans"/>
              </a:defRPr>
            </a:lvl8pPr>
            <a:lvl9pPr marL="0" marR="0" lvl="8" indent="0" algn="ctr" rtl="0">
              <a:spcBef>
                <a:spcPts val="0"/>
              </a:spcBef>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ctr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p>
            <a:pPr marL="0" lvl="0" indent="0" algn="ctr" rtl="0">
              <a:lnSpc>
                <a:spcPct val="90000"/>
              </a:lnSpc>
              <a:spcBef>
                <a:spcPts val="0"/>
              </a:spcBef>
              <a:spcAft>
                <a:spcPts val="0"/>
              </a:spcAft>
              <a:buClr>
                <a:srgbClr val="262626"/>
              </a:buClr>
              <a:buSzPts val="3800"/>
              <a:buFont typeface="Gill Sans"/>
              <a:buNone/>
            </a:pPr>
            <a:r>
              <a:rPr lang="en-US" dirty="0"/>
              <a:t>Stock Market Prediction – 8/6/2021 Progress</a:t>
            </a:r>
          </a:p>
        </p:txBody>
      </p:sp>
      <p:sp>
        <p:nvSpPr>
          <p:cNvPr id="99" name="Google Shape;99;p15"/>
          <p:cNvSpPr txBox="1">
            <a:spLocks noGrp="1"/>
          </p:cNvSpPr>
          <p:nvPr>
            <p:ph type="subTitle" idx="1"/>
          </p:nvPr>
        </p:nvSpPr>
        <p:spPr>
          <a:xfrm>
            <a:off x="2695194" y="4352544"/>
            <a:ext cx="6801612" cy="1239894"/>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2000"/>
              <a:buNone/>
            </a:pPr>
            <a:r>
              <a:rPr lang="en-US"/>
              <a:t>Kevin Fitzpatrick, Tessa Karlovitz, Dustin Luchmee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67DE9-80D1-544D-A220-FEEDBD470A1C}"/>
              </a:ext>
            </a:extLst>
          </p:cNvPr>
          <p:cNvSpPr>
            <a:spLocks noGrp="1"/>
          </p:cNvSpPr>
          <p:nvPr>
            <p:ph type="title"/>
          </p:nvPr>
        </p:nvSpPr>
        <p:spPr/>
        <p:txBody>
          <a:bodyPr/>
          <a:lstStyle/>
          <a:p>
            <a:r>
              <a:rPr lang="en-US" dirty="0"/>
              <a:t>Linear Regression Model Process/Results – </a:t>
            </a:r>
            <a:br>
              <a:rPr lang="en-US" dirty="0"/>
            </a:br>
            <a:r>
              <a:rPr lang="en-US" dirty="0"/>
              <a:t>Buy and Sell</a:t>
            </a:r>
          </a:p>
        </p:txBody>
      </p:sp>
      <p:pic>
        <p:nvPicPr>
          <p:cNvPr id="7" name="Picture 6" descr="A picture containing text&#10;&#10;Description automatically generated">
            <a:extLst>
              <a:ext uri="{FF2B5EF4-FFF2-40B4-BE49-F238E27FC236}">
                <a16:creationId xmlns:a16="http://schemas.microsoft.com/office/drawing/2014/main" id="{6B87C35C-9804-E04E-B703-089F19BD79BA}"/>
              </a:ext>
            </a:extLst>
          </p:cNvPr>
          <p:cNvPicPr>
            <a:picLocks noChangeAspect="1"/>
          </p:cNvPicPr>
          <p:nvPr/>
        </p:nvPicPr>
        <p:blipFill>
          <a:blip r:embed="rId2"/>
          <a:stretch>
            <a:fillRect/>
          </a:stretch>
        </p:blipFill>
        <p:spPr>
          <a:xfrm>
            <a:off x="3167253" y="2273258"/>
            <a:ext cx="5857494" cy="4313469"/>
          </a:xfrm>
          <a:prstGeom prst="rect">
            <a:avLst/>
          </a:prstGeom>
        </p:spPr>
      </p:pic>
    </p:spTree>
    <p:extLst>
      <p:ext uri="{BB962C8B-B14F-4D97-AF65-F5344CB8AC3E}">
        <p14:creationId xmlns:p14="http://schemas.microsoft.com/office/powerpoint/2010/main" val="1213564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8A5BC-0D19-E34F-995B-3B68ECD60AB8}"/>
              </a:ext>
            </a:extLst>
          </p:cNvPr>
          <p:cNvSpPr>
            <a:spLocks noGrp="1"/>
          </p:cNvSpPr>
          <p:nvPr>
            <p:ph type="title"/>
          </p:nvPr>
        </p:nvSpPr>
        <p:spPr/>
        <p:txBody>
          <a:bodyPr/>
          <a:lstStyle/>
          <a:p>
            <a:r>
              <a:rPr lang="en-US" dirty="0"/>
              <a:t>Linear Regression Model Process/Results – </a:t>
            </a:r>
            <a:br>
              <a:rPr lang="en-US" dirty="0"/>
            </a:br>
            <a:r>
              <a:rPr lang="en-US" dirty="0"/>
              <a:t>Buy and Sell</a:t>
            </a:r>
          </a:p>
        </p:txBody>
      </p:sp>
      <p:pic>
        <p:nvPicPr>
          <p:cNvPr id="5" name="Picture 4" descr="Chart, scatter chart&#10;&#10;Description automatically generated">
            <a:extLst>
              <a:ext uri="{FF2B5EF4-FFF2-40B4-BE49-F238E27FC236}">
                <a16:creationId xmlns:a16="http://schemas.microsoft.com/office/drawing/2014/main" id="{7119EE42-9B32-F340-8689-A34FFC733967}"/>
              </a:ext>
            </a:extLst>
          </p:cNvPr>
          <p:cNvPicPr>
            <a:picLocks noChangeAspect="1"/>
          </p:cNvPicPr>
          <p:nvPr/>
        </p:nvPicPr>
        <p:blipFill>
          <a:blip r:embed="rId2"/>
          <a:stretch>
            <a:fillRect/>
          </a:stretch>
        </p:blipFill>
        <p:spPr>
          <a:xfrm>
            <a:off x="560832" y="2374020"/>
            <a:ext cx="5165502" cy="3758556"/>
          </a:xfrm>
          <a:prstGeom prst="rect">
            <a:avLst/>
          </a:prstGeom>
        </p:spPr>
      </p:pic>
      <p:pic>
        <p:nvPicPr>
          <p:cNvPr id="7" name="Picture 6" descr="Chart, scatter chart&#10;&#10;Description automatically generated">
            <a:extLst>
              <a:ext uri="{FF2B5EF4-FFF2-40B4-BE49-F238E27FC236}">
                <a16:creationId xmlns:a16="http://schemas.microsoft.com/office/drawing/2014/main" id="{EB0AEACD-C1BD-7A4D-8ED1-9707EDFD22D8}"/>
              </a:ext>
            </a:extLst>
          </p:cNvPr>
          <p:cNvPicPr>
            <a:picLocks noChangeAspect="1"/>
          </p:cNvPicPr>
          <p:nvPr/>
        </p:nvPicPr>
        <p:blipFill>
          <a:blip r:embed="rId3"/>
          <a:stretch>
            <a:fillRect/>
          </a:stretch>
        </p:blipFill>
        <p:spPr>
          <a:xfrm>
            <a:off x="6190026" y="2374020"/>
            <a:ext cx="5098144" cy="3758556"/>
          </a:xfrm>
          <a:prstGeom prst="rect">
            <a:avLst/>
          </a:prstGeom>
        </p:spPr>
      </p:pic>
    </p:spTree>
    <p:extLst>
      <p:ext uri="{BB962C8B-B14F-4D97-AF65-F5344CB8AC3E}">
        <p14:creationId xmlns:p14="http://schemas.microsoft.com/office/powerpoint/2010/main" val="2877985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B3255-AED4-C24B-9446-44956D306A38}"/>
              </a:ext>
            </a:extLst>
          </p:cNvPr>
          <p:cNvSpPr>
            <a:spLocks noGrp="1"/>
          </p:cNvSpPr>
          <p:nvPr>
            <p:ph type="title"/>
          </p:nvPr>
        </p:nvSpPr>
        <p:spPr/>
        <p:txBody>
          <a:bodyPr/>
          <a:lstStyle/>
          <a:p>
            <a:r>
              <a:rPr lang="en-US" dirty="0"/>
              <a:t>SVM on Buy and Sell</a:t>
            </a:r>
          </a:p>
        </p:txBody>
      </p:sp>
      <p:pic>
        <p:nvPicPr>
          <p:cNvPr id="5" name="Picture 4" descr="Graphical user interface, text, application, email&#10;&#10;Description automatically generated">
            <a:extLst>
              <a:ext uri="{FF2B5EF4-FFF2-40B4-BE49-F238E27FC236}">
                <a16:creationId xmlns:a16="http://schemas.microsoft.com/office/drawing/2014/main" id="{1EC7C0E9-C44C-9D46-BA68-130E1BDC434C}"/>
              </a:ext>
            </a:extLst>
          </p:cNvPr>
          <p:cNvPicPr>
            <a:picLocks noChangeAspect="1"/>
          </p:cNvPicPr>
          <p:nvPr/>
        </p:nvPicPr>
        <p:blipFill>
          <a:blip r:embed="rId2"/>
          <a:stretch>
            <a:fillRect/>
          </a:stretch>
        </p:blipFill>
        <p:spPr>
          <a:xfrm>
            <a:off x="2863850" y="2335276"/>
            <a:ext cx="6464300" cy="4089400"/>
          </a:xfrm>
          <a:prstGeom prst="rect">
            <a:avLst/>
          </a:prstGeom>
        </p:spPr>
      </p:pic>
    </p:spTree>
    <p:extLst>
      <p:ext uri="{BB962C8B-B14F-4D97-AF65-F5344CB8AC3E}">
        <p14:creationId xmlns:p14="http://schemas.microsoft.com/office/powerpoint/2010/main" val="3181547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7EDDE-789A-9540-B7B5-209139F9F320}"/>
              </a:ext>
            </a:extLst>
          </p:cNvPr>
          <p:cNvSpPr>
            <a:spLocks noGrp="1"/>
          </p:cNvSpPr>
          <p:nvPr>
            <p:ph type="title"/>
          </p:nvPr>
        </p:nvSpPr>
        <p:spPr>
          <a:xfrm>
            <a:off x="2231136" y="413901"/>
            <a:ext cx="7729728" cy="1188720"/>
          </a:xfrm>
        </p:spPr>
        <p:txBody>
          <a:bodyPr/>
          <a:lstStyle/>
          <a:p>
            <a:r>
              <a:rPr lang="en-US" dirty="0"/>
              <a:t>SVM on Buy/Sell Ratio</a:t>
            </a:r>
          </a:p>
        </p:txBody>
      </p:sp>
      <p:pic>
        <p:nvPicPr>
          <p:cNvPr id="5" name="Picture 4" descr="Text&#10;&#10;Description automatically generated">
            <a:extLst>
              <a:ext uri="{FF2B5EF4-FFF2-40B4-BE49-F238E27FC236}">
                <a16:creationId xmlns:a16="http://schemas.microsoft.com/office/drawing/2014/main" id="{2E88CAB9-F6B1-EF44-9CDF-BA6D3AC86014}"/>
              </a:ext>
            </a:extLst>
          </p:cNvPr>
          <p:cNvPicPr>
            <a:picLocks noChangeAspect="1"/>
          </p:cNvPicPr>
          <p:nvPr/>
        </p:nvPicPr>
        <p:blipFill>
          <a:blip r:embed="rId2"/>
          <a:stretch>
            <a:fillRect/>
          </a:stretch>
        </p:blipFill>
        <p:spPr>
          <a:xfrm>
            <a:off x="664464" y="1736733"/>
            <a:ext cx="5571744" cy="4968374"/>
          </a:xfrm>
          <a:prstGeom prst="rect">
            <a:avLst/>
          </a:prstGeom>
        </p:spPr>
      </p:pic>
      <p:sp>
        <p:nvSpPr>
          <p:cNvPr id="6" name="TextBox 5">
            <a:extLst>
              <a:ext uri="{FF2B5EF4-FFF2-40B4-BE49-F238E27FC236}">
                <a16:creationId xmlns:a16="http://schemas.microsoft.com/office/drawing/2014/main" id="{D2084B60-8348-6F4B-A4A6-828E873E0264}"/>
              </a:ext>
            </a:extLst>
          </p:cNvPr>
          <p:cNvSpPr txBox="1"/>
          <p:nvPr/>
        </p:nvSpPr>
        <p:spPr>
          <a:xfrm>
            <a:off x="6864096" y="1999488"/>
            <a:ext cx="3925824" cy="954107"/>
          </a:xfrm>
          <a:prstGeom prst="rect">
            <a:avLst/>
          </a:prstGeom>
          <a:noFill/>
        </p:spPr>
        <p:txBody>
          <a:bodyPr wrap="square" rtlCol="0">
            <a:spAutoFit/>
          </a:bodyPr>
          <a:lstStyle/>
          <a:p>
            <a:r>
              <a:rPr lang="en-US" dirty="0"/>
              <a:t>If we just base this on buy count and sell count separately then it could be confounded on days where there are simply more tweets. By using the ratio we are removing that issue. </a:t>
            </a:r>
          </a:p>
        </p:txBody>
      </p:sp>
    </p:spTree>
    <p:extLst>
      <p:ext uri="{BB962C8B-B14F-4D97-AF65-F5344CB8AC3E}">
        <p14:creationId xmlns:p14="http://schemas.microsoft.com/office/powerpoint/2010/main" val="278835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E79CE-A377-3D4D-B33B-60F9DC85BA53}"/>
              </a:ext>
            </a:extLst>
          </p:cNvPr>
          <p:cNvSpPr>
            <a:spLocks noGrp="1"/>
          </p:cNvSpPr>
          <p:nvPr>
            <p:ph type="title"/>
          </p:nvPr>
        </p:nvSpPr>
        <p:spPr/>
        <p:txBody>
          <a:bodyPr/>
          <a:lstStyle/>
          <a:p>
            <a:r>
              <a:rPr lang="en-US" dirty="0"/>
              <a:t>Next Steps</a:t>
            </a:r>
          </a:p>
        </p:txBody>
      </p:sp>
      <p:sp>
        <p:nvSpPr>
          <p:cNvPr id="3" name="Text Placeholder 2">
            <a:extLst>
              <a:ext uri="{FF2B5EF4-FFF2-40B4-BE49-F238E27FC236}">
                <a16:creationId xmlns:a16="http://schemas.microsoft.com/office/drawing/2014/main" id="{7C8CD789-7258-A140-83A3-657D4C2FC1F2}"/>
              </a:ext>
            </a:extLst>
          </p:cNvPr>
          <p:cNvSpPr>
            <a:spLocks noGrp="1"/>
          </p:cNvSpPr>
          <p:nvPr>
            <p:ph type="body" idx="1"/>
          </p:nvPr>
        </p:nvSpPr>
        <p:spPr/>
        <p:txBody>
          <a:bodyPr/>
          <a:lstStyle/>
          <a:p>
            <a:r>
              <a:rPr lang="en-US" dirty="0"/>
              <a:t>More statistics and evaluations to judge the different models </a:t>
            </a:r>
          </a:p>
          <a:p>
            <a:pPr lvl="1"/>
            <a:r>
              <a:rPr lang="en-US" dirty="0"/>
              <a:t>Make a column of predicted returns to compare to the actual returns</a:t>
            </a:r>
          </a:p>
          <a:p>
            <a:r>
              <a:rPr lang="en-US" dirty="0"/>
              <a:t>Look for other words/phrases that are powerful predictors </a:t>
            </a:r>
          </a:p>
          <a:p>
            <a:pPr lvl="1"/>
            <a:r>
              <a:rPr lang="en-US" dirty="0"/>
              <a:t>‘short squeeze’. Note this is what happened from r/</a:t>
            </a:r>
            <a:r>
              <a:rPr lang="en-US" dirty="0" err="1"/>
              <a:t>wallstreetbets</a:t>
            </a:r>
            <a:r>
              <a:rPr lang="en-US" dirty="0"/>
              <a:t> </a:t>
            </a:r>
          </a:p>
        </p:txBody>
      </p:sp>
    </p:spTree>
    <p:extLst>
      <p:ext uri="{BB962C8B-B14F-4D97-AF65-F5344CB8AC3E}">
        <p14:creationId xmlns:p14="http://schemas.microsoft.com/office/powerpoint/2010/main" val="80245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2231136" y="150305"/>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Update - Kevin</a:t>
            </a:r>
            <a:endParaRPr dirty="0"/>
          </a:p>
        </p:txBody>
      </p:sp>
      <p:sp>
        <p:nvSpPr>
          <p:cNvPr id="105" name="Google Shape;105;p16"/>
          <p:cNvSpPr txBox="1">
            <a:spLocks noGrp="1"/>
          </p:cNvSpPr>
          <p:nvPr>
            <p:ph type="body" idx="1"/>
          </p:nvPr>
        </p:nvSpPr>
        <p:spPr>
          <a:xfrm>
            <a:off x="1521273" y="1735676"/>
            <a:ext cx="9186832" cy="4737313"/>
          </a:xfrm>
          <a:prstGeom prst="rect">
            <a:avLst/>
          </a:prstGeom>
          <a:noFill/>
          <a:ln>
            <a:noFill/>
          </a:ln>
        </p:spPr>
        <p:txBody>
          <a:bodyPr spcFirstLastPara="1" wrap="square" lIns="91425" tIns="45700" rIns="91425" bIns="45700" anchor="t" anchorCtr="0">
            <a:normAutofit/>
          </a:bodyPr>
          <a:lstStyle/>
          <a:p>
            <a:pPr>
              <a:spcBef>
                <a:spcPts val="0"/>
              </a:spcBef>
            </a:pPr>
            <a:r>
              <a:rPr lang="en-US" dirty="0"/>
              <a:t>Captured news headlines, tweets, and OHLC pricing for TSLA, AMD, NVDA, and GE</a:t>
            </a:r>
          </a:p>
          <a:p>
            <a:pPr>
              <a:spcBef>
                <a:spcPts val="0"/>
              </a:spcBef>
            </a:pPr>
            <a:endParaRPr lang="en-US" dirty="0"/>
          </a:p>
          <a:p>
            <a:pPr>
              <a:spcBef>
                <a:spcPts val="0"/>
              </a:spcBef>
            </a:pPr>
            <a:r>
              <a:rPr lang="en-US" dirty="0"/>
              <a:t>Ran sentiment analysis on the headlines and tweets using </a:t>
            </a:r>
            <a:r>
              <a:rPr lang="en-US" dirty="0" err="1"/>
              <a:t>StanfordNLP’s</a:t>
            </a:r>
            <a:r>
              <a:rPr lang="en-US" dirty="0"/>
              <a:t> pre-trained sentiment model</a:t>
            </a:r>
          </a:p>
          <a:p>
            <a:pPr>
              <a:spcBef>
                <a:spcPts val="0"/>
              </a:spcBef>
            </a:pPr>
            <a:endParaRPr lang="en-US" dirty="0"/>
          </a:p>
          <a:p>
            <a:pPr>
              <a:spcBef>
                <a:spcPts val="0"/>
              </a:spcBef>
            </a:pPr>
            <a:r>
              <a:rPr lang="en-US" dirty="0"/>
              <a:t>Ran 3 machine learning models:</a:t>
            </a:r>
          </a:p>
          <a:p>
            <a:pPr lvl="1">
              <a:spcBef>
                <a:spcPts val="0"/>
              </a:spcBef>
            </a:pPr>
            <a:r>
              <a:rPr lang="en-US" sz="1800" dirty="0"/>
              <a:t>Neural Network</a:t>
            </a:r>
          </a:p>
          <a:p>
            <a:pPr lvl="1">
              <a:spcBef>
                <a:spcPts val="0"/>
              </a:spcBef>
            </a:pPr>
            <a:r>
              <a:rPr lang="en-US" sz="1800" dirty="0"/>
              <a:t>Random Forest</a:t>
            </a:r>
          </a:p>
          <a:p>
            <a:pPr lvl="1">
              <a:spcBef>
                <a:spcPts val="0"/>
              </a:spcBef>
            </a:pPr>
            <a:r>
              <a:rPr lang="en-US" sz="1800" dirty="0"/>
              <a:t>Logistic Regression</a:t>
            </a:r>
          </a:p>
          <a:p>
            <a:pPr>
              <a:spcBef>
                <a:spcPts val="0"/>
              </a:spcBef>
            </a:pPr>
            <a:endParaRPr lang="en-US" dirty="0"/>
          </a:p>
          <a:p>
            <a:pPr>
              <a:spcBef>
                <a:spcPts val="0"/>
              </a:spcBef>
            </a:pPr>
            <a:r>
              <a:rPr lang="en-US" dirty="0"/>
              <a:t>Tried to predict if price would be up or down (classification) over the next X number of days (1, 3, 5, 7, and 10 days)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2231136" y="128459"/>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Model Results</a:t>
            </a:r>
            <a:endParaRPr dirty="0"/>
          </a:p>
        </p:txBody>
      </p:sp>
      <p:pic>
        <p:nvPicPr>
          <p:cNvPr id="5" name="Picture 4" descr="Table&#10;&#10;Description automatically generated">
            <a:extLst>
              <a:ext uri="{FF2B5EF4-FFF2-40B4-BE49-F238E27FC236}">
                <a16:creationId xmlns:a16="http://schemas.microsoft.com/office/drawing/2014/main" id="{81D626A4-4302-0544-AB71-6964DFC894E0}"/>
              </a:ext>
            </a:extLst>
          </p:cNvPr>
          <p:cNvPicPr>
            <a:picLocks noChangeAspect="1"/>
          </p:cNvPicPr>
          <p:nvPr/>
        </p:nvPicPr>
        <p:blipFill>
          <a:blip r:embed="rId3"/>
          <a:stretch>
            <a:fillRect/>
          </a:stretch>
        </p:blipFill>
        <p:spPr>
          <a:xfrm>
            <a:off x="3247162" y="1436760"/>
            <a:ext cx="5697675" cy="5385144"/>
          </a:xfrm>
          <a:prstGeom prst="rect">
            <a:avLst/>
          </a:prstGeom>
        </p:spPr>
      </p:pic>
    </p:spTree>
    <p:extLst>
      <p:ext uri="{BB962C8B-B14F-4D97-AF65-F5344CB8AC3E}">
        <p14:creationId xmlns:p14="http://schemas.microsoft.com/office/powerpoint/2010/main" val="3579327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2231136" y="128459"/>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10 Days Out – Feature Importance Ranking For Random Forest</a:t>
            </a:r>
            <a:endParaRPr dirty="0"/>
          </a:p>
        </p:txBody>
      </p:sp>
      <p:pic>
        <p:nvPicPr>
          <p:cNvPr id="6" name="Picture 5" descr="Table&#10;&#10;Description automatically generated">
            <a:extLst>
              <a:ext uri="{FF2B5EF4-FFF2-40B4-BE49-F238E27FC236}">
                <a16:creationId xmlns:a16="http://schemas.microsoft.com/office/drawing/2014/main" id="{6017CBC6-974A-0A45-B896-F1AE2C950120}"/>
              </a:ext>
            </a:extLst>
          </p:cNvPr>
          <p:cNvPicPr>
            <a:picLocks noChangeAspect="1"/>
          </p:cNvPicPr>
          <p:nvPr/>
        </p:nvPicPr>
        <p:blipFill>
          <a:blip r:embed="rId3"/>
          <a:stretch>
            <a:fillRect/>
          </a:stretch>
        </p:blipFill>
        <p:spPr>
          <a:xfrm>
            <a:off x="3713078" y="1416718"/>
            <a:ext cx="3782595" cy="5362994"/>
          </a:xfrm>
          <a:prstGeom prst="rect">
            <a:avLst/>
          </a:prstGeom>
        </p:spPr>
      </p:pic>
    </p:spTree>
    <p:extLst>
      <p:ext uri="{BB962C8B-B14F-4D97-AF65-F5344CB8AC3E}">
        <p14:creationId xmlns:p14="http://schemas.microsoft.com/office/powerpoint/2010/main" val="2420775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2231136" y="128459"/>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Next Steps</a:t>
            </a:r>
            <a:endParaRPr dirty="0"/>
          </a:p>
        </p:txBody>
      </p:sp>
      <p:sp>
        <p:nvSpPr>
          <p:cNvPr id="4" name="Google Shape;105;p16">
            <a:extLst>
              <a:ext uri="{FF2B5EF4-FFF2-40B4-BE49-F238E27FC236}">
                <a16:creationId xmlns:a16="http://schemas.microsoft.com/office/drawing/2014/main" id="{50735C9B-3F28-9646-BD0A-86E28A87699D}"/>
              </a:ext>
            </a:extLst>
          </p:cNvPr>
          <p:cNvSpPr txBox="1">
            <a:spLocks noGrp="1"/>
          </p:cNvSpPr>
          <p:nvPr>
            <p:ph type="body" idx="1"/>
          </p:nvPr>
        </p:nvSpPr>
        <p:spPr>
          <a:xfrm>
            <a:off x="1521273" y="1735676"/>
            <a:ext cx="9186832" cy="4737313"/>
          </a:xfrm>
          <a:prstGeom prst="rect">
            <a:avLst/>
          </a:prstGeom>
          <a:noFill/>
          <a:ln>
            <a:noFill/>
          </a:ln>
        </p:spPr>
        <p:txBody>
          <a:bodyPr spcFirstLastPara="1" wrap="square" lIns="91425" tIns="45700" rIns="91425" bIns="45700" anchor="t" anchorCtr="0">
            <a:normAutofit/>
          </a:bodyPr>
          <a:lstStyle/>
          <a:p>
            <a:pPr>
              <a:spcBef>
                <a:spcPts val="0"/>
              </a:spcBef>
            </a:pPr>
            <a:r>
              <a:rPr lang="en-US" dirty="0"/>
              <a:t>Feature Engineering</a:t>
            </a:r>
          </a:p>
          <a:p>
            <a:pPr>
              <a:spcBef>
                <a:spcPts val="0"/>
              </a:spcBef>
            </a:pPr>
            <a:endParaRPr lang="en-US" dirty="0"/>
          </a:p>
          <a:p>
            <a:pPr>
              <a:spcBef>
                <a:spcPts val="0"/>
              </a:spcBef>
            </a:pPr>
            <a:r>
              <a:rPr lang="en-US" dirty="0"/>
              <a:t>Model Tuning</a:t>
            </a:r>
            <a:endParaRPr dirty="0"/>
          </a:p>
        </p:txBody>
      </p:sp>
    </p:spTree>
    <p:extLst>
      <p:ext uri="{BB962C8B-B14F-4D97-AF65-F5344CB8AC3E}">
        <p14:creationId xmlns:p14="http://schemas.microsoft.com/office/powerpoint/2010/main" val="1356524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FF5D8-4D08-6548-93FA-B23A2F08BEF5}"/>
              </a:ext>
            </a:extLst>
          </p:cNvPr>
          <p:cNvSpPr>
            <a:spLocks noGrp="1"/>
          </p:cNvSpPr>
          <p:nvPr>
            <p:ph type="title"/>
          </p:nvPr>
        </p:nvSpPr>
        <p:spPr/>
        <p:txBody>
          <a:bodyPr/>
          <a:lstStyle/>
          <a:p>
            <a:r>
              <a:rPr lang="en-US" dirty="0"/>
              <a:t>Update - Tessa</a:t>
            </a:r>
          </a:p>
        </p:txBody>
      </p:sp>
      <p:sp>
        <p:nvSpPr>
          <p:cNvPr id="3" name="Text Placeholder 2">
            <a:extLst>
              <a:ext uri="{FF2B5EF4-FFF2-40B4-BE49-F238E27FC236}">
                <a16:creationId xmlns:a16="http://schemas.microsoft.com/office/drawing/2014/main" id="{6178B957-11F5-3041-B7A0-721F416D0F0F}"/>
              </a:ext>
            </a:extLst>
          </p:cNvPr>
          <p:cNvSpPr>
            <a:spLocks noGrp="1"/>
          </p:cNvSpPr>
          <p:nvPr>
            <p:ph type="body" idx="1"/>
          </p:nvPr>
        </p:nvSpPr>
        <p:spPr>
          <a:xfrm>
            <a:off x="2231136" y="2638044"/>
            <a:ext cx="7997952" cy="3482340"/>
          </a:xfrm>
        </p:spPr>
        <p:txBody>
          <a:bodyPr/>
          <a:lstStyle/>
          <a:p>
            <a:r>
              <a:rPr lang="en-US" dirty="0"/>
              <a:t>First created a </a:t>
            </a:r>
            <a:r>
              <a:rPr lang="en-US" dirty="0" err="1"/>
              <a:t>TweetString</a:t>
            </a:r>
            <a:r>
              <a:rPr lang="en-US" dirty="0"/>
              <a:t> out of our </a:t>
            </a:r>
            <a:r>
              <a:rPr lang="en-US" dirty="0" err="1"/>
              <a:t>TweetList</a:t>
            </a:r>
            <a:r>
              <a:rPr lang="en-US" dirty="0"/>
              <a:t> and applied tokenization to that</a:t>
            </a:r>
          </a:p>
          <a:p>
            <a:r>
              <a:rPr lang="en-US" dirty="0"/>
              <a:t>Used </a:t>
            </a:r>
            <a:r>
              <a:rPr lang="en-US" dirty="0" err="1"/>
              <a:t>nltk</a:t>
            </a:r>
            <a:r>
              <a:rPr lang="en-US" dirty="0"/>
              <a:t> </a:t>
            </a:r>
            <a:r>
              <a:rPr lang="en-US" dirty="0" err="1"/>
              <a:t>SentimentAnalyzer</a:t>
            </a:r>
            <a:r>
              <a:rPr lang="en-US" dirty="0"/>
              <a:t> to find the polarity score for each tweet in our tweet list </a:t>
            </a:r>
          </a:p>
          <a:p>
            <a:r>
              <a:rPr lang="en-US" dirty="0"/>
              <a:t>Began by running a linear regression model on those polarity scores</a:t>
            </a:r>
          </a:p>
          <a:p>
            <a:pPr lvl="1"/>
            <a:r>
              <a:rPr lang="en-US" dirty="0"/>
              <a:t>The results below show this did not work very well</a:t>
            </a:r>
          </a:p>
          <a:p>
            <a:r>
              <a:rPr lang="en-US" dirty="0"/>
              <a:t>Built new predictors based on counts ‘buy’ and ‘sell’</a:t>
            </a:r>
          </a:p>
          <a:p>
            <a:pPr lvl="1"/>
            <a:r>
              <a:rPr lang="en-US" dirty="0"/>
              <a:t>Results were better and described in detail below </a:t>
            </a:r>
          </a:p>
        </p:txBody>
      </p:sp>
    </p:spTree>
    <p:extLst>
      <p:ext uri="{BB962C8B-B14F-4D97-AF65-F5344CB8AC3E}">
        <p14:creationId xmlns:p14="http://schemas.microsoft.com/office/powerpoint/2010/main" val="797783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56251-A21E-764A-A313-1771B5C63BE9}"/>
              </a:ext>
            </a:extLst>
          </p:cNvPr>
          <p:cNvSpPr>
            <a:spLocks noGrp="1"/>
          </p:cNvSpPr>
          <p:nvPr>
            <p:ph type="title"/>
          </p:nvPr>
        </p:nvSpPr>
        <p:spPr/>
        <p:txBody>
          <a:bodyPr/>
          <a:lstStyle/>
          <a:p>
            <a:r>
              <a:rPr lang="en-US" dirty="0"/>
              <a:t>Linear Regression Model Process/Results - Sentiment</a:t>
            </a:r>
          </a:p>
        </p:txBody>
      </p:sp>
      <p:pic>
        <p:nvPicPr>
          <p:cNvPr id="5" name="Picture 4" descr="Graphical user interface, text, application&#10;&#10;Description automatically generated">
            <a:extLst>
              <a:ext uri="{FF2B5EF4-FFF2-40B4-BE49-F238E27FC236}">
                <a16:creationId xmlns:a16="http://schemas.microsoft.com/office/drawing/2014/main" id="{66388DE5-E600-054E-BE62-5E0C12C272BB}"/>
              </a:ext>
            </a:extLst>
          </p:cNvPr>
          <p:cNvPicPr>
            <a:picLocks noChangeAspect="1"/>
          </p:cNvPicPr>
          <p:nvPr/>
        </p:nvPicPr>
        <p:blipFill>
          <a:blip r:embed="rId2"/>
          <a:stretch>
            <a:fillRect/>
          </a:stretch>
        </p:blipFill>
        <p:spPr>
          <a:xfrm>
            <a:off x="394970" y="2439970"/>
            <a:ext cx="5408422" cy="4018370"/>
          </a:xfrm>
          <a:prstGeom prst="rect">
            <a:avLst/>
          </a:prstGeom>
        </p:spPr>
      </p:pic>
      <p:pic>
        <p:nvPicPr>
          <p:cNvPr id="7" name="Picture 6" descr="Chart&#10;&#10;Description automatically generated with medium confidence">
            <a:extLst>
              <a:ext uri="{FF2B5EF4-FFF2-40B4-BE49-F238E27FC236}">
                <a16:creationId xmlns:a16="http://schemas.microsoft.com/office/drawing/2014/main" id="{8E50CB17-C971-AC4E-A936-DC5C1BCC4F61}"/>
              </a:ext>
            </a:extLst>
          </p:cNvPr>
          <p:cNvPicPr>
            <a:picLocks noChangeAspect="1"/>
          </p:cNvPicPr>
          <p:nvPr/>
        </p:nvPicPr>
        <p:blipFill>
          <a:blip r:embed="rId3"/>
          <a:stretch>
            <a:fillRect/>
          </a:stretch>
        </p:blipFill>
        <p:spPr>
          <a:xfrm>
            <a:off x="6669026" y="2414604"/>
            <a:ext cx="4513580" cy="4043736"/>
          </a:xfrm>
          <a:prstGeom prst="rect">
            <a:avLst/>
          </a:prstGeom>
        </p:spPr>
      </p:pic>
    </p:spTree>
    <p:extLst>
      <p:ext uri="{BB962C8B-B14F-4D97-AF65-F5344CB8AC3E}">
        <p14:creationId xmlns:p14="http://schemas.microsoft.com/office/powerpoint/2010/main" val="3757099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33AB4-6671-4A4E-9861-73375126515F}"/>
              </a:ext>
            </a:extLst>
          </p:cNvPr>
          <p:cNvSpPr>
            <a:spLocks noGrp="1"/>
          </p:cNvSpPr>
          <p:nvPr>
            <p:ph type="title"/>
          </p:nvPr>
        </p:nvSpPr>
        <p:spPr/>
        <p:txBody>
          <a:bodyPr/>
          <a:lstStyle/>
          <a:p>
            <a:r>
              <a:rPr lang="en-US" dirty="0"/>
              <a:t>Linear Regression Model Process/Results - Sentiment</a:t>
            </a:r>
          </a:p>
        </p:txBody>
      </p:sp>
      <p:pic>
        <p:nvPicPr>
          <p:cNvPr id="5" name="Picture 4" descr="Graphical user interface, text, application, email&#10;&#10;Description automatically generated">
            <a:extLst>
              <a:ext uri="{FF2B5EF4-FFF2-40B4-BE49-F238E27FC236}">
                <a16:creationId xmlns:a16="http://schemas.microsoft.com/office/drawing/2014/main" id="{569C87F0-2F60-A742-A199-A454BB66E549}"/>
              </a:ext>
            </a:extLst>
          </p:cNvPr>
          <p:cNvPicPr>
            <a:picLocks noChangeAspect="1"/>
          </p:cNvPicPr>
          <p:nvPr/>
        </p:nvPicPr>
        <p:blipFill>
          <a:blip r:embed="rId2"/>
          <a:stretch>
            <a:fillRect/>
          </a:stretch>
        </p:blipFill>
        <p:spPr>
          <a:xfrm>
            <a:off x="633984" y="2561571"/>
            <a:ext cx="10630056" cy="3241946"/>
          </a:xfrm>
          <a:prstGeom prst="rect">
            <a:avLst/>
          </a:prstGeom>
        </p:spPr>
      </p:pic>
    </p:spTree>
    <p:extLst>
      <p:ext uri="{BB962C8B-B14F-4D97-AF65-F5344CB8AC3E}">
        <p14:creationId xmlns:p14="http://schemas.microsoft.com/office/powerpoint/2010/main" val="3930178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D01E8-A281-9545-A7DF-F2C326A29396}"/>
              </a:ext>
            </a:extLst>
          </p:cNvPr>
          <p:cNvSpPr>
            <a:spLocks noGrp="1"/>
          </p:cNvSpPr>
          <p:nvPr>
            <p:ph type="title"/>
          </p:nvPr>
        </p:nvSpPr>
        <p:spPr>
          <a:xfrm>
            <a:off x="2097024" y="521970"/>
            <a:ext cx="7729728" cy="1188720"/>
          </a:xfrm>
        </p:spPr>
        <p:txBody>
          <a:bodyPr/>
          <a:lstStyle/>
          <a:p>
            <a:r>
              <a:rPr lang="en-US" dirty="0"/>
              <a:t>Use ‘Buy’ and ‘Sell’ as Predictors</a:t>
            </a:r>
          </a:p>
        </p:txBody>
      </p:sp>
      <p:sp>
        <p:nvSpPr>
          <p:cNvPr id="3" name="Text Placeholder 2">
            <a:extLst>
              <a:ext uri="{FF2B5EF4-FFF2-40B4-BE49-F238E27FC236}">
                <a16:creationId xmlns:a16="http://schemas.microsoft.com/office/drawing/2014/main" id="{5D89C2C4-CC21-4E4C-8E1F-70C54178FC05}"/>
              </a:ext>
            </a:extLst>
          </p:cNvPr>
          <p:cNvSpPr>
            <a:spLocks noGrp="1"/>
          </p:cNvSpPr>
          <p:nvPr>
            <p:ph type="body" idx="1"/>
          </p:nvPr>
        </p:nvSpPr>
        <p:spPr>
          <a:xfrm>
            <a:off x="2097024" y="1877187"/>
            <a:ext cx="7729728" cy="995172"/>
          </a:xfrm>
        </p:spPr>
        <p:txBody>
          <a:bodyPr/>
          <a:lstStyle/>
          <a:p>
            <a:r>
              <a:rPr lang="en-US" dirty="0"/>
              <a:t>From the tokenized tweet list I counted the number of times the word ‘buy’ and ‘sell’ appeared and am using that to predict the next day return</a:t>
            </a:r>
          </a:p>
          <a:p>
            <a:endParaRPr lang="en-US" dirty="0"/>
          </a:p>
        </p:txBody>
      </p:sp>
      <p:pic>
        <p:nvPicPr>
          <p:cNvPr id="5" name="Picture 4" descr="Text, table&#10;&#10;Description automatically generated with medium confidence">
            <a:extLst>
              <a:ext uri="{FF2B5EF4-FFF2-40B4-BE49-F238E27FC236}">
                <a16:creationId xmlns:a16="http://schemas.microsoft.com/office/drawing/2014/main" id="{C567EE2C-EE8A-CC43-BEBD-574C62D530D3}"/>
              </a:ext>
            </a:extLst>
          </p:cNvPr>
          <p:cNvPicPr>
            <a:picLocks noChangeAspect="1"/>
          </p:cNvPicPr>
          <p:nvPr/>
        </p:nvPicPr>
        <p:blipFill>
          <a:blip r:embed="rId2"/>
          <a:stretch>
            <a:fillRect/>
          </a:stretch>
        </p:blipFill>
        <p:spPr>
          <a:xfrm>
            <a:off x="1920240" y="2721863"/>
            <a:ext cx="8351520" cy="3806423"/>
          </a:xfrm>
          <a:prstGeom prst="rect">
            <a:avLst/>
          </a:prstGeom>
        </p:spPr>
      </p:pic>
    </p:spTree>
    <p:extLst>
      <p:ext uri="{BB962C8B-B14F-4D97-AF65-F5344CB8AC3E}">
        <p14:creationId xmlns:p14="http://schemas.microsoft.com/office/powerpoint/2010/main" val="313408038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TotalTime>
  <Words>356</Words>
  <Application>Microsoft Macintosh PowerPoint</Application>
  <PresentationFormat>Widescreen</PresentationFormat>
  <Paragraphs>40</Paragraphs>
  <Slides>14</Slides>
  <Notes>5</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14</vt:i4>
      </vt:variant>
    </vt:vector>
  </HeadingPairs>
  <TitlesOfParts>
    <vt:vector size="18" baseType="lpstr">
      <vt:lpstr>Arial</vt:lpstr>
      <vt:lpstr>Gill Sans</vt:lpstr>
      <vt:lpstr>Parcel</vt:lpstr>
      <vt:lpstr>Parcel</vt:lpstr>
      <vt:lpstr>Stock Market Prediction – 8/6/2021 Progress</vt:lpstr>
      <vt:lpstr>Update - Kevin</vt:lpstr>
      <vt:lpstr>Model Results</vt:lpstr>
      <vt:lpstr>10 Days Out – Feature Importance Ranking For Random Forest</vt:lpstr>
      <vt:lpstr>Next Steps</vt:lpstr>
      <vt:lpstr>Update - Tessa</vt:lpstr>
      <vt:lpstr>Linear Regression Model Process/Results - Sentiment</vt:lpstr>
      <vt:lpstr>Linear Regression Model Process/Results - Sentiment</vt:lpstr>
      <vt:lpstr>Use ‘Buy’ and ‘Sell’ as Predictors</vt:lpstr>
      <vt:lpstr>Linear Regression Model Process/Results –  Buy and Sell</vt:lpstr>
      <vt:lpstr>Linear Regression Model Process/Results –  Buy and Sell</vt:lpstr>
      <vt:lpstr>SVM on Buy and Sell</vt:lpstr>
      <vt:lpstr>SVM on Buy/Sell Ratio</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ACRSENT</dc:title>
  <cp:lastModifiedBy>Karlovitz,Tessa</cp:lastModifiedBy>
  <cp:revision>16</cp:revision>
  <dcterms:modified xsi:type="dcterms:W3CDTF">2021-08-06T13:09:00Z</dcterms:modified>
</cp:coreProperties>
</file>