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Gill Sans" panose="020B0502020104020203" pitchFamily="34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80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50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936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Stock Market Prediction – 8/6/2021 Progress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Kevin Fitzpatrick, Tessa Karlovitz, Dustin Luchmee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231136" y="150305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Update - Kevin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521273" y="1735676"/>
            <a:ext cx="9186832" cy="47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Captured news headlines, tweets, and OHLC pricing for TSLA, AMD, NVDA, and GE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Ran sentiment analysis on the headlines and tweets using </a:t>
            </a:r>
            <a:r>
              <a:rPr lang="en-US" dirty="0" err="1"/>
              <a:t>StanfordNLP’s</a:t>
            </a:r>
            <a:r>
              <a:rPr lang="en-US" dirty="0"/>
              <a:t> pre-trained sentiment model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Ran 3 machine learning models: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Neural Network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Random Forest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Logistic Regression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Tried to predict if price would be up or down (classification) over the next X number of days (1, 3, 5, 7, and 10 days)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231136" y="128459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Model Results</a:t>
            </a:r>
            <a:endParaRPr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1D626A4-4302-0544-AB71-6964DFC8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62" y="1436760"/>
            <a:ext cx="5697675" cy="53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2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231136" y="128459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10 Days Out – Feature Importance Ranking For Random Forest</a:t>
            </a:r>
            <a:endParaRPr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017CBC6-974A-0A45-B896-F1AE2C95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78" y="1416718"/>
            <a:ext cx="3782595" cy="53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7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231136" y="128459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50735C9B-3F28-9646-BD0A-86E28A8769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1273" y="1735676"/>
            <a:ext cx="9186832" cy="47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Feature Engineering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Model Tuning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5246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111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</vt:lpstr>
      <vt:lpstr>Arial</vt:lpstr>
      <vt:lpstr>Parcel</vt:lpstr>
      <vt:lpstr>Parcel</vt:lpstr>
      <vt:lpstr>Stock Market Prediction – 8/6/2021 Progress</vt:lpstr>
      <vt:lpstr>Update - Kevin</vt:lpstr>
      <vt:lpstr>Model Results</vt:lpstr>
      <vt:lpstr>10 Days Out – Feature Importance Ranking For Random Forest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ACRSENT</dc:title>
  <cp:lastModifiedBy>Kevin Fitzpatrick</cp:lastModifiedBy>
  <cp:revision>5</cp:revision>
  <dcterms:modified xsi:type="dcterms:W3CDTF">2021-08-05T01:05:07Z</dcterms:modified>
</cp:coreProperties>
</file>