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3A5B-72E8-456E-A477-A2195013FF6D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A905-CB2B-4E4B-8E2B-72C1CA4F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7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3A5B-72E8-456E-A477-A2195013FF6D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A905-CB2B-4E4B-8E2B-72C1CA4F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3A5B-72E8-456E-A477-A2195013FF6D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A905-CB2B-4E4B-8E2B-72C1CA4F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3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3A5B-72E8-456E-A477-A2195013FF6D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A905-CB2B-4E4B-8E2B-72C1CA4F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3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3A5B-72E8-456E-A477-A2195013FF6D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A905-CB2B-4E4B-8E2B-72C1CA4F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3A5B-72E8-456E-A477-A2195013FF6D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A905-CB2B-4E4B-8E2B-72C1CA4F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5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3A5B-72E8-456E-A477-A2195013FF6D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A905-CB2B-4E4B-8E2B-72C1CA4F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2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3A5B-72E8-456E-A477-A2195013FF6D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A905-CB2B-4E4B-8E2B-72C1CA4F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8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3A5B-72E8-456E-A477-A2195013FF6D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A905-CB2B-4E4B-8E2B-72C1CA4F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0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3A5B-72E8-456E-A477-A2195013FF6D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A905-CB2B-4E4B-8E2B-72C1CA4F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1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3A5B-72E8-456E-A477-A2195013FF6D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A905-CB2B-4E4B-8E2B-72C1CA4F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2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E3A5B-72E8-456E-A477-A2195013FF6D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CA905-CB2B-4E4B-8E2B-72C1CA4F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1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7334" y="543380"/>
            <a:ext cx="5251269" cy="967694"/>
          </a:xfrm>
        </p:spPr>
        <p:txBody>
          <a:bodyPr/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Twitter Crawler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0968" y="2697849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An analytics tool for live Tweets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82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Instructions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4722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Twitter Crawler</vt:lpstr>
      <vt:lpstr>Instructions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Crawler</dc:title>
  <dc:creator>Mou, Xin (mou1609@vandals.uidaho.edu)</dc:creator>
  <cp:lastModifiedBy>Mou, Xin (mou1609@vandals.uidaho.edu)</cp:lastModifiedBy>
  <cp:revision>3</cp:revision>
  <dcterms:created xsi:type="dcterms:W3CDTF">2016-08-03T19:30:56Z</dcterms:created>
  <dcterms:modified xsi:type="dcterms:W3CDTF">2016-08-03T20:00:27Z</dcterms:modified>
</cp:coreProperties>
</file>