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ADR Generation and Validation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Leveraging CustomGPT to Automate Architectural Documentation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CustomGPT with Teams/SharePoint.</a:t>
            </a:r>
          </a:p>
          <a:p>
            <a:r>
              <a:t>- Train on wider architecture artifacts.</a:t>
            </a:r>
          </a:p>
          <a:p>
            <a:r>
              <a:t>- Extend to Decision Traceability Graphs.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“Let AI handle the documentation — so we can focus on architecture.”</a:t>
            </a:r>
          </a:p>
          <a:p>
            <a:r>
              <a:t>- Adopt CustomGPT for your team.</a:t>
            </a:r>
          </a:p>
          <a:p>
            <a:r>
              <a:t>- Share your ADR examples for training.</a:t>
            </a:r>
          </a:p>
          <a:p>
            <a:r>
              <a:t>- Join the AI-in-Architecture guild.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Goal: Streamline Architecture Decision Record (ADR) creation &amp; validation.</a:t>
            </a:r>
          </a:p>
          <a:p>
            <a:r>
              <a:t>- Challenge: Manual ADRs are time-consuming, inconsistent, and error-prone.</a:t>
            </a:r>
          </a:p>
          <a:p>
            <a:r>
              <a:t>- Solution: Build a CustomGPT-powered assistant to automate ADR drafting, validation, and formatting.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CustomGPT model fine-tuned with:</a:t>
            </a:r>
          </a:p>
          <a:p>
            <a:r>
              <a:t>  • Endava ADR templates &amp; best practices</a:t>
            </a:r>
          </a:p>
          <a:p>
            <a:r>
              <a:t>  • Example ADRs from existing projects</a:t>
            </a:r>
          </a:p>
          <a:p>
            <a:r>
              <a:t>  • Payment system context (gateways, PCI-DSS, multi-cloud)</a:t>
            </a:r>
          </a:p>
          <a:p>
            <a:r>
              <a:t>- Operates in three modes: Input Analysis, ADR Drafting, Validation &amp; Gap Checking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Input → Input Parser &amp; Classifier → Knowledge Context Retrieval → CustomGPT: ADR Generator → Validation Engine → ADR Markdown Output → Export Module (.md / .doc)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 Analysis – Parses inputs, extracts context and constraints</a:t>
            </a:r>
          </a:p>
          <a:p>
            <a:r>
              <a:t>2. ADR Drafting – Generates ADRs per template, adds assumptions</a:t>
            </a:r>
          </a:p>
          <a:p>
            <a:r>
              <a:t>3. Validation – Compares with examples, produces Validation Summary JSON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Validation Output JSON Structure:</a:t>
            </a:r>
          </a:p>
          <a:p>
            <a:r>
              <a:t>{</a:t>
            </a:r>
          </a:p>
          <a:p>
            <a:r>
              <a:t>  structure_compliance: pass|warn|fail,</a:t>
            </a:r>
          </a:p>
          <a:p>
            <a:r>
              <a:t>  completeness: pass|warn|fail,</a:t>
            </a:r>
          </a:p>
          <a:p>
            <a:r>
              <a:t>  evidence_traceability: pass|warn|fail,</a:t>
            </a:r>
          </a:p>
          <a:p>
            <a:r>
              <a:t>  style_alignment: pass|warn|fail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AI-Driven 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Architect provides context and decision points.</a:t>
            </a:r>
          </a:p>
          <a:p>
            <a:r>
              <a:t>2. Assistant detects missing fields.</a:t>
            </a:r>
          </a:p>
          <a:p>
            <a:r>
              <a:t>3. Generates full ADR markdown.</a:t>
            </a:r>
          </a:p>
          <a:p>
            <a:r>
              <a:t>4. Runs validation with summary.</a:t>
            </a:r>
          </a:p>
          <a:p>
            <a:r>
              <a:t>5. Exports ready document for review.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Speed: Reduce ADR authoring time by 70%</a:t>
            </a:r>
          </a:p>
          <a:p>
            <a:r>
              <a:t>- Consistency: Enforces template alignment</a:t>
            </a:r>
          </a:p>
          <a:p>
            <a:r>
              <a:t>- Quality: Detects missing rationale early</a:t>
            </a:r>
          </a:p>
          <a:p>
            <a:r>
              <a:t>- Adoption: Frees architects for high-value tasks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CustomGPT?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Tailored behavior ensures compliance and tone consistency.</a:t>
            </a:r>
          </a:p>
          <a:p>
            <a:r>
              <a:t>- Integrates with Endava documentation workflows.</a:t>
            </a:r>
          </a:p>
          <a:p>
            <a:r>
              <a:t>- Extensible for solution outlines, API contracts, design reviews.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