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82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2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1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00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19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7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9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8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44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2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6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6825-9D91-424E-BE76-858BF37C1002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4557-C681-47DC-AB36-4687352D8A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18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usmvp.es/recursos/post/Docker-vs-Vagrant-diferencias-y-similitudes-y-cuando-usar-cada-uno.asp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SJ8xhKtfP4&amp;list=PLTd5ehIj0goMCnj6V5NdzSIHBgrIXckGU" TargetMode="External"/><Relationship Id="rId2" Type="http://schemas.openxmlformats.org/officeDocument/2006/relationships/hyperlink" Target="https://www.youtube.com/watch?v=l9iOi4UGt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Ud7cmVCNACE&amp;list=PLTd5ehIj0goPCodyeh2ThX37Ceh-2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3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794" y="1511894"/>
            <a:ext cx="1971950" cy="2248214"/>
          </a:xfrm>
          <a:prstGeom prst="rect">
            <a:avLst/>
          </a:prstGeom>
        </p:spPr>
      </p:pic>
      <p:pic>
        <p:nvPicPr>
          <p:cNvPr id="1026" name="Picture 2" descr="Resultado de imagen de virtual bo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84" y="3985133"/>
            <a:ext cx="2424113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dock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69" y="353000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hyper-v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79" y="5653452"/>
            <a:ext cx="2296043" cy="8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gi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15" y="3253023"/>
            <a:ext cx="2426423" cy="10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1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8" y="852471"/>
            <a:ext cx="1971950" cy="224821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296508" y="65487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dirty="0"/>
              <a:t>Lo que proporciona </a:t>
            </a:r>
            <a:r>
              <a:rPr lang="es-ES" sz="2800" dirty="0" err="1"/>
              <a:t>Vagrant</a:t>
            </a:r>
            <a:r>
              <a:rPr lang="es-ES" sz="2800" dirty="0"/>
              <a:t> es la creación y gestión sencilla de entornos de trabajo "portables" y replicables que funcionan sobre tecnologías de virtualización conocidas, ofreciendo además un modo de trabajo claro para poder transportar dichos entornos y que funcionen sin problemas en otro lugar: nuevamente en un servidor, la nube, etc... En realidad </a:t>
            </a:r>
            <a:r>
              <a:rPr lang="es-ES" sz="2800" dirty="0" err="1"/>
              <a:t>Vagrant</a:t>
            </a:r>
            <a:r>
              <a:rPr lang="es-ES" sz="2800" dirty="0"/>
              <a:t> se puede asimilar a un </a:t>
            </a:r>
            <a:r>
              <a:rPr lang="es-ES" sz="2800" b="1" dirty="0"/>
              <a:t>gestor de máquinas virtuales</a:t>
            </a:r>
          </a:p>
        </p:txBody>
      </p:sp>
    </p:spTree>
    <p:extLst>
      <p:ext uri="{BB962C8B-B14F-4D97-AF65-F5344CB8AC3E}">
        <p14:creationId xmlns:p14="http://schemas.microsoft.com/office/powerpoint/2010/main" val="395659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de dock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9" y="555223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419600" y="130115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200" dirty="0" smtClean="0"/>
              <a:t>La tecnología de contenedores va un paso más allá de la virtualización para ofrecer entornos ligeros de ejecución </a:t>
            </a:r>
            <a:r>
              <a:rPr lang="es-ES" sz="3200" b="1" dirty="0" smtClean="0"/>
              <a:t>aislados del sistema operativo</a:t>
            </a:r>
            <a:r>
              <a:rPr lang="es-ES" sz="3200" dirty="0" smtClean="0"/>
              <a:t> subyacente, pero sin toda la </a:t>
            </a:r>
            <a:r>
              <a:rPr lang="es-ES" sz="3200" b="1" dirty="0" smtClean="0"/>
              <a:t>carga</a:t>
            </a:r>
            <a:r>
              <a:rPr lang="es-ES" sz="3200" dirty="0" smtClean="0"/>
              <a:t> que conlleva hacer una verdadera </a:t>
            </a:r>
            <a:r>
              <a:rPr lang="es-ES" sz="3200" b="1" dirty="0" smtClean="0"/>
              <a:t>virtualización</a:t>
            </a:r>
            <a:r>
              <a:rPr lang="es-ES" sz="3200" dirty="0" smtClean="0"/>
              <a:t>.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71973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09" y="940146"/>
            <a:ext cx="5439534" cy="37819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59776" y="5110482"/>
            <a:ext cx="1117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https://www.campusmvp.es/recursos/post/Docker-vs-Vagrant-diferencias-y-similitudes-y-cuando-usar-cada-uno.aspx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52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28" y="571499"/>
            <a:ext cx="4611757" cy="31476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4" y="571499"/>
            <a:ext cx="4478208" cy="2342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24" y="3567895"/>
            <a:ext cx="3722830" cy="23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04128" y="1415534"/>
            <a:ext cx="481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hlinkClick r:id="rId2"/>
              </a:rPr>
              <a:t>https://www.youtube.com/watch?v=l9iOi4UGtCE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641231" y="4890673"/>
            <a:ext cx="9305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https://www.youtube.com/watch?v=jSJ8xhKtfP4&amp;list=PLTd5ehIj0goMCnj6V5NdzSIHBgrIXckGU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188537" y="2566812"/>
            <a:ext cx="178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Curso de </a:t>
            </a:r>
            <a:r>
              <a:rPr lang="es-ES" dirty="0" err="1" smtClean="0"/>
              <a:t>Vagrant</a:t>
            </a:r>
            <a:endParaRPr lang="es-ES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5429564" y="4351650"/>
            <a:ext cx="129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Curso de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450732" y="3105835"/>
            <a:ext cx="95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4"/>
              </a:rPr>
              <a:t>https://www.youtube.com/watch?v=Ud7cmVCNACE&amp;list=PLTd5ehIj0goPCodyeh2ThX37Ceh-2torY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38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126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Virtualización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virtuales</dc:title>
  <dc:creator>Usuario de Windows</dc:creator>
  <cp:lastModifiedBy>Usuario de Windows</cp:lastModifiedBy>
  <cp:revision>4</cp:revision>
  <dcterms:created xsi:type="dcterms:W3CDTF">2019-04-24T10:47:39Z</dcterms:created>
  <dcterms:modified xsi:type="dcterms:W3CDTF">2019-04-24T11:24:47Z</dcterms:modified>
</cp:coreProperties>
</file>