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6" r:id="rId2"/>
    <p:sldMasterId id="2147483721" r:id="rId3"/>
    <p:sldMasterId id="2147483685" r:id="rId4"/>
  </p:sldMasterIdLst>
  <p:notesMasterIdLst>
    <p:notesMasterId r:id="rId12"/>
  </p:notesMasterIdLst>
  <p:handoutMasterIdLst>
    <p:handoutMasterId r:id="rId13"/>
  </p:handoutMasterIdLst>
  <p:sldIdLst>
    <p:sldId id="818" r:id="rId5"/>
    <p:sldId id="794" r:id="rId6"/>
    <p:sldId id="795" r:id="rId7"/>
    <p:sldId id="796" r:id="rId8"/>
    <p:sldId id="797" r:id="rId9"/>
    <p:sldId id="799" r:id="rId10"/>
    <p:sldId id="259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33"/>
    <a:srgbClr val="2C4E8C"/>
    <a:srgbClr val="32599E"/>
    <a:srgbClr val="213B69"/>
    <a:srgbClr val="FFFFFF"/>
    <a:srgbClr val="FDCF4D"/>
    <a:srgbClr val="F0D510"/>
    <a:srgbClr val="EAF2BA"/>
    <a:srgbClr val="A5F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496" autoAdjust="0"/>
  </p:normalViewPr>
  <p:slideViewPr>
    <p:cSldViewPr snapToGrid="0">
      <p:cViewPr varScale="1">
        <p:scale>
          <a:sx n="90" d="100"/>
          <a:sy n="90" d="100"/>
        </p:scale>
        <p:origin x="132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5B443-7A77-425A-AA94-D64ADAA08E7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180D-0869-42E5-AD4F-8E56F3CEA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44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75B26B8-008E-4B0B-AF5E-96369BC26E9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6E46B72-383E-4502-A229-FF6181FA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9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Placeholder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" b="3326"/>
          <a:stretch>
            <a:fillRect/>
          </a:stretch>
        </p:blipFill>
        <p:spPr bwMode="auto">
          <a:xfrm>
            <a:off x="11123435" y="162460"/>
            <a:ext cx="897482" cy="107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08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7DB0A-9BDE-4650-8C5E-60371A3C100A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2B4457-79FF-4660-B984-F5C3D8FDBAB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0E6B8CAD-0E21-4A06-9F9B-1C496EFB1CE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282901" y="75302"/>
            <a:ext cx="817893" cy="1078865"/>
            <a:chOff x="963826" y="1033255"/>
            <a:chExt cx="3896535" cy="5036984"/>
          </a:xfrm>
        </p:grpSpPr>
        <p:pic>
          <p:nvPicPr>
            <p:cNvPr id="10" name="Picture 16">
              <a:extLst>
                <a:ext uri="{FF2B5EF4-FFF2-40B4-BE49-F238E27FC236}">
                  <a16:creationId xmlns:a16="http://schemas.microsoft.com/office/drawing/2014/main" id="{A46AC958-7C92-4EE9-BC50-F97755AF3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826" y="1033255"/>
              <a:ext cx="3896535" cy="5036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8BF7AD1-BC4E-4573-A10C-162C4E218F4C}"/>
                </a:ext>
              </a:extLst>
            </p:cNvPr>
            <p:cNvSpPr/>
            <p:nvPr/>
          </p:nvSpPr>
          <p:spPr>
            <a:xfrm>
              <a:off x="1892232" y="2662111"/>
              <a:ext cx="2607012" cy="260701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2" name="Picture 22">
              <a:extLst>
                <a:ext uri="{FF2B5EF4-FFF2-40B4-BE49-F238E27FC236}">
                  <a16:creationId xmlns:a16="http://schemas.microsoft.com/office/drawing/2014/main" id="{63D9BDA3-30F4-44CE-8DB7-FEA57BFA5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3397" y="3061514"/>
              <a:ext cx="1824681" cy="1824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5137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7DB0A-9BDE-4650-8C5E-60371A3C100A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2B4457-79FF-4660-B984-F5C3D8FDBA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22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02" y="24211"/>
            <a:ext cx="9995263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303CE283-BD41-48D6-B73E-B444C21D6E4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282901" y="75302"/>
            <a:ext cx="817893" cy="1078865"/>
            <a:chOff x="963826" y="1033255"/>
            <a:chExt cx="3896535" cy="5036984"/>
          </a:xfrm>
        </p:grpSpPr>
        <p:pic>
          <p:nvPicPr>
            <p:cNvPr id="10" name="Picture 16">
              <a:extLst>
                <a:ext uri="{FF2B5EF4-FFF2-40B4-BE49-F238E27FC236}">
                  <a16:creationId xmlns:a16="http://schemas.microsoft.com/office/drawing/2014/main" id="{9CDDD244-12B4-4F68-9FD1-A897C8592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826" y="1033255"/>
              <a:ext cx="3896535" cy="5036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B2EA525-785C-4D72-ADFF-24435466664C}"/>
                </a:ext>
              </a:extLst>
            </p:cNvPr>
            <p:cNvSpPr/>
            <p:nvPr/>
          </p:nvSpPr>
          <p:spPr>
            <a:xfrm>
              <a:off x="1892232" y="2662111"/>
              <a:ext cx="2607012" cy="260701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2" name="Picture 22">
              <a:extLst>
                <a:ext uri="{FF2B5EF4-FFF2-40B4-BE49-F238E27FC236}">
                  <a16:creationId xmlns:a16="http://schemas.microsoft.com/office/drawing/2014/main" id="{C4E55419-A66C-46C5-B772-C10DD8204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3397" y="3061514"/>
              <a:ext cx="1824681" cy="1824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524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95263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45F2A-C3F7-4F28-9402-8C2512E264A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588A6-4A8D-4EE7-B66C-36625211E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82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A84553E3-3161-4C69-BDF0-C752108F4DD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282901" y="75302"/>
            <a:ext cx="817893" cy="1078865"/>
            <a:chOff x="963826" y="1033255"/>
            <a:chExt cx="3896535" cy="5036984"/>
          </a:xfrm>
        </p:grpSpPr>
        <p:pic>
          <p:nvPicPr>
            <p:cNvPr id="10" name="Picture 16">
              <a:extLst>
                <a:ext uri="{FF2B5EF4-FFF2-40B4-BE49-F238E27FC236}">
                  <a16:creationId xmlns:a16="http://schemas.microsoft.com/office/drawing/2014/main" id="{9F498199-0CDF-4F34-BE01-F9E7A56B1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826" y="1033255"/>
              <a:ext cx="3896535" cy="5036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F6C57B1-AA33-4874-8858-71F6885860AC}"/>
                </a:ext>
              </a:extLst>
            </p:cNvPr>
            <p:cNvSpPr/>
            <p:nvPr/>
          </p:nvSpPr>
          <p:spPr>
            <a:xfrm>
              <a:off x="1892232" y="2662111"/>
              <a:ext cx="2607012" cy="260701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2" name="Picture 22">
              <a:extLst>
                <a:ext uri="{FF2B5EF4-FFF2-40B4-BE49-F238E27FC236}">
                  <a16:creationId xmlns:a16="http://schemas.microsoft.com/office/drawing/2014/main" id="{0FE6E0DE-85A3-4EA4-AF66-237C37EF1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3397" y="3061514"/>
              <a:ext cx="1824681" cy="1824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519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12" y="30829"/>
            <a:ext cx="10082349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679E8465-5E23-4F14-85DB-88EE215E40F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282901" y="75302"/>
            <a:ext cx="817893" cy="1078865"/>
            <a:chOff x="963826" y="1033255"/>
            <a:chExt cx="3896535" cy="5036984"/>
          </a:xfrm>
        </p:grpSpPr>
        <p:pic>
          <p:nvPicPr>
            <p:cNvPr id="11" name="Picture 16">
              <a:extLst>
                <a:ext uri="{FF2B5EF4-FFF2-40B4-BE49-F238E27FC236}">
                  <a16:creationId xmlns:a16="http://schemas.microsoft.com/office/drawing/2014/main" id="{49E8AF0B-21C5-42AD-9647-8BAD883A7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826" y="1033255"/>
              <a:ext cx="3896535" cy="5036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031B306-6F92-47FD-8245-1174796B66CF}"/>
                </a:ext>
              </a:extLst>
            </p:cNvPr>
            <p:cNvSpPr/>
            <p:nvPr/>
          </p:nvSpPr>
          <p:spPr>
            <a:xfrm>
              <a:off x="1892232" y="2662111"/>
              <a:ext cx="2607012" cy="260701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3" name="Picture 22">
              <a:extLst>
                <a:ext uri="{FF2B5EF4-FFF2-40B4-BE49-F238E27FC236}">
                  <a16:creationId xmlns:a16="http://schemas.microsoft.com/office/drawing/2014/main" id="{45FCA7F5-39FD-4188-9573-FA2AD9E8C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3397" y="3061514"/>
              <a:ext cx="1824681" cy="1824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1761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401" y="14929"/>
            <a:ext cx="10028509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27EF8C70-A5A8-4291-A574-6FD0BEE0FC7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282901" y="75302"/>
            <a:ext cx="817893" cy="1078865"/>
            <a:chOff x="963826" y="1033255"/>
            <a:chExt cx="3896535" cy="5036984"/>
          </a:xfrm>
        </p:grpSpPr>
        <p:pic>
          <p:nvPicPr>
            <p:cNvPr id="13" name="Picture 16">
              <a:extLst>
                <a:ext uri="{FF2B5EF4-FFF2-40B4-BE49-F238E27FC236}">
                  <a16:creationId xmlns:a16="http://schemas.microsoft.com/office/drawing/2014/main" id="{85965954-3441-49D7-8B43-7B5953FA3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826" y="1033255"/>
              <a:ext cx="3896535" cy="5036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05A160-BE9E-4ECF-8EC7-91E58FF75FBE}"/>
                </a:ext>
              </a:extLst>
            </p:cNvPr>
            <p:cNvSpPr/>
            <p:nvPr/>
          </p:nvSpPr>
          <p:spPr>
            <a:xfrm>
              <a:off x="1892232" y="2662111"/>
              <a:ext cx="2607012" cy="260701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5" name="Picture 22">
              <a:extLst>
                <a:ext uri="{FF2B5EF4-FFF2-40B4-BE49-F238E27FC236}">
                  <a16:creationId xmlns:a16="http://schemas.microsoft.com/office/drawing/2014/main" id="{ED3B1895-42AB-4256-8D8A-2B5D0ECB4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3397" y="3061514"/>
              <a:ext cx="1824681" cy="1824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2955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268" y="24657"/>
            <a:ext cx="1001268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E543D55A-9787-4323-8DB0-1C0D27A52FB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282901" y="75302"/>
            <a:ext cx="817893" cy="1078865"/>
            <a:chOff x="963826" y="1033255"/>
            <a:chExt cx="3896535" cy="5036984"/>
          </a:xfrm>
        </p:grpSpPr>
        <p:pic>
          <p:nvPicPr>
            <p:cNvPr id="9" name="Picture 16">
              <a:extLst>
                <a:ext uri="{FF2B5EF4-FFF2-40B4-BE49-F238E27FC236}">
                  <a16:creationId xmlns:a16="http://schemas.microsoft.com/office/drawing/2014/main" id="{7814FCD9-DE78-458C-87F3-5F750B8CD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826" y="1033255"/>
              <a:ext cx="3896535" cy="5036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7CA8A89-9B10-4200-ACF2-210A333889E1}"/>
                </a:ext>
              </a:extLst>
            </p:cNvPr>
            <p:cNvSpPr/>
            <p:nvPr/>
          </p:nvSpPr>
          <p:spPr>
            <a:xfrm>
              <a:off x="1892232" y="2662111"/>
              <a:ext cx="2607012" cy="260701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1" name="Picture 22">
              <a:extLst>
                <a:ext uri="{FF2B5EF4-FFF2-40B4-BE49-F238E27FC236}">
                  <a16:creationId xmlns:a16="http://schemas.microsoft.com/office/drawing/2014/main" id="{D48F92FA-3AF0-4769-AFE6-C2DF89BC3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3397" y="3061514"/>
              <a:ext cx="1824681" cy="1824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4096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724" y="5202"/>
            <a:ext cx="1001268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6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1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15">
            <a:extLst>
              <a:ext uri="{FF2B5EF4-FFF2-40B4-BE49-F238E27FC236}">
                <a16:creationId xmlns:a16="http://schemas.microsoft.com/office/drawing/2014/main" id="{511AE9B6-5DBE-4611-B5C8-347988747DE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282901" y="75302"/>
            <a:ext cx="817893" cy="1078865"/>
            <a:chOff x="963826" y="1033255"/>
            <a:chExt cx="3896535" cy="5036984"/>
          </a:xfrm>
        </p:grpSpPr>
        <p:pic>
          <p:nvPicPr>
            <p:cNvPr id="8" name="Picture 16">
              <a:extLst>
                <a:ext uri="{FF2B5EF4-FFF2-40B4-BE49-F238E27FC236}">
                  <a16:creationId xmlns:a16="http://schemas.microsoft.com/office/drawing/2014/main" id="{F2A33721-5195-4E05-AF34-767B8E40F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826" y="1033255"/>
              <a:ext cx="3896535" cy="5036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5C806E-AC37-4366-86EC-F51AB91C673A}"/>
                </a:ext>
              </a:extLst>
            </p:cNvPr>
            <p:cNvSpPr/>
            <p:nvPr/>
          </p:nvSpPr>
          <p:spPr>
            <a:xfrm>
              <a:off x="1892232" y="2662111"/>
              <a:ext cx="2607012" cy="260701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0" name="Picture 22">
              <a:extLst>
                <a:ext uri="{FF2B5EF4-FFF2-40B4-BE49-F238E27FC236}">
                  <a16:creationId xmlns:a16="http://schemas.microsoft.com/office/drawing/2014/main" id="{04EB37B9-2633-489B-BEE1-C1C41480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3397" y="3061514"/>
              <a:ext cx="1824681" cy="1824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5329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62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59637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4BADC890-74DF-406A-9C43-B2686796B60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282901" y="75302"/>
            <a:ext cx="817893" cy="1078865"/>
            <a:chOff x="963826" y="1033255"/>
            <a:chExt cx="3896535" cy="5036984"/>
          </a:xfrm>
        </p:grpSpPr>
        <p:pic>
          <p:nvPicPr>
            <p:cNvPr id="11" name="Picture 16">
              <a:extLst>
                <a:ext uri="{FF2B5EF4-FFF2-40B4-BE49-F238E27FC236}">
                  <a16:creationId xmlns:a16="http://schemas.microsoft.com/office/drawing/2014/main" id="{BF75263E-BE6A-4FC5-9307-37006511D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826" y="1033255"/>
              <a:ext cx="3896535" cy="5036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637E57-FE4F-4749-A583-D4A7202FB020}"/>
                </a:ext>
              </a:extLst>
            </p:cNvPr>
            <p:cNvSpPr/>
            <p:nvPr/>
          </p:nvSpPr>
          <p:spPr>
            <a:xfrm>
              <a:off x="1892232" y="2662111"/>
              <a:ext cx="2607012" cy="260701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3" name="Picture 22">
              <a:extLst>
                <a:ext uri="{FF2B5EF4-FFF2-40B4-BE49-F238E27FC236}">
                  <a16:creationId xmlns:a16="http://schemas.microsoft.com/office/drawing/2014/main" id="{1EF48442-056A-4CA4-B623-A34477F95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3397" y="3061514"/>
              <a:ext cx="1824681" cy="1824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77864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72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1268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45F2A-C3F7-4F28-9402-8C2512E264A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588A6-4A8D-4EE7-B66C-36625211E2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11042468" y="365125"/>
            <a:ext cx="897482" cy="1078865"/>
          </a:xfrm>
        </p:spPr>
        <p:txBody>
          <a:bodyPr/>
          <a:lstStyle>
            <a:lvl1pPr marL="0" indent="0"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LOGO PICTURE HRE</a:t>
            </a:r>
          </a:p>
        </p:txBody>
      </p:sp>
    </p:spTree>
    <p:extLst>
      <p:ext uri="{BB962C8B-B14F-4D97-AF65-F5344CB8AC3E}">
        <p14:creationId xmlns:p14="http://schemas.microsoft.com/office/powerpoint/2010/main" val="34634325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7DB0A-9BDE-4650-8C5E-60371A3C100A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2B4457-79FF-4660-B984-F5C3D8FDBAB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ADE4D8-6740-48C5-9993-AD2D32D63D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425" y="239915"/>
            <a:ext cx="952811" cy="114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04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7DB0A-9BDE-4650-8C5E-60371A3C100A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2B4457-79FF-4660-B984-F5C3D8FDBA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289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02" y="24211"/>
            <a:ext cx="9995263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D7BBE1-BD36-4E9F-BBAA-F0D5A42586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505" y="165862"/>
            <a:ext cx="986593" cy="11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448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59637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36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12" y="30829"/>
            <a:ext cx="10082349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F752BE-CF2F-4BE7-921F-87D036E3DC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505" y="165862"/>
            <a:ext cx="986593" cy="11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2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02" y="24211"/>
            <a:ext cx="9995263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Placeholder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" b="3326"/>
          <a:stretch>
            <a:fillRect/>
          </a:stretch>
        </p:blipFill>
        <p:spPr bwMode="auto">
          <a:xfrm>
            <a:off x="11016343" y="244838"/>
            <a:ext cx="897482" cy="107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2379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401" y="14929"/>
            <a:ext cx="10028509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82F2DB-9A12-4B7A-A829-5C6BE41A69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505" y="165862"/>
            <a:ext cx="986593" cy="11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031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268" y="24657"/>
            <a:ext cx="1001268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EC9402-61FA-4538-B688-F918A2C1E8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505" y="165862"/>
            <a:ext cx="986593" cy="11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327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724" y="5202"/>
            <a:ext cx="1001268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708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199A91-D5F0-4499-B52C-45523EC48E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505" y="165862"/>
            <a:ext cx="986593" cy="11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648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356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95263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45F2A-C3F7-4F28-9402-8C2512E264A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588A6-4A8D-4EE7-B66C-36625211E2B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882AB6-8023-42E3-8852-51795A38DE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31" y="17522"/>
            <a:ext cx="986593" cy="11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069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95263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45F2A-C3F7-4F28-9402-8C2512E264A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588A6-4A8D-4EE7-B66C-36625211E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164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95263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45F2A-C3F7-4F28-9402-8C2512E264A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588A6-4A8D-4EE7-B66C-36625211E2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1016343" y="365125"/>
            <a:ext cx="897482" cy="1078865"/>
          </a:xfrm>
        </p:spPr>
        <p:txBody>
          <a:bodyPr/>
          <a:lstStyle>
            <a:lvl1pPr marL="0" indent="0"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LOGO PICTURE HERE</a:t>
            </a:r>
          </a:p>
        </p:txBody>
      </p:sp>
    </p:spTree>
    <p:extLst>
      <p:ext uri="{BB962C8B-B14F-4D97-AF65-F5344CB8AC3E}">
        <p14:creationId xmlns:p14="http://schemas.microsoft.com/office/powerpoint/2010/main" val="37075998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608" y="0"/>
            <a:ext cx="1001268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45F2A-C3F7-4F28-9402-8C2512E264A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588A6-4A8D-4EE7-B66C-36625211E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587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6269F-BC8D-41CA-A4E4-8DA21F26E878}" type="datetimeFigureOut">
              <a:rPr lang="en-US"/>
              <a:pPr>
                <a:defRPr/>
              </a:pPr>
              <a:t>11/3/2021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175A1-AC57-429D-9D79-1031B8ADC9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11016343" y="244838"/>
            <a:ext cx="897482" cy="1078865"/>
          </a:xfrm>
        </p:spPr>
        <p:txBody>
          <a:bodyPr/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LOGO PICTURE HERE</a:t>
            </a:r>
          </a:p>
        </p:txBody>
      </p:sp>
    </p:spTree>
    <p:extLst>
      <p:ext uri="{BB962C8B-B14F-4D97-AF65-F5344CB8AC3E}">
        <p14:creationId xmlns:p14="http://schemas.microsoft.com/office/powerpoint/2010/main" val="206282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Placeholder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" b="3326"/>
          <a:stretch>
            <a:fillRect/>
          </a:stretch>
        </p:blipFill>
        <p:spPr bwMode="auto">
          <a:xfrm>
            <a:off x="11016343" y="244838"/>
            <a:ext cx="897482" cy="107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7442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CD93F-AC61-4144-80DC-AF009BDAC995}" type="datetimeFigureOut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11/3/2021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52008-3B50-4CE9-9473-3C45BB39F89A}" type="slidenum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grpSp>
        <p:nvGrpSpPr>
          <p:cNvPr id="24" name="Group 25">
            <a:extLst>
              <a:ext uri="{FF2B5EF4-FFF2-40B4-BE49-F238E27FC236}">
                <a16:creationId xmlns:a16="http://schemas.microsoft.com/office/drawing/2014/main" id="{25B74248-887E-422A-9B0D-2189E59EFE9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330544" y="99219"/>
            <a:ext cx="770286" cy="1023144"/>
            <a:chOff x="6194854" y="512890"/>
            <a:chExt cx="4135433" cy="534580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D6B0182-B193-47EA-8932-A1DE70158A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4854" y="512890"/>
              <a:ext cx="4135433" cy="5345804"/>
              <a:chOff x="6194854" y="512890"/>
              <a:chExt cx="4135433" cy="5345804"/>
            </a:xfrm>
          </p:grpSpPr>
          <p:pic>
            <p:nvPicPr>
              <p:cNvPr id="27" name="Picture 23">
                <a:extLst>
                  <a:ext uri="{FF2B5EF4-FFF2-40B4-BE49-F238E27FC236}">
                    <a16:creationId xmlns:a16="http://schemas.microsoft.com/office/drawing/2014/main" id="{110AB48C-DDFE-48D1-8DCB-AA60213CE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854" y="512890"/>
                <a:ext cx="4135433" cy="53458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1FC65CB-AAE0-4C95-9D96-3E6D7BB307CA}"/>
                  </a:ext>
                </a:extLst>
              </p:cNvPr>
              <p:cNvGrpSpPr/>
              <p:nvPr/>
            </p:nvGrpSpPr>
            <p:grpSpPr>
              <a:xfrm>
                <a:off x="7292868" y="2311930"/>
                <a:ext cx="2607012" cy="2607012"/>
                <a:chOff x="6633842" y="2500011"/>
                <a:chExt cx="2607012" cy="2607012"/>
              </a:xfrm>
              <a:solidFill>
                <a:schemeClr val="bg1"/>
              </a:solidFill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7DA03E8-4FD1-4085-8BC4-28C97925125C}"/>
                    </a:ext>
                  </a:extLst>
                </p:cNvPr>
                <p:cNvSpPr/>
                <p:nvPr/>
              </p:nvSpPr>
              <p:spPr>
                <a:xfrm>
                  <a:off x="6633842" y="2500011"/>
                  <a:ext cx="2607012" cy="2607012"/>
                </a:xfrm>
                <a:prstGeom prst="ellipse">
                  <a:avLst/>
                </a:prstGeom>
                <a:solidFill>
                  <a:srgbClr val="2C4E8C"/>
                </a:solidFill>
                <a:ln w="3175">
                  <a:solidFill>
                    <a:schemeClr val="accent5">
                      <a:lumMod val="50000"/>
                    </a:schemeClr>
                  </a:solidFill>
                </a:ln>
                <a:effectLst>
                  <a:outerShdw blurRad="190500" dist="190500" dir="2700000" sx="97000" sy="97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E77564B-AD84-4B12-B8A6-1A89060E4880}"/>
                    </a:ext>
                  </a:extLst>
                </p:cNvPr>
                <p:cNvSpPr/>
                <p:nvPr/>
              </p:nvSpPr>
              <p:spPr>
                <a:xfrm>
                  <a:off x="6981918" y="2994075"/>
                  <a:ext cx="1910860" cy="1870013"/>
                </a:xfrm>
                <a:prstGeom prst="rect">
                  <a:avLst/>
                </a:prstGeom>
                <a:noFill/>
              </p:spPr>
              <p:txBody>
                <a:bodyPr spcFirstLastPara="1" wrap="none">
                  <a:prstTxWarp prst="textButton">
                    <a:avLst>
                      <a:gd name="adj" fmla="val 10828397"/>
                    </a:avLst>
                  </a:prstTxWarp>
                  <a:spAutoFit/>
                </a:bodyPr>
                <a:lstStyle/>
                <a:p>
                  <a:pPr algn="ctr">
                    <a:defRPr/>
                  </a:pPr>
                  <a:r>
                    <a:rPr lang="en-US" sz="4000" b="1" spc="5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Hands-On</a:t>
                  </a:r>
                </a:p>
                <a:p>
                  <a:pPr algn="ctr">
                    <a:defRPr/>
                  </a:pPr>
                  <a:endParaRPr lang="en-US" sz="4000" b="1" spc="50" dirty="0">
                    <a:ln w="0"/>
                    <a:latin typeface="Stencil" panose="040409050D0802020404" pitchFamily="82" charset="0"/>
                    <a:ea typeface="Open Sans Extrabold" panose="020B0906030804020204" pitchFamily="34" charset="0"/>
                    <a:cs typeface="Open Sans Extrabold" panose="020B0906030804020204" pitchFamily="34" charset="0"/>
                  </a:endParaRPr>
                </a:p>
                <a:p>
                  <a:pPr algn="ctr">
                    <a:defRPr/>
                  </a:pPr>
                  <a:r>
                    <a:rPr lang="en-US" sz="4000" b="1" spc="80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TECH</a:t>
                  </a:r>
                </a:p>
              </p:txBody>
            </p:sp>
          </p:grpSp>
        </p:grpSp>
        <p:pic>
          <p:nvPicPr>
            <p:cNvPr id="26" name="Picture 7">
              <a:extLst>
                <a:ext uri="{FF2B5EF4-FFF2-40B4-BE49-F238E27FC236}">
                  <a16:creationId xmlns:a16="http://schemas.microsoft.com/office/drawing/2014/main" id="{70C73D2D-5BC8-4AFD-9EFE-C97A1A6C2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730" y="3176699"/>
              <a:ext cx="859287" cy="859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86455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1718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58280-BFA4-4825-A934-A467501A75D4}" type="datetimeFigureOut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11/3/2021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E033A-B19D-49CF-A90B-092B820E8F1C}" type="slidenum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grpSp>
        <p:nvGrpSpPr>
          <p:cNvPr id="9" name="Group 25">
            <a:extLst>
              <a:ext uri="{FF2B5EF4-FFF2-40B4-BE49-F238E27FC236}">
                <a16:creationId xmlns:a16="http://schemas.microsoft.com/office/drawing/2014/main" id="{F2076B4A-B2A2-46F8-BBDB-EFFAD9186AE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340091" y="78032"/>
            <a:ext cx="770286" cy="1023144"/>
            <a:chOff x="6194854" y="512890"/>
            <a:chExt cx="4135433" cy="5345804"/>
          </a:xfrm>
        </p:grpSpPr>
        <p:grpSp>
          <p:nvGrpSpPr>
            <p:cNvPr id="10" name="Group 24">
              <a:extLst>
                <a:ext uri="{FF2B5EF4-FFF2-40B4-BE49-F238E27FC236}">
                  <a16:creationId xmlns:a16="http://schemas.microsoft.com/office/drawing/2014/main" id="{0BA3C0DF-2D0C-4BA9-8693-FA49971326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4854" y="512890"/>
              <a:ext cx="4135433" cy="5345804"/>
              <a:chOff x="6194854" y="512890"/>
              <a:chExt cx="4135433" cy="5345804"/>
            </a:xfrm>
          </p:grpSpPr>
          <p:pic>
            <p:nvPicPr>
              <p:cNvPr id="12" name="Picture 23">
                <a:extLst>
                  <a:ext uri="{FF2B5EF4-FFF2-40B4-BE49-F238E27FC236}">
                    <a16:creationId xmlns:a16="http://schemas.microsoft.com/office/drawing/2014/main" id="{63C0FDE8-AB94-4790-854B-A01EB9CC4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854" y="512890"/>
                <a:ext cx="4135433" cy="53458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1C270D2-2928-4A68-8A5A-E5919479DBE7}"/>
                  </a:ext>
                </a:extLst>
              </p:cNvPr>
              <p:cNvGrpSpPr/>
              <p:nvPr/>
            </p:nvGrpSpPr>
            <p:grpSpPr>
              <a:xfrm>
                <a:off x="7292868" y="2311930"/>
                <a:ext cx="2607012" cy="2607012"/>
                <a:chOff x="6633842" y="2500011"/>
                <a:chExt cx="2607012" cy="2607012"/>
              </a:xfrm>
              <a:solidFill>
                <a:schemeClr val="bg1"/>
              </a:solidFill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F2B2184-9778-43BB-B9E9-E0116149E788}"/>
                    </a:ext>
                  </a:extLst>
                </p:cNvPr>
                <p:cNvSpPr/>
                <p:nvPr/>
              </p:nvSpPr>
              <p:spPr>
                <a:xfrm>
                  <a:off x="6633842" y="2500011"/>
                  <a:ext cx="2607012" cy="2607012"/>
                </a:xfrm>
                <a:prstGeom prst="ellipse">
                  <a:avLst/>
                </a:prstGeom>
                <a:solidFill>
                  <a:srgbClr val="2C4E8C"/>
                </a:solidFill>
                <a:ln w="3175">
                  <a:solidFill>
                    <a:schemeClr val="accent5">
                      <a:lumMod val="50000"/>
                    </a:schemeClr>
                  </a:solidFill>
                </a:ln>
                <a:effectLst>
                  <a:outerShdw blurRad="190500" dist="190500" dir="2700000" sx="97000" sy="97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C5926DD-96A2-4CEA-A2BD-0DE543DB9668}"/>
                    </a:ext>
                  </a:extLst>
                </p:cNvPr>
                <p:cNvSpPr/>
                <p:nvPr/>
              </p:nvSpPr>
              <p:spPr>
                <a:xfrm>
                  <a:off x="6981918" y="2994075"/>
                  <a:ext cx="1910860" cy="1870013"/>
                </a:xfrm>
                <a:prstGeom prst="rect">
                  <a:avLst/>
                </a:prstGeom>
                <a:noFill/>
              </p:spPr>
              <p:txBody>
                <a:bodyPr spcFirstLastPara="1" wrap="none">
                  <a:prstTxWarp prst="textButton">
                    <a:avLst>
                      <a:gd name="adj" fmla="val 10828397"/>
                    </a:avLst>
                  </a:prstTxWarp>
                  <a:spAutoFit/>
                </a:bodyPr>
                <a:lstStyle/>
                <a:p>
                  <a:pPr algn="ctr">
                    <a:defRPr/>
                  </a:pPr>
                  <a:r>
                    <a:rPr lang="en-US" sz="4000" b="1" spc="5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Hands-On</a:t>
                  </a:r>
                </a:p>
                <a:p>
                  <a:pPr algn="ctr">
                    <a:defRPr/>
                  </a:pPr>
                  <a:endParaRPr lang="en-US" sz="4000" b="1" spc="50" dirty="0">
                    <a:ln w="0"/>
                    <a:latin typeface="Stencil" panose="040409050D0802020404" pitchFamily="82" charset="0"/>
                    <a:ea typeface="Open Sans Extrabold" panose="020B0906030804020204" pitchFamily="34" charset="0"/>
                    <a:cs typeface="Open Sans Extrabold" panose="020B0906030804020204" pitchFamily="34" charset="0"/>
                  </a:endParaRPr>
                </a:p>
                <a:p>
                  <a:pPr algn="ctr">
                    <a:defRPr/>
                  </a:pPr>
                  <a:r>
                    <a:rPr lang="en-US" sz="4000" b="1" spc="80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TECH</a:t>
                  </a:r>
                </a:p>
              </p:txBody>
            </p:sp>
          </p:grpSp>
        </p:grpSp>
        <p:pic>
          <p:nvPicPr>
            <p:cNvPr id="11" name="Picture 7">
              <a:extLst>
                <a:ext uri="{FF2B5EF4-FFF2-40B4-BE49-F238E27FC236}">
                  <a16:creationId xmlns:a16="http://schemas.microsoft.com/office/drawing/2014/main" id="{657D7743-5BCE-47CA-AFF5-6F0009B4C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730" y="3176699"/>
              <a:ext cx="859287" cy="859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40153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FF590-B112-4B44-A406-18CE38CD20E7}" type="datetimeFigureOut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11/3/2021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66FFC-2563-4B81-8267-1373BA97B635}" type="slidenum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grpSp>
        <p:nvGrpSpPr>
          <p:cNvPr id="16" name="Group 25">
            <a:extLst>
              <a:ext uri="{FF2B5EF4-FFF2-40B4-BE49-F238E27FC236}">
                <a16:creationId xmlns:a16="http://schemas.microsoft.com/office/drawing/2014/main" id="{9E0B9AA6-416C-4A44-A440-F85FFF27B8D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347450" y="98425"/>
            <a:ext cx="770286" cy="1023144"/>
            <a:chOff x="6194854" y="512890"/>
            <a:chExt cx="4135433" cy="5345804"/>
          </a:xfrm>
        </p:grpSpPr>
        <p:grpSp>
          <p:nvGrpSpPr>
            <p:cNvPr id="17" name="Group 24">
              <a:extLst>
                <a:ext uri="{FF2B5EF4-FFF2-40B4-BE49-F238E27FC236}">
                  <a16:creationId xmlns:a16="http://schemas.microsoft.com/office/drawing/2014/main" id="{7A9E0C06-7B9D-487C-B7EF-DE974FABF4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4854" y="512890"/>
              <a:ext cx="4135433" cy="5345804"/>
              <a:chOff x="6194854" y="512890"/>
              <a:chExt cx="4135433" cy="5345804"/>
            </a:xfrm>
          </p:grpSpPr>
          <p:pic>
            <p:nvPicPr>
              <p:cNvPr id="19" name="Picture 23">
                <a:extLst>
                  <a:ext uri="{FF2B5EF4-FFF2-40B4-BE49-F238E27FC236}">
                    <a16:creationId xmlns:a16="http://schemas.microsoft.com/office/drawing/2014/main" id="{5E74CFC3-5B91-44C1-9EAC-6AAEFC4B71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854" y="512890"/>
                <a:ext cx="4135433" cy="53458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272C3B2-26A9-4113-B440-A8E67382D6C5}"/>
                  </a:ext>
                </a:extLst>
              </p:cNvPr>
              <p:cNvGrpSpPr/>
              <p:nvPr/>
            </p:nvGrpSpPr>
            <p:grpSpPr>
              <a:xfrm>
                <a:off x="7292868" y="2311930"/>
                <a:ext cx="2607012" cy="2607012"/>
                <a:chOff x="6633842" y="2500011"/>
                <a:chExt cx="2607012" cy="2607012"/>
              </a:xfrm>
              <a:solidFill>
                <a:schemeClr val="bg1"/>
              </a:solidFill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D7276F7-6022-4080-ACB9-788C4E43548D}"/>
                    </a:ext>
                  </a:extLst>
                </p:cNvPr>
                <p:cNvSpPr/>
                <p:nvPr/>
              </p:nvSpPr>
              <p:spPr>
                <a:xfrm>
                  <a:off x="6633842" y="2500011"/>
                  <a:ext cx="2607012" cy="2607012"/>
                </a:xfrm>
                <a:prstGeom prst="ellipse">
                  <a:avLst/>
                </a:prstGeom>
                <a:solidFill>
                  <a:srgbClr val="2C4E8C"/>
                </a:solidFill>
                <a:ln w="3175">
                  <a:solidFill>
                    <a:schemeClr val="accent5">
                      <a:lumMod val="50000"/>
                    </a:schemeClr>
                  </a:solidFill>
                </a:ln>
                <a:effectLst>
                  <a:outerShdw blurRad="190500" dist="190500" dir="2700000" sx="97000" sy="97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D63D5E52-8473-4918-85D9-0B4DD6D79F2F}"/>
                    </a:ext>
                  </a:extLst>
                </p:cNvPr>
                <p:cNvSpPr/>
                <p:nvPr/>
              </p:nvSpPr>
              <p:spPr>
                <a:xfrm>
                  <a:off x="6981918" y="2994075"/>
                  <a:ext cx="1910860" cy="1870013"/>
                </a:xfrm>
                <a:prstGeom prst="rect">
                  <a:avLst/>
                </a:prstGeom>
                <a:noFill/>
              </p:spPr>
              <p:txBody>
                <a:bodyPr spcFirstLastPara="1" wrap="none">
                  <a:prstTxWarp prst="textButton">
                    <a:avLst>
                      <a:gd name="adj" fmla="val 10828397"/>
                    </a:avLst>
                  </a:prstTxWarp>
                  <a:spAutoFit/>
                </a:bodyPr>
                <a:lstStyle/>
                <a:p>
                  <a:pPr algn="ctr">
                    <a:defRPr/>
                  </a:pPr>
                  <a:r>
                    <a:rPr lang="en-US" sz="4000" b="1" spc="5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Hands-On</a:t>
                  </a:r>
                </a:p>
                <a:p>
                  <a:pPr algn="ctr">
                    <a:defRPr/>
                  </a:pPr>
                  <a:endParaRPr lang="en-US" sz="4000" b="1" spc="50" dirty="0">
                    <a:ln w="0"/>
                    <a:latin typeface="Stencil" panose="040409050D0802020404" pitchFamily="82" charset="0"/>
                    <a:ea typeface="Open Sans Extrabold" panose="020B0906030804020204" pitchFamily="34" charset="0"/>
                    <a:cs typeface="Open Sans Extrabold" panose="020B0906030804020204" pitchFamily="34" charset="0"/>
                  </a:endParaRPr>
                </a:p>
                <a:p>
                  <a:pPr algn="ctr">
                    <a:defRPr/>
                  </a:pPr>
                  <a:r>
                    <a:rPr lang="en-US" sz="4000" b="1" spc="80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TECH</a:t>
                  </a:r>
                </a:p>
              </p:txBody>
            </p:sp>
          </p:grpSp>
        </p:grp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E5C807C4-752B-46B5-8871-EA224EDAC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730" y="3176699"/>
              <a:ext cx="859287" cy="859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04071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1718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97DEB-BC56-4560-A458-AE06CC223046}" type="datetimeFigureOut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11/3/2021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FE2CF-9601-4B85-9BF8-BA16520FD075}" type="slidenum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grpSp>
        <p:nvGrpSpPr>
          <p:cNvPr id="10" name="Group 25">
            <a:extLst>
              <a:ext uri="{FF2B5EF4-FFF2-40B4-BE49-F238E27FC236}">
                <a16:creationId xmlns:a16="http://schemas.microsoft.com/office/drawing/2014/main" id="{1307DEE6-CEDE-4492-8B2A-59C4B65CAF7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347450" y="98425"/>
            <a:ext cx="770286" cy="1023144"/>
            <a:chOff x="6194854" y="512890"/>
            <a:chExt cx="4135433" cy="5345804"/>
          </a:xfrm>
        </p:grpSpPr>
        <p:grpSp>
          <p:nvGrpSpPr>
            <p:cNvPr id="11" name="Group 24">
              <a:extLst>
                <a:ext uri="{FF2B5EF4-FFF2-40B4-BE49-F238E27FC236}">
                  <a16:creationId xmlns:a16="http://schemas.microsoft.com/office/drawing/2014/main" id="{E57E021E-86DC-4A31-B3B4-36A000F8CD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4854" y="512890"/>
              <a:ext cx="4135433" cy="5345804"/>
              <a:chOff x="6194854" y="512890"/>
              <a:chExt cx="4135433" cy="5345804"/>
            </a:xfrm>
          </p:grpSpPr>
          <p:pic>
            <p:nvPicPr>
              <p:cNvPr id="13" name="Picture 23">
                <a:extLst>
                  <a:ext uri="{FF2B5EF4-FFF2-40B4-BE49-F238E27FC236}">
                    <a16:creationId xmlns:a16="http://schemas.microsoft.com/office/drawing/2014/main" id="{0E81BA48-AC78-4C93-826A-72FC86944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854" y="512890"/>
                <a:ext cx="4135433" cy="53458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772DCF3-9295-49C6-9BCF-3AE28B484F01}"/>
                  </a:ext>
                </a:extLst>
              </p:cNvPr>
              <p:cNvGrpSpPr/>
              <p:nvPr/>
            </p:nvGrpSpPr>
            <p:grpSpPr>
              <a:xfrm>
                <a:off x="7292868" y="2311930"/>
                <a:ext cx="2607012" cy="2607012"/>
                <a:chOff x="6633842" y="2500011"/>
                <a:chExt cx="2607012" cy="2607012"/>
              </a:xfrm>
              <a:solidFill>
                <a:schemeClr val="bg1"/>
              </a:solidFill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C60817F-7BED-48A1-AF7B-6A136879801F}"/>
                    </a:ext>
                  </a:extLst>
                </p:cNvPr>
                <p:cNvSpPr/>
                <p:nvPr/>
              </p:nvSpPr>
              <p:spPr>
                <a:xfrm>
                  <a:off x="6633842" y="2500011"/>
                  <a:ext cx="2607012" cy="2607012"/>
                </a:xfrm>
                <a:prstGeom prst="ellipse">
                  <a:avLst/>
                </a:prstGeom>
                <a:solidFill>
                  <a:srgbClr val="2C4E8C"/>
                </a:solidFill>
                <a:ln w="3175">
                  <a:solidFill>
                    <a:schemeClr val="accent5">
                      <a:lumMod val="50000"/>
                    </a:schemeClr>
                  </a:solidFill>
                </a:ln>
                <a:effectLst>
                  <a:outerShdw blurRad="190500" dist="190500" dir="2700000" sx="97000" sy="97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47AF5F8-B145-4C9A-B9C8-9E5386DFFCFE}"/>
                    </a:ext>
                  </a:extLst>
                </p:cNvPr>
                <p:cNvSpPr/>
                <p:nvPr/>
              </p:nvSpPr>
              <p:spPr>
                <a:xfrm>
                  <a:off x="6981918" y="2994075"/>
                  <a:ext cx="1910860" cy="1870013"/>
                </a:xfrm>
                <a:prstGeom prst="rect">
                  <a:avLst/>
                </a:prstGeom>
                <a:noFill/>
              </p:spPr>
              <p:txBody>
                <a:bodyPr spcFirstLastPara="1" wrap="none">
                  <a:prstTxWarp prst="textButton">
                    <a:avLst>
                      <a:gd name="adj" fmla="val 10828397"/>
                    </a:avLst>
                  </a:prstTxWarp>
                  <a:spAutoFit/>
                </a:bodyPr>
                <a:lstStyle/>
                <a:p>
                  <a:pPr algn="ctr">
                    <a:defRPr/>
                  </a:pPr>
                  <a:r>
                    <a:rPr lang="en-US" sz="4000" b="1" spc="5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Hands-On</a:t>
                  </a:r>
                </a:p>
                <a:p>
                  <a:pPr algn="ctr">
                    <a:defRPr/>
                  </a:pPr>
                  <a:endParaRPr lang="en-US" sz="4000" b="1" spc="50" dirty="0">
                    <a:ln w="0"/>
                    <a:latin typeface="Stencil" panose="040409050D0802020404" pitchFamily="82" charset="0"/>
                    <a:ea typeface="Open Sans Extrabold" panose="020B0906030804020204" pitchFamily="34" charset="0"/>
                    <a:cs typeface="Open Sans Extrabold" panose="020B0906030804020204" pitchFamily="34" charset="0"/>
                  </a:endParaRPr>
                </a:p>
                <a:p>
                  <a:pPr algn="ctr">
                    <a:defRPr/>
                  </a:pPr>
                  <a:r>
                    <a:rPr lang="en-US" sz="4000" b="1" spc="80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TECH</a:t>
                  </a:r>
                </a:p>
              </p:txBody>
            </p:sp>
          </p:grpSp>
        </p:grp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DE5FE58E-5F73-4F63-A358-1A63812B4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730" y="3176699"/>
              <a:ext cx="859287" cy="859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22531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09817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70213-55FA-4B70-BF14-17F5A45B85E0}" type="datetimeFigureOut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11/3/2021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82458-11EF-483B-A907-F4BFC70E2997}" type="slidenum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66CC0EEA-2B83-41E5-A8A6-AEB5D9FF99B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347450" y="98425"/>
            <a:ext cx="770286" cy="1023144"/>
            <a:chOff x="6194854" y="512890"/>
            <a:chExt cx="4135433" cy="5345804"/>
          </a:xfrm>
        </p:grpSpPr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D969EE8E-7A4B-4897-978B-AD28564180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4854" y="512890"/>
              <a:ext cx="4135433" cy="5345804"/>
              <a:chOff x="6194854" y="512890"/>
              <a:chExt cx="4135433" cy="5345804"/>
            </a:xfrm>
          </p:grpSpPr>
          <p:pic>
            <p:nvPicPr>
              <p:cNvPr id="15" name="Picture 23">
                <a:extLst>
                  <a:ext uri="{FF2B5EF4-FFF2-40B4-BE49-F238E27FC236}">
                    <a16:creationId xmlns:a16="http://schemas.microsoft.com/office/drawing/2014/main" id="{E7C93420-4012-43E6-BECB-06259D98A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854" y="512890"/>
                <a:ext cx="4135433" cy="53458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697F4B7-2A6A-4B31-BB4D-91088BFEF421}"/>
                  </a:ext>
                </a:extLst>
              </p:cNvPr>
              <p:cNvGrpSpPr/>
              <p:nvPr/>
            </p:nvGrpSpPr>
            <p:grpSpPr>
              <a:xfrm>
                <a:off x="7292868" y="2311930"/>
                <a:ext cx="2607012" cy="2607012"/>
                <a:chOff x="6633842" y="2500011"/>
                <a:chExt cx="2607012" cy="2607012"/>
              </a:xfrm>
              <a:solidFill>
                <a:schemeClr val="bg1"/>
              </a:solidFill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809018A-2194-4FBF-B363-C9FB099B9AF4}"/>
                    </a:ext>
                  </a:extLst>
                </p:cNvPr>
                <p:cNvSpPr/>
                <p:nvPr/>
              </p:nvSpPr>
              <p:spPr>
                <a:xfrm>
                  <a:off x="6633842" y="2500011"/>
                  <a:ext cx="2607012" cy="2607012"/>
                </a:xfrm>
                <a:prstGeom prst="ellipse">
                  <a:avLst/>
                </a:prstGeom>
                <a:solidFill>
                  <a:srgbClr val="2C4E8C"/>
                </a:solidFill>
                <a:ln w="3175">
                  <a:solidFill>
                    <a:schemeClr val="accent5">
                      <a:lumMod val="50000"/>
                    </a:schemeClr>
                  </a:solidFill>
                </a:ln>
                <a:effectLst>
                  <a:outerShdw blurRad="190500" dist="190500" dir="2700000" sx="97000" sy="97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C86AF40-AD11-4071-AB49-8ABFDE0C831E}"/>
                    </a:ext>
                  </a:extLst>
                </p:cNvPr>
                <p:cNvSpPr/>
                <p:nvPr/>
              </p:nvSpPr>
              <p:spPr>
                <a:xfrm>
                  <a:off x="6981918" y="2994075"/>
                  <a:ext cx="1910860" cy="1870013"/>
                </a:xfrm>
                <a:prstGeom prst="rect">
                  <a:avLst/>
                </a:prstGeom>
                <a:noFill/>
              </p:spPr>
              <p:txBody>
                <a:bodyPr spcFirstLastPara="1" wrap="none">
                  <a:prstTxWarp prst="textButton">
                    <a:avLst>
                      <a:gd name="adj" fmla="val 10828397"/>
                    </a:avLst>
                  </a:prstTxWarp>
                  <a:spAutoFit/>
                </a:bodyPr>
                <a:lstStyle/>
                <a:p>
                  <a:pPr algn="ctr">
                    <a:defRPr/>
                  </a:pPr>
                  <a:r>
                    <a:rPr lang="en-US" sz="4000" b="1" spc="5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Hands-On</a:t>
                  </a:r>
                </a:p>
                <a:p>
                  <a:pPr algn="ctr">
                    <a:defRPr/>
                  </a:pPr>
                  <a:endParaRPr lang="en-US" sz="4000" b="1" spc="50" dirty="0">
                    <a:ln w="0"/>
                    <a:latin typeface="Stencil" panose="040409050D0802020404" pitchFamily="82" charset="0"/>
                    <a:ea typeface="Open Sans Extrabold" panose="020B0906030804020204" pitchFamily="34" charset="0"/>
                    <a:cs typeface="Open Sans Extrabold" panose="020B0906030804020204" pitchFamily="34" charset="0"/>
                  </a:endParaRPr>
                </a:p>
                <a:p>
                  <a:pPr algn="ctr">
                    <a:defRPr/>
                  </a:pPr>
                  <a:r>
                    <a:rPr lang="en-US" sz="4000" b="1" spc="80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TECH</a:t>
                  </a:r>
                </a:p>
              </p:txBody>
            </p:sp>
          </p:grpSp>
        </p:grpSp>
        <p:pic>
          <p:nvPicPr>
            <p:cNvPr id="14" name="Picture 7">
              <a:extLst>
                <a:ext uri="{FF2B5EF4-FFF2-40B4-BE49-F238E27FC236}">
                  <a16:creationId xmlns:a16="http://schemas.microsoft.com/office/drawing/2014/main" id="{E3FB2A76-317D-456B-A6C8-ABCFFCBE5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730" y="3176699"/>
              <a:ext cx="859287" cy="859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246991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91057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C1D44-3933-4411-AE8F-10CA3AAE286A}" type="datetimeFigureOut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11/3/2021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70C43-9C84-439E-9193-E6FD0B41C3A7}" type="slidenum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id="{031C3B5F-C17B-4B4E-A7D0-61002137856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347450" y="98425"/>
            <a:ext cx="770286" cy="1023144"/>
            <a:chOff x="6194854" y="512890"/>
            <a:chExt cx="4135433" cy="5345804"/>
          </a:xfrm>
        </p:grpSpPr>
        <p:grpSp>
          <p:nvGrpSpPr>
            <p:cNvPr id="9" name="Group 24">
              <a:extLst>
                <a:ext uri="{FF2B5EF4-FFF2-40B4-BE49-F238E27FC236}">
                  <a16:creationId xmlns:a16="http://schemas.microsoft.com/office/drawing/2014/main" id="{BB5F411B-549D-4289-A456-CB988E39A0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4854" y="512890"/>
              <a:ext cx="4135433" cy="5345804"/>
              <a:chOff x="6194854" y="512890"/>
              <a:chExt cx="4135433" cy="5345804"/>
            </a:xfrm>
          </p:grpSpPr>
          <p:pic>
            <p:nvPicPr>
              <p:cNvPr id="11" name="Picture 23">
                <a:extLst>
                  <a:ext uri="{FF2B5EF4-FFF2-40B4-BE49-F238E27FC236}">
                    <a16:creationId xmlns:a16="http://schemas.microsoft.com/office/drawing/2014/main" id="{35C26F4B-B90A-4A37-BCCD-845ADFCDC0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854" y="512890"/>
                <a:ext cx="4135433" cy="53458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E465A14-2043-4CEB-B4C0-8B9570CBE6E4}"/>
                  </a:ext>
                </a:extLst>
              </p:cNvPr>
              <p:cNvGrpSpPr/>
              <p:nvPr/>
            </p:nvGrpSpPr>
            <p:grpSpPr>
              <a:xfrm>
                <a:off x="7292868" y="2311930"/>
                <a:ext cx="2607012" cy="2607012"/>
                <a:chOff x="6633842" y="2500011"/>
                <a:chExt cx="2607012" cy="2607012"/>
              </a:xfrm>
              <a:solidFill>
                <a:schemeClr val="bg1"/>
              </a:solidFill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DD16264-3A2D-4E5E-88F1-13442F6442FA}"/>
                    </a:ext>
                  </a:extLst>
                </p:cNvPr>
                <p:cNvSpPr/>
                <p:nvPr/>
              </p:nvSpPr>
              <p:spPr>
                <a:xfrm>
                  <a:off x="6633842" y="2500011"/>
                  <a:ext cx="2607012" cy="2607012"/>
                </a:xfrm>
                <a:prstGeom prst="ellipse">
                  <a:avLst/>
                </a:prstGeom>
                <a:solidFill>
                  <a:srgbClr val="2C4E8C"/>
                </a:solidFill>
                <a:ln w="3175">
                  <a:solidFill>
                    <a:schemeClr val="accent5">
                      <a:lumMod val="50000"/>
                    </a:schemeClr>
                  </a:solidFill>
                </a:ln>
                <a:effectLst>
                  <a:outerShdw blurRad="190500" dist="190500" dir="2700000" sx="97000" sy="97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06975BE-5D7D-443B-BA10-C9876B7050D9}"/>
                    </a:ext>
                  </a:extLst>
                </p:cNvPr>
                <p:cNvSpPr/>
                <p:nvPr/>
              </p:nvSpPr>
              <p:spPr>
                <a:xfrm>
                  <a:off x="6981918" y="2994075"/>
                  <a:ext cx="1910860" cy="1870013"/>
                </a:xfrm>
                <a:prstGeom prst="rect">
                  <a:avLst/>
                </a:prstGeom>
                <a:noFill/>
              </p:spPr>
              <p:txBody>
                <a:bodyPr spcFirstLastPara="1" wrap="none">
                  <a:prstTxWarp prst="textButton">
                    <a:avLst>
                      <a:gd name="adj" fmla="val 10828397"/>
                    </a:avLst>
                  </a:prstTxWarp>
                  <a:spAutoFit/>
                </a:bodyPr>
                <a:lstStyle/>
                <a:p>
                  <a:pPr algn="ctr">
                    <a:defRPr/>
                  </a:pPr>
                  <a:r>
                    <a:rPr lang="en-US" sz="4000" b="1" spc="5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Hands-On</a:t>
                  </a:r>
                </a:p>
                <a:p>
                  <a:pPr algn="ctr">
                    <a:defRPr/>
                  </a:pPr>
                  <a:endParaRPr lang="en-US" sz="4000" b="1" spc="50" dirty="0">
                    <a:ln w="0"/>
                    <a:latin typeface="Stencil" panose="040409050D0802020404" pitchFamily="82" charset="0"/>
                    <a:ea typeface="Open Sans Extrabold" panose="020B0906030804020204" pitchFamily="34" charset="0"/>
                    <a:cs typeface="Open Sans Extrabold" panose="020B0906030804020204" pitchFamily="34" charset="0"/>
                  </a:endParaRPr>
                </a:p>
                <a:p>
                  <a:pPr algn="ctr">
                    <a:defRPr/>
                  </a:pPr>
                  <a:r>
                    <a:rPr lang="en-US" sz="4000" b="1" spc="80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TECH</a:t>
                  </a:r>
                </a:p>
              </p:txBody>
            </p:sp>
          </p:grpSp>
        </p:grpSp>
        <p:pic>
          <p:nvPicPr>
            <p:cNvPr id="10" name="Picture 7">
              <a:extLst>
                <a:ext uri="{FF2B5EF4-FFF2-40B4-BE49-F238E27FC236}">
                  <a16:creationId xmlns:a16="http://schemas.microsoft.com/office/drawing/2014/main" id="{DB4AD4AA-14CB-437B-A18C-7495A021C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730" y="3176699"/>
              <a:ext cx="859287" cy="859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705390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11580-C56A-4145-A98D-10F5743ECAEB}" type="datetimeFigureOut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11/3/2021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7239E-57F7-475F-B1E0-A9D4DA3DE17D}" type="slidenum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grpSp>
        <p:nvGrpSpPr>
          <p:cNvPr id="7" name="Group 25">
            <a:extLst>
              <a:ext uri="{FF2B5EF4-FFF2-40B4-BE49-F238E27FC236}">
                <a16:creationId xmlns:a16="http://schemas.microsoft.com/office/drawing/2014/main" id="{565E49F1-620F-456E-81F5-F51CC267FB0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347450" y="98425"/>
            <a:ext cx="770286" cy="1023144"/>
            <a:chOff x="6194854" y="512890"/>
            <a:chExt cx="4135433" cy="5345804"/>
          </a:xfrm>
        </p:grpSpPr>
        <p:grpSp>
          <p:nvGrpSpPr>
            <p:cNvPr id="8" name="Group 24">
              <a:extLst>
                <a:ext uri="{FF2B5EF4-FFF2-40B4-BE49-F238E27FC236}">
                  <a16:creationId xmlns:a16="http://schemas.microsoft.com/office/drawing/2014/main" id="{DDBE8300-B05A-4561-9D27-61B950D703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4854" y="512890"/>
              <a:ext cx="4135433" cy="5345804"/>
              <a:chOff x="6194854" y="512890"/>
              <a:chExt cx="4135433" cy="5345804"/>
            </a:xfrm>
          </p:grpSpPr>
          <p:pic>
            <p:nvPicPr>
              <p:cNvPr id="10" name="Picture 23">
                <a:extLst>
                  <a:ext uri="{FF2B5EF4-FFF2-40B4-BE49-F238E27FC236}">
                    <a16:creationId xmlns:a16="http://schemas.microsoft.com/office/drawing/2014/main" id="{D8A638FB-1AB2-409E-93ED-D98D17E12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854" y="512890"/>
                <a:ext cx="4135433" cy="53458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445FBAE-771C-49C3-A5DD-6EE9B2AA1814}"/>
                  </a:ext>
                </a:extLst>
              </p:cNvPr>
              <p:cNvGrpSpPr/>
              <p:nvPr/>
            </p:nvGrpSpPr>
            <p:grpSpPr>
              <a:xfrm>
                <a:off x="7292868" y="2311930"/>
                <a:ext cx="2607012" cy="2607012"/>
                <a:chOff x="6633842" y="2500011"/>
                <a:chExt cx="2607012" cy="2607012"/>
              </a:xfrm>
              <a:solidFill>
                <a:schemeClr val="bg1"/>
              </a:solidFill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636DE227-00B4-4801-9F5A-DE0EC2900AD2}"/>
                    </a:ext>
                  </a:extLst>
                </p:cNvPr>
                <p:cNvSpPr/>
                <p:nvPr/>
              </p:nvSpPr>
              <p:spPr>
                <a:xfrm>
                  <a:off x="6633842" y="2500011"/>
                  <a:ext cx="2607012" cy="2607012"/>
                </a:xfrm>
                <a:prstGeom prst="ellipse">
                  <a:avLst/>
                </a:prstGeom>
                <a:solidFill>
                  <a:srgbClr val="2C4E8C"/>
                </a:solidFill>
                <a:ln w="3175">
                  <a:solidFill>
                    <a:schemeClr val="accent5">
                      <a:lumMod val="50000"/>
                    </a:schemeClr>
                  </a:solidFill>
                </a:ln>
                <a:effectLst>
                  <a:outerShdw blurRad="190500" dist="190500" dir="2700000" sx="97000" sy="97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B29333A-BEC3-46E7-9D1D-E2B263DB2B84}"/>
                    </a:ext>
                  </a:extLst>
                </p:cNvPr>
                <p:cNvSpPr/>
                <p:nvPr/>
              </p:nvSpPr>
              <p:spPr>
                <a:xfrm>
                  <a:off x="6981918" y="2994075"/>
                  <a:ext cx="1910860" cy="1870013"/>
                </a:xfrm>
                <a:prstGeom prst="rect">
                  <a:avLst/>
                </a:prstGeom>
                <a:noFill/>
              </p:spPr>
              <p:txBody>
                <a:bodyPr spcFirstLastPara="1" wrap="none">
                  <a:prstTxWarp prst="textButton">
                    <a:avLst>
                      <a:gd name="adj" fmla="val 10828397"/>
                    </a:avLst>
                  </a:prstTxWarp>
                  <a:spAutoFit/>
                </a:bodyPr>
                <a:lstStyle/>
                <a:p>
                  <a:pPr algn="ctr">
                    <a:defRPr/>
                  </a:pPr>
                  <a:r>
                    <a:rPr lang="en-US" sz="4000" b="1" spc="5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Hands-On</a:t>
                  </a:r>
                </a:p>
                <a:p>
                  <a:pPr algn="ctr">
                    <a:defRPr/>
                  </a:pPr>
                  <a:endParaRPr lang="en-US" sz="4000" b="1" spc="50" dirty="0">
                    <a:ln w="0"/>
                    <a:latin typeface="Stencil" panose="040409050D0802020404" pitchFamily="82" charset="0"/>
                    <a:ea typeface="Open Sans Extrabold" panose="020B0906030804020204" pitchFamily="34" charset="0"/>
                    <a:cs typeface="Open Sans Extrabold" panose="020B0906030804020204" pitchFamily="34" charset="0"/>
                  </a:endParaRPr>
                </a:p>
                <a:p>
                  <a:pPr algn="ctr">
                    <a:defRPr/>
                  </a:pPr>
                  <a:r>
                    <a:rPr lang="en-US" sz="4000" b="1" spc="80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TECH</a:t>
                  </a:r>
                </a:p>
              </p:txBody>
            </p:sp>
          </p:grpSp>
        </p:grpSp>
        <p:pic>
          <p:nvPicPr>
            <p:cNvPr id="9" name="Picture 7">
              <a:extLst>
                <a:ext uri="{FF2B5EF4-FFF2-40B4-BE49-F238E27FC236}">
                  <a16:creationId xmlns:a16="http://schemas.microsoft.com/office/drawing/2014/main" id="{A29B33F5-BEC0-43CA-AE09-3DF630B4C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730" y="3176699"/>
              <a:ext cx="859287" cy="859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62729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599861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F7846-F355-42A1-8323-D55BC92ED131}" type="datetimeFigureOut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11/3/2021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B6774-C026-454D-B27B-D79A9FC9A5F0}" type="slidenum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grpSp>
        <p:nvGrpSpPr>
          <p:cNvPr id="10" name="Group 25">
            <a:extLst>
              <a:ext uri="{FF2B5EF4-FFF2-40B4-BE49-F238E27FC236}">
                <a16:creationId xmlns:a16="http://schemas.microsoft.com/office/drawing/2014/main" id="{9A818454-5666-4FEF-BC44-3455D687D3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347450" y="98425"/>
            <a:ext cx="770286" cy="1023144"/>
            <a:chOff x="6194854" y="512890"/>
            <a:chExt cx="4135433" cy="5345804"/>
          </a:xfrm>
        </p:grpSpPr>
        <p:grpSp>
          <p:nvGrpSpPr>
            <p:cNvPr id="11" name="Group 24">
              <a:extLst>
                <a:ext uri="{FF2B5EF4-FFF2-40B4-BE49-F238E27FC236}">
                  <a16:creationId xmlns:a16="http://schemas.microsoft.com/office/drawing/2014/main" id="{D1F0EE55-74E7-4AAC-AF14-B2D870FE3C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4854" y="512890"/>
              <a:ext cx="4135433" cy="5345804"/>
              <a:chOff x="6194854" y="512890"/>
              <a:chExt cx="4135433" cy="5345804"/>
            </a:xfrm>
          </p:grpSpPr>
          <p:pic>
            <p:nvPicPr>
              <p:cNvPr id="13" name="Picture 23">
                <a:extLst>
                  <a:ext uri="{FF2B5EF4-FFF2-40B4-BE49-F238E27FC236}">
                    <a16:creationId xmlns:a16="http://schemas.microsoft.com/office/drawing/2014/main" id="{9C5C5955-5F9B-4BF0-ACBB-AD80644CF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854" y="512890"/>
                <a:ext cx="4135433" cy="53458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CE18C7D-214F-4A5F-9CC5-863D4DB47D7A}"/>
                  </a:ext>
                </a:extLst>
              </p:cNvPr>
              <p:cNvGrpSpPr/>
              <p:nvPr/>
            </p:nvGrpSpPr>
            <p:grpSpPr>
              <a:xfrm>
                <a:off x="7292868" y="2311930"/>
                <a:ext cx="2607012" cy="2607012"/>
                <a:chOff x="6633842" y="2500011"/>
                <a:chExt cx="2607012" cy="2607012"/>
              </a:xfrm>
              <a:solidFill>
                <a:schemeClr val="bg1"/>
              </a:solidFill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1FB60EE-24EB-49AE-B982-BCB0E79B1FF6}"/>
                    </a:ext>
                  </a:extLst>
                </p:cNvPr>
                <p:cNvSpPr/>
                <p:nvPr/>
              </p:nvSpPr>
              <p:spPr>
                <a:xfrm>
                  <a:off x="6633842" y="2500011"/>
                  <a:ext cx="2607012" cy="2607012"/>
                </a:xfrm>
                <a:prstGeom prst="ellipse">
                  <a:avLst/>
                </a:prstGeom>
                <a:solidFill>
                  <a:srgbClr val="2C4E8C"/>
                </a:solidFill>
                <a:ln w="3175">
                  <a:solidFill>
                    <a:schemeClr val="accent5">
                      <a:lumMod val="50000"/>
                    </a:schemeClr>
                  </a:solidFill>
                </a:ln>
                <a:effectLst>
                  <a:outerShdw blurRad="190500" dist="190500" dir="2700000" sx="97000" sy="97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4136BCC-F008-47CF-855B-A648E35F29C9}"/>
                    </a:ext>
                  </a:extLst>
                </p:cNvPr>
                <p:cNvSpPr/>
                <p:nvPr/>
              </p:nvSpPr>
              <p:spPr>
                <a:xfrm>
                  <a:off x="6981918" y="2994075"/>
                  <a:ext cx="1910860" cy="1870013"/>
                </a:xfrm>
                <a:prstGeom prst="rect">
                  <a:avLst/>
                </a:prstGeom>
                <a:noFill/>
              </p:spPr>
              <p:txBody>
                <a:bodyPr spcFirstLastPara="1" wrap="none">
                  <a:prstTxWarp prst="textButton">
                    <a:avLst>
                      <a:gd name="adj" fmla="val 10828397"/>
                    </a:avLst>
                  </a:prstTxWarp>
                  <a:spAutoFit/>
                </a:bodyPr>
                <a:lstStyle/>
                <a:p>
                  <a:pPr algn="ctr">
                    <a:defRPr/>
                  </a:pPr>
                  <a:r>
                    <a:rPr lang="en-US" sz="4000" b="1" spc="5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Hands-On</a:t>
                  </a:r>
                </a:p>
                <a:p>
                  <a:pPr algn="ctr">
                    <a:defRPr/>
                  </a:pPr>
                  <a:endParaRPr lang="en-US" sz="4000" b="1" spc="50" dirty="0">
                    <a:ln w="0"/>
                    <a:latin typeface="Stencil" panose="040409050D0802020404" pitchFamily="82" charset="0"/>
                    <a:ea typeface="Open Sans Extrabold" panose="020B0906030804020204" pitchFamily="34" charset="0"/>
                    <a:cs typeface="Open Sans Extrabold" panose="020B0906030804020204" pitchFamily="34" charset="0"/>
                  </a:endParaRPr>
                </a:p>
                <a:p>
                  <a:pPr algn="ctr">
                    <a:defRPr/>
                  </a:pPr>
                  <a:r>
                    <a:rPr lang="en-US" sz="4000" b="1" spc="80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TECH</a:t>
                  </a:r>
                </a:p>
              </p:txBody>
            </p:sp>
          </p:grpSp>
        </p:grp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B2DD64E8-3AFB-4AAF-8BB8-FAA86164D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730" y="3176699"/>
              <a:ext cx="859287" cy="859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9326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955075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837B3-F125-4DCA-97D8-61957B202981}" type="datetimeFigureOut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11/3/2021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F6338-099A-416F-AE40-F8B30969799F}" type="slidenum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grpSp>
        <p:nvGrpSpPr>
          <p:cNvPr id="10" name="Group 25">
            <a:extLst>
              <a:ext uri="{FF2B5EF4-FFF2-40B4-BE49-F238E27FC236}">
                <a16:creationId xmlns:a16="http://schemas.microsoft.com/office/drawing/2014/main" id="{E9217058-BA77-45BB-A790-91CC5F8B342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347450" y="98425"/>
            <a:ext cx="770286" cy="1023144"/>
            <a:chOff x="6194854" y="512890"/>
            <a:chExt cx="4135433" cy="5345804"/>
          </a:xfrm>
        </p:grpSpPr>
        <p:grpSp>
          <p:nvGrpSpPr>
            <p:cNvPr id="11" name="Group 24">
              <a:extLst>
                <a:ext uri="{FF2B5EF4-FFF2-40B4-BE49-F238E27FC236}">
                  <a16:creationId xmlns:a16="http://schemas.microsoft.com/office/drawing/2014/main" id="{EBAF1D78-D41C-4284-BA4A-04A63E59B2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4854" y="512890"/>
              <a:ext cx="4135433" cy="5345804"/>
              <a:chOff x="6194854" y="512890"/>
              <a:chExt cx="4135433" cy="5345804"/>
            </a:xfrm>
          </p:grpSpPr>
          <p:pic>
            <p:nvPicPr>
              <p:cNvPr id="13" name="Picture 23">
                <a:extLst>
                  <a:ext uri="{FF2B5EF4-FFF2-40B4-BE49-F238E27FC236}">
                    <a16:creationId xmlns:a16="http://schemas.microsoft.com/office/drawing/2014/main" id="{F07DE268-A519-453A-8798-3794C5D40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854" y="512890"/>
                <a:ext cx="4135433" cy="53458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1D19800-A26A-4EAE-9A19-6AB9BA855B1D}"/>
                  </a:ext>
                </a:extLst>
              </p:cNvPr>
              <p:cNvGrpSpPr/>
              <p:nvPr/>
            </p:nvGrpSpPr>
            <p:grpSpPr>
              <a:xfrm>
                <a:off x="7292868" y="2311930"/>
                <a:ext cx="2607012" cy="2607012"/>
                <a:chOff x="6633842" y="2500011"/>
                <a:chExt cx="2607012" cy="2607012"/>
              </a:xfrm>
              <a:solidFill>
                <a:schemeClr val="bg1"/>
              </a:solidFill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B49D5F62-4913-4F1D-ABF1-34D69647E57A}"/>
                    </a:ext>
                  </a:extLst>
                </p:cNvPr>
                <p:cNvSpPr/>
                <p:nvPr/>
              </p:nvSpPr>
              <p:spPr>
                <a:xfrm>
                  <a:off x="6633842" y="2500011"/>
                  <a:ext cx="2607012" cy="2607012"/>
                </a:xfrm>
                <a:prstGeom prst="ellipse">
                  <a:avLst/>
                </a:prstGeom>
                <a:solidFill>
                  <a:srgbClr val="2C4E8C"/>
                </a:solidFill>
                <a:ln w="3175">
                  <a:solidFill>
                    <a:schemeClr val="accent5">
                      <a:lumMod val="50000"/>
                    </a:schemeClr>
                  </a:solidFill>
                </a:ln>
                <a:effectLst>
                  <a:outerShdw blurRad="190500" dist="190500" dir="2700000" sx="97000" sy="97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4F509AB-3381-43EA-8B82-39ADD760C590}"/>
                    </a:ext>
                  </a:extLst>
                </p:cNvPr>
                <p:cNvSpPr/>
                <p:nvPr/>
              </p:nvSpPr>
              <p:spPr>
                <a:xfrm>
                  <a:off x="6981918" y="2994075"/>
                  <a:ext cx="1910860" cy="1870013"/>
                </a:xfrm>
                <a:prstGeom prst="rect">
                  <a:avLst/>
                </a:prstGeom>
                <a:noFill/>
              </p:spPr>
              <p:txBody>
                <a:bodyPr spcFirstLastPara="1" wrap="none">
                  <a:prstTxWarp prst="textButton">
                    <a:avLst>
                      <a:gd name="adj" fmla="val 10828397"/>
                    </a:avLst>
                  </a:prstTxWarp>
                  <a:spAutoFit/>
                </a:bodyPr>
                <a:lstStyle/>
                <a:p>
                  <a:pPr algn="ctr">
                    <a:defRPr/>
                  </a:pPr>
                  <a:r>
                    <a:rPr lang="en-US" sz="4000" b="1" spc="5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Hands-On</a:t>
                  </a:r>
                </a:p>
                <a:p>
                  <a:pPr algn="ctr">
                    <a:defRPr/>
                  </a:pPr>
                  <a:endParaRPr lang="en-US" sz="4000" b="1" spc="50" dirty="0">
                    <a:ln w="0"/>
                    <a:latin typeface="Stencil" panose="040409050D0802020404" pitchFamily="82" charset="0"/>
                    <a:ea typeface="Open Sans Extrabold" panose="020B0906030804020204" pitchFamily="34" charset="0"/>
                    <a:cs typeface="Open Sans Extrabold" panose="020B0906030804020204" pitchFamily="34" charset="0"/>
                  </a:endParaRPr>
                </a:p>
                <a:p>
                  <a:pPr algn="ctr">
                    <a:defRPr/>
                  </a:pPr>
                  <a:r>
                    <a:rPr lang="en-US" sz="4000" b="1" spc="80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TECH</a:t>
                  </a:r>
                </a:p>
              </p:txBody>
            </p:sp>
          </p:grpSp>
        </p:grp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EA6F1DC4-17B0-4EBB-83B3-A960DAC70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730" y="3176699"/>
              <a:ext cx="859287" cy="859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36238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95263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98E97-9112-4FA2-A674-B8332FA65A7C}" type="datetimeFigureOut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11/3/2021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89E45-4DF6-4C5C-A337-7CC433C885E7}" type="slidenum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id="{6700D78F-1116-4759-99CE-DFB7018923D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347450" y="98425"/>
            <a:ext cx="770286" cy="1023144"/>
            <a:chOff x="6194854" y="512890"/>
            <a:chExt cx="4135433" cy="5345804"/>
          </a:xfrm>
        </p:grpSpPr>
        <p:grpSp>
          <p:nvGrpSpPr>
            <p:cNvPr id="9" name="Group 24">
              <a:extLst>
                <a:ext uri="{FF2B5EF4-FFF2-40B4-BE49-F238E27FC236}">
                  <a16:creationId xmlns:a16="http://schemas.microsoft.com/office/drawing/2014/main" id="{46B4F76D-2169-4123-A557-CFF029C9F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4854" y="512890"/>
              <a:ext cx="4135433" cy="5345804"/>
              <a:chOff x="6194854" y="512890"/>
              <a:chExt cx="4135433" cy="5345804"/>
            </a:xfrm>
          </p:grpSpPr>
          <p:pic>
            <p:nvPicPr>
              <p:cNvPr id="12" name="Picture 23">
                <a:extLst>
                  <a:ext uri="{FF2B5EF4-FFF2-40B4-BE49-F238E27FC236}">
                    <a16:creationId xmlns:a16="http://schemas.microsoft.com/office/drawing/2014/main" id="{CAA7E9C3-3C9F-4D0D-9D9D-A2DFBADC05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854" y="512890"/>
                <a:ext cx="4135433" cy="53458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F35438F-B3BD-4907-BCA9-C280CBCA47BA}"/>
                  </a:ext>
                </a:extLst>
              </p:cNvPr>
              <p:cNvGrpSpPr/>
              <p:nvPr/>
            </p:nvGrpSpPr>
            <p:grpSpPr>
              <a:xfrm>
                <a:off x="7292868" y="2311930"/>
                <a:ext cx="2607012" cy="2607012"/>
                <a:chOff x="6633842" y="2500011"/>
                <a:chExt cx="2607012" cy="2607012"/>
              </a:xfrm>
              <a:solidFill>
                <a:schemeClr val="bg1"/>
              </a:solidFill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15BE8C5-EF9C-4BFA-BDB5-4DE9AC8CA9C7}"/>
                    </a:ext>
                  </a:extLst>
                </p:cNvPr>
                <p:cNvSpPr/>
                <p:nvPr/>
              </p:nvSpPr>
              <p:spPr>
                <a:xfrm>
                  <a:off x="6633842" y="2500011"/>
                  <a:ext cx="2607012" cy="2607012"/>
                </a:xfrm>
                <a:prstGeom prst="ellipse">
                  <a:avLst/>
                </a:prstGeom>
                <a:solidFill>
                  <a:srgbClr val="2C4E8C"/>
                </a:solidFill>
                <a:ln w="3175">
                  <a:solidFill>
                    <a:schemeClr val="accent5">
                      <a:lumMod val="50000"/>
                    </a:schemeClr>
                  </a:solidFill>
                </a:ln>
                <a:effectLst>
                  <a:outerShdw blurRad="190500" dist="190500" dir="2700000" sx="97000" sy="97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0E322FB-3C12-4215-8E34-6315EF1E3864}"/>
                    </a:ext>
                  </a:extLst>
                </p:cNvPr>
                <p:cNvSpPr/>
                <p:nvPr/>
              </p:nvSpPr>
              <p:spPr>
                <a:xfrm>
                  <a:off x="6981918" y="2994075"/>
                  <a:ext cx="1910860" cy="1870013"/>
                </a:xfrm>
                <a:prstGeom prst="rect">
                  <a:avLst/>
                </a:prstGeom>
                <a:noFill/>
              </p:spPr>
              <p:txBody>
                <a:bodyPr spcFirstLastPara="1" wrap="none">
                  <a:prstTxWarp prst="textButton">
                    <a:avLst>
                      <a:gd name="adj" fmla="val 10828397"/>
                    </a:avLst>
                  </a:prstTxWarp>
                  <a:spAutoFit/>
                </a:bodyPr>
                <a:lstStyle/>
                <a:p>
                  <a:pPr algn="ctr">
                    <a:defRPr/>
                  </a:pPr>
                  <a:r>
                    <a:rPr lang="en-US" sz="4000" b="1" spc="5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Hands-On</a:t>
                  </a:r>
                </a:p>
                <a:p>
                  <a:pPr algn="ctr">
                    <a:defRPr/>
                  </a:pPr>
                  <a:endParaRPr lang="en-US" sz="4000" b="1" spc="50" dirty="0">
                    <a:ln w="0"/>
                    <a:latin typeface="Stencil" panose="040409050D0802020404" pitchFamily="82" charset="0"/>
                    <a:ea typeface="Open Sans Extrabold" panose="020B0906030804020204" pitchFamily="34" charset="0"/>
                    <a:cs typeface="Open Sans Extrabold" panose="020B0906030804020204" pitchFamily="34" charset="0"/>
                  </a:endParaRPr>
                </a:p>
                <a:p>
                  <a:pPr algn="ctr">
                    <a:defRPr/>
                  </a:pPr>
                  <a:r>
                    <a:rPr lang="en-US" sz="4000" b="1" spc="80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TECH</a:t>
                  </a:r>
                </a:p>
              </p:txBody>
            </p:sp>
          </p:grpSp>
        </p:grpSp>
        <p:pic>
          <p:nvPicPr>
            <p:cNvPr id="11" name="Picture 7">
              <a:extLst>
                <a:ext uri="{FF2B5EF4-FFF2-40B4-BE49-F238E27FC236}">
                  <a16:creationId xmlns:a16="http://schemas.microsoft.com/office/drawing/2014/main" id="{E418C5C4-0633-4D99-8929-3C168C35E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730" y="3176699"/>
              <a:ext cx="859287" cy="859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21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12" y="30829"/>
            <a:ext cx="10082349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Placeholder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" b="3326"/>
          <a:stretch>
            <a:fillRect/>
          </a:stretch>
        </p:blipFill>
        <p:spPr bwMode="auto">
          <a:xfrm>
            <a:off x="11016343" y="244838"/>
            <a:ext cx="897482" cy="107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5331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670B2-13A7-40D4-9331-05687D2D82D4}" type="datetimeFigureOut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11/3/2021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584D3-BFDB-4BA3-A298-18DBD515F053}" type="slidenum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id="{A671AD07-22F4-40A3-9805-8C1C1248FDB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347450" y="98425"/>
            <a:ext cx="770286" cy="1023144"/>
            <a:chOff x="6194854" y="512890"/>
            <a:chExt cx="4135433" cy="5345804"/>
          </a:xfrm>
        </p:grpSpPr>
        <p:grpSp>
          <p:nvGrpSpPr>
            <p:cNvPr id="10" name="Group 24">
              <a:extLst>
                <a:ext uri="{FF2B5EF4-FFF2-40B4-BE49-F238E27FC236}">
                  <a16:creationId xmlns:a16="http://schemas.microsoft.com/office/drawing/2014/main" id="{6326B2D3-2D56-4AF5-842B-D90A26531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4854" y="512890"/>
              <a:ext cx="4135433" cy="5345804"/>
              <a:chOff x="6194854" y="512890"/>
              <a:chExt cx="4135433" cy="5345804"/>
            </a:xfrm>
          </p:grpSpPr>
          <p:pic>
            <p:nvPicPr>
              <p:cNvPr id="12" name="Picture 23">
                <a:extLst>
                  <a:ext uri="{FF2B5EF4-FFF2-40B4-BE49-F238E27FC236}">
                    <a16:creationId xmlns:a16="http://schemas.microsoft.com/office/drawing/2014/main" id="{6D43F607-0846-4A84-BAFF-7E11D7FBFE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854" y="512890"/>
                <a:ext cx="4135433" cy="53458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22FA4C8-06A8-4B73-959A-0D335E4D9E2E}"/>
                  </a:ext>
                </a:extLst>
              </p:cNvPr>
              <p:cNvGrpSpPr/>
              <p:nvPr/>
            </p:nvGrpSpPr>
            <p:grpSpPr>
              <a:xfrm>
                <a:off x="7292868" y="2311930"/>
                <a:ext cx="2607012" cy="2607012"/>
                <a:chOff x="6633842" y="2500011"/>
                <a:chExt cx="2607012" cy="2607012"/>
              </a:xfrm>
              <a:solidFill>
                <a:schemeClr val="bg1"/>
              </a:solidFill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B177CB5-CB0D-4D1E-B61E-3E573D5472E4}"/>
                    </a:ext>
                  </a:extLst>
                </p:cNvPr>
                <p:cNvSpPr/>
                <p:nvPr/>
              </p:nvSpPr>
              <p:spPr>
                <a:xfrm>
                  <a:off x="6633842" y="2500011"/>
                  <a:ext cx="2607012" cy="2607012"/>
                </a:xfrm>
                <a:prstGeom prst="ellipse">
                  <a:avLst/>
                </a:prstGeom>
                <a:solidFill>
                  <a:srgbClr val="2C4E8C"/>
                </a:solidFill>
                <a:ln w="3175">
                  <a:solidFill>
                    <a:schemeClr val="accent5">
                      <a:lumMod val="50000"/>
                    </a:schemeClr>
                  </a:solidFill>
                </a:ln>
                <a:effectLst>
                  <a:outerShdw blurRad="190500" dist="190500" dir="2700000" sx="97000" sy="97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41FA817-6433-4235-90A2-FDEECD8C7BA6}"/>
                    </a:ext>
                  </a:extLst>
                </p:cNvPr>
                <p:cNvSpPr/>
                <p:nvPr/>
              </p:nvSpPr>
              <p:spPr>
                <a:xfrm>
                  <a:off x="6981918" y="2994075"/>
                  <a:ext cx="1910860" cy="1870013"/>
                </a:xfrm>
                <a:prstGeom prst="rect">
                  <a:avLst/>
                </a:prstGeom>
                <a:noFill/>
              </p:spPr>
              <p:txBody>
                <a:bodyPr spcFirstLastPara="1" wrap="none">
                  <a:prstTxWarp prst="textButton">
                    <a:avLst>
                      <a:gd name="adj" fmla="val 10828397"/>
                    </a:avLst>
                  </a:prstTxWarp>
                  <a:spAutoFit/>
                </a:bodyPr>
                <a:lstStyle/>
                <a:p>
                  <a:pPr algn="ctr">
                    <a:defRPr/>
                  </a:pPr>
                  <a:r>
                    <a:rPr lang="en-US" sz="4000" b="1" spc="5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Hands-On</a:t>
                  </a:r>
                </a:p>
                <a:p>
                  <a:pPr algn="ctr">
                    <a:defRPr/>
                  </a:pPr>
                  <a:endParaRPr lang="en-US" sz="4000" b="1" spc="50" dirty="0">
                    <a:ln w="0"/>
                    <a:latin typeface="Stencil" panose="040409050D0802020404" pitchFamily="82" charset="0"/>
                    <a:ea typeface="Open Sans Extrabold" panose="020B0906030804020204" pitchFamily="34" charset="0"/>
                    <a:cs typeface="Open Sans Extrabold" panose="020B0906030804020204" pitchFamily="34" charset="0"/>
                  </a:endParaRPr>
                </a:p>
                <a:p>
                  <a:pPr algn="ctr">
                    <a:defRPr/>
                  </a:pPr>
                  <a:r>
                    <a:rPr lang="en-US" sz="4000" b="1" spc="80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TECH</a:t>
                  </a:r>
                </a:p>
              </p:txBody>
            </p:sp>
          </p:grpSp>
        </p:grpSp>
        <p:pic>
          <p:nvPicPr>
            <p:cNvPr id="11" name="Picture 7">
              <a:extLst>
                <a:ext uri="{FF2B5EF4-FFF2-40B4-BE49-F238E27FC236}">
                  <a16:creationId xmlns:a16="http://schemas.microsoft.com/office/drawing/2014/main" id="{7375621F-9C89-4712-82EA-9C8C4B424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730" y="3176699"/>
              <a:ext cx="859287" cy="859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48520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2349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6813E-1A03-4315-8336-AA973FD7C7FD}" type="datetimeFigureOut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11/3/2021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3366D-EEA0-4222-A71B-E25AF12F4ED9}" type="slidenum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grpSp>
        <p:nvGrpSpPr>
          <p:cNvPr id="9" name="Group 25">
            <a:extLst>
              <a:ext uri="{FF2B5EF4-FFF2-40B4-BE49-F238E27FC236}">
                <a16:creationId xmlns:a16="http://schemas.microsoft.com/office/drawing/2014/main" id="{C1B22299-ED59-4745-BC20-F1929C35916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347450" y="98425"/>
            <a:ext cx="770286" cy="1023144"/>
            <a:chOff x="6194854" y="512890"/>
            <a:chExt cx="4135433" cy="5345804"/>
          </a:xfrm>
        </p:grpSpPr>
        <p:grpSp>
          <p:nvGrpSpPr>
            <p:cNvPr id="11" name="Group 24">
              <a:extLst>
                <a:ext uri="{FF2B5EF4-FFF2-40B4-BE49-F238E27FC236}">
                  <a16:creationId xmlns:a16="http://schemas.microsoft.com/office/drawing/2014/main" id="{D873CF2C-85EA-44BF-8819-A4B5E326E9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4854" y="512890"/>
              <a:ext cx="4135433" cy="5345804"/>
              <a:chOff x="6194854" y="512890"/>
              <a:chExt cx="4135433" cy="5345804"/>
            </a:xfrm>
          </p:grpSpPr>
          <p:pic>
            <p:nvPicPr>
              <p:cNvPr id="13" name="Picture 23">
                <a:extLst>
                  <a:ext uri="{FF2B5EF4-FFF2-40B4-BE49-F238E27FC236}">
                    <a16:creationId xmlns:a16="http://schemas.microsoft.com/office/drawing/2014/main" id="{5F997D71-6846-46A2-9AA5-20393924E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854" y="512890"/>
                <a:ext cx="4135433" cy="53458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0A012DE-C6F5-4F22-8B13-9E0C52826EA6}"/>
                  </a:ext>
                </a:extLst>
              </p:cNvPr>
              <p:cNvGrpSpPr/>
              <p:nvPr/>
            </p:nvGrpSpPr>
            <p:grpSpPr>
              <a:xfrm>
                <a:off x="7292868" y="2311930"/>
                <a:ext cx="2607012" cy="2607012"/>
                <a:chOff x="6633842" y="2500011"/>
                <a:chExt cx="2607012" cy="2607012"/>
              </a:xfrm>
              <a:solidFill>
                <a:schemeClr val="bg1"/>
              </a:solidFill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156DC7D-F6DB-41C9-8436-A9E49C7342A3}"/>
                    </a:ext>
                  </a:extLst>
                </p:cNvPr>
                <p:cNvSpPr/>
                <p:nvPr/>
              </p:nvSpPr>
              <p:spPr>
                <a:xfrm>
                  <a:off x="6633842" y="2500011"/>
                  <a:ext cx="2607012" cy="2607012"/>
                </a:xfrm>
                <a:prstGeom prst="ellipse">
                  <a:avLst/>
                </a:prstGeom>
                <a:solidFill>
                  <a:srgbClr val="2C4E8C"/>
                </a:solidFill>
                <a:ln w="3175">
                  <a:solidFill>
                    <a:schemeClr val="accent5">
                      <a:lumMod val="50000"/>
                    </a:schemeClr>
                  </a:solidFill>
                </a:ln>
                <a:effectLst>
                  <a:outerShdw blurRad="190500" dist="190500" dir="2700000" sx="97000" sy="97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5D499F6-72B5-4C0A-9927-6DC57C6C286D}"/>
                    </a:ext>
                  </a:extLst>
                </p:cNvPr>
                <p:cNvSpPr/>
                <p:nvPr/>
              </p:nvSpPr>
              <p:spPr>
                <a:xfrm>
                  <a:off x="6981918" y="2994075"/>
                  <a:ext cx="1910860" cy="1870013"/>
                </a:xfrm>
                <a:prstGeom prst="rect">
                  <a:avLst/>
                </a:prstGeom>
                <a:noFill/>
              </p:spPr>
              <p:txBody>
                <a:bodyPr spcFirstLastPara="1" wrap="none">
                  <a:prstTxWarp prst="textButton">
                    <a:avLst>
                      <a:gd name="adj" fmla="val 10828397"/>
                    </a:avLst>
                  </a:prstTxWarp>
                  <a:spAutoFit/>
                </a:bodyPr>
                <a:lstStyle/>
                <a:p>
                  <a:pPr algn="ctr">
                    <a:defRPr/>
                  </a:pPr>
                  <a:r>
                    <a:rPr lang="en-US" sz="4000" b="1" spc="5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Hands-On</a:t>
                  </a:r>
                </a:p>
                <a:p>
                  <a:pPr algn="ctr">
                    <a:defRPr/>
                  </a:pPr>
                  <a:endParaRPr lang="en-US" sz="4000" b="1" spc="50" dirty="0">
                    <a:ln w="0"/>
                    <a:latin typeface="Stencil" panose="040409050D0802020404" pitchFamily="82" charset="0"/>
                    <a:ea typeface="Open Sans Extrabold" panose="020B0906030804020204" pitchFamily="34" charset="0"/>
                    <a:cs typeface="Open Sans Extrabold" panose="020B0906030804020204" pitchFamily="34" charset="0"/>
                  </a:endParaRPr>
                </a:p>
                <a:p>
                  <a:pPr algn="ctr">
                    <a:defRPr/>
                  </a:pPr>
                  <a:r>
                    <a:rPr lang="en-US" sz="4000" b="1" spc="80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TECH</a:t>
                  </a:r>
                </a:p>
              </p:txBody>
            </p:sp>
          </p:grpSp>
        </p:grp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3D779EF9-2EF2-42F6-90E0-0368DB81F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730" y="3176699"/>
              <a:ext cx="859287" cy="859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85309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028509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C4B24-E1AF-4325-BF5C-84690BD58A55}" type="datetimeFigureOut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11/3/2021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D9C43-7C77-4C28-B664-C1F6D0C5BEC0}" type="slidenum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grpSp>
        <p:nvGrpSpPr>
          <p:cNvPr id="11" name="Group 25">
            <a:extLst>
              <a:ext uri="{FF2B5EF4-FFF2-40B4-BE49-F238E27FC236}">
                <a16:creationId xmlns:a16="http://schemas.microsoft.com/office/drawing/2014/main" id="{D61EEE52-5217-48D0-ABB4-76DF1722CD4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347450" y="98425"/>
            <a:ext cx="770286" cy="1023144"/>
            <a:chOff x="6194854" y="512890"/>
            <a:chExt cx="4135433" cy="5345804"/>
          </a:xfrm>
        </p:grpSpPr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id="{93B4275D-88A5-48F1-8442-6F1F39D425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4854" y="512890"/>
              <a:ext cx="4135433" cy="5345804"/>
              <a:chOff x="6194854" y="512890"/>
              <a:chExt cx="4135433" cy="5345804"/>
            </a:xfrm>
          </p:grpSpPr>
          <p:pic>
            <p:nvPicPr>
              <p:cNvPr id="15" name="Picture 23">
                <a:extLst>
                  <a:ext uri="{FF2B5EF4-FFF2-40B4-BE49-F238E27FC236}">
                    <a16:creationId xmlns:a16="http://schemas.microsoft.com/office/drawing/2014/main" id="{1F35F3D9-C521-48ED-9E59-A90842A7A3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854" y="512890"/>
                <a:ext cx="4135433" cy="53458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DD9553F-851F-40A8-AFC9-7F61B56B4601}"/>
                  </a:ext>
                </a:extLst>
              </p:cNvPr>
              <p:cNvGrpSpPr/>
              <p:nvPr/>
            </p:nvGrpSpPr>
            <p:grpSpPr>
              <a:xfrm>
                <a:off x="7292868" y="2311930"/>
                <a:ext cx="2607012" cy="2607012"/>
                <a:chOff x="6633842" y="2500011"/>
                <a:chExt cx="2607012" cy="2607012"/>
              </a:xfrm>
              <a:solidFill>
                <a:schemeClr val="bg1"/>
              </a:solidFill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CBB432F-C667-4D2F-ADDF-E169CB218EEC}"/>
                    </a:ext>
                  </a:extLst>
                </p:cNvPr>
                <p:cNvSpPr/>
                <p:nvPr/>
              </p:nvSpPr>
              <p:spPr>
                <a:xfrm>
                  <a:off x="6633842" y="2500011"/>
                  <a:ext cx="2607012" cy="2607012"/>
                </a:xfrm>
                <a:prstGeom prst="ellipse">
                  <a:avLst/>
                </a:prstGeom>
                <a:solidFill>
                  <a:srgbClr val="2C4E8C"/>
                </a:solidFill>
                <a:ln w="3175">
                  <a:solidFill>
                    <a:schemeClr val="accent5">
                      <a:lumMod val="50000"/>
                    </a:schemeClr>
                  </a:solidFill>
                </a:ln>
                <a:effectLst>
                  <a:outerShdw blurRad="190500" dist="190500" dir="2700000" sx="97000" sy="97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500974C-F70F-4D86-A627-213ACA07C925}"/>
                    </a:ext>
                  </a:extLst>
                </p:cNvPr>
                <p:cNvSpPr/>
                <p:nvPr/>
              </p:nvSpPr>
              <p:spPr>
                <a:xfrm>
                  <a:off x="6981918" y="2994075"/>
                  <a:ext cx="1910860" cy="1870013"/>
                </a:xfrm>
                <a:prstGeom prst="rect">
                  <a:avLst/>
                </a:prstGeom>
                <a:noFill/>
              </p:spPr>
              <p:txBody>
                <a:bodyPr spcFirstLastPara="1" wrap="none">
                  <a:prstTxWarp prst="textButton">
                    <a:avLst>
                      <a:gd name="adj" fmla="val 10828397"/>
                    </a:avLst>
                  </a:prstTxWarp>
                  <a:spAutoFit/>
                </a:bodyPr>
                <a:lstStyle/>
                <a:p>
                  <a:pPr algn="ctr">
                    <a:defRPr/>
                  </a:pPr>
                  <a:r>
                    <a:rPr lang="en-US" sz="4000" b="1" spc="5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Hands-On</a:t>
                  </a:r>
                </a:p>
                <a:p>
                  <a:pPr algn="ctr">
                    <a:defRPr/>
                  </a:pPr>
                  <a:endParaRPr lang="en-US" sz="4000" b="1" spc="50" dirty="0">
                    <a:ln w="0"/>
                    <a:latin typeface="Stencil" panose="040409050D0802020404" pitchFamily="82" charset="0"/>
                    <a:ea typeface="Open Sans Extrabold" panose="020B0906030804020204" pitchFamily="34" charset="0"/>
                    <a:cs typeface="Open Sans Extrabold" panose="020B0906030804020204" pitchFamily="34" charset="0"/>
                  </a:endParaRPr>
                </a:p>
                <a:p>
                  <a:pPr algn="ctr">
                    <a:defRPr/>
                  </a:pPr>
                  <a:r>
                    <a:rPr lang="en-US" sz="4000" b="1" spc="80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TECH</a:t>
                  </a:r>
                </a:p>
              </p:txBody>
            </p:sp>
          </p:grpSp>
        </p:grpSp>
        <p:pic>
          <p:nvPicPr>
            <p:cNvPr id="14" name="Picture 7">
              <a:extLst>
                <a:ext uri="{FF2B5EF4-FFF2-40B4-BE49-F238E27FC236}">
                  <a16:creationId xmlns:a16="http://schemas.microsoft.com/office/drawing/2014/main" id="{6C4BC4EF-7DB6-4294-9ABA-1FC48A0D7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730" y="3176699"/>
              <a:ext cx="859287" cy="859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40951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1268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714AA-18D9-4779-9388-CBD8CA5EB48F}" type="datetimeFigureOut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11/3/2021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B5FF8-1720-428E-A503-3F8750FE7EAA}" type="slidenum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grpSp>
        <p:nvGrpSpPr>
          <p:cNvPr id="7" name="Group 25">
            <a:extLst>
              <a:ext uri="{FF2B5EF4-FFF2-40B4-BE49-F238E27FC236}">
                <a16:creationId xmlns:a16="http://schemas.microsoft.com/office/drawing/2014/main" id="{52CF4470-A6E2-4E8F-9909-B69EF689D73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347450" y="98425"/>
            <a:ext cx="770286" cy="1023144"/>
            <a:chOff x="6194854" y="512890"/>
            <a:chExt cx="4135433" cy="5345804"/>
          </a:xfrm>
        </p:grpSpPr>
        <p:grpSp>
          <p:nvGrpSpPr>
            <p:cNvPr id="9" name="Group 24">
              <a:extLst>
                <a:ext uri="{FF2B5EF4-FFF2-40B4-BE49-F238E27FC236}">
                  <a16:creationId xmlns:a16="http://schemas.microsoft.com/office/drawing/2014/main" id="{AB5FFDBC-5006-4396-946B-50CF5ED873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4854" y="512890"/>
              <a:ext cx="4135433" cy="5345804"/>
              <a:chOff x="6194854" y="512890"/>
              <a:chExt cx="4135433" cy="5345804"/>
            </a:xfrm>
          </p:grpSpPr>
          <p:pic>
            <p:nvPicPr>
              <p:cNvPr id="11" name="Picture 23">
                <a:extLst>
                  <a:ext uri="{FF2B5EF4-FFF2-40B4-BE49-F238E27FC236}">
                    <a16:creationId xmlns:a16="http://schemas.microsoft.com/office/drawing/2014/main" id="{0AC807D9-C925-4E7B-AE67-C56500791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854" y="512890"/>
                <a:ext cx="4135433" cy="53458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61DB37F-B1DB-4B6A-94EB-B8F9BB2448CB}"/>
                  </a:ext>
                </a:extLst>
              </p:cNvPr>
              <p:cNvGrpSpPr/>
              <p:nvPr/>
            </p:nvGrpSpPr>
            <p:grpSpPr>
              <a:xfrm>
                <a:off x="7292868" y="2311930"/>
                <a:ext cx="2607012" cy="2607012"/>
                <a:chOff x="6633842" y="2500011"/>
                <a:chExt cx="2607012" cy="2607012"/>
              </a:xfrm>
              <a:solidFill>
                <a:schemeClr val="bg1"/>
              </a:solidFill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FF6BE0D-7C54-45F7-B0AC-321C1FC3D1E2}"/>
                    </a:ext>
                  </a:extLst>
                </p:cNvPr>
                <p:cNvSpPr/>
                <p:nvPr/>
              </p:nvSpPr>
              <p:spPr>
                <a:xfrm>
                  <a:off x="6633842" y="2500011"/>
                  <a:ext cx="2607012" cy="2607012"/>
                </a:xfrm>
                <a:prstGeom prst="ellipse">
                  <a:avLst/>
                </a:prstGeom>
                <a:solidFill>
                  <a:srgbClr val="2C4E8C"/>
                </a:solidFill>
                <a:ln w="3175">
                  <a:solidFill>
                    <a:schemeClr val="accent5">
                      <a:lumMod val="50000"/>
                    </a:schemeClr>
                  </a:solidFill>
                </a:ln>
                <a:effectLst>
                  <a:outerShdw blurRad="190500" dist="190500" dir="2700000" sx="97000" sy="97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4E4568C-5EAF-4778-BEBC-EE174787B7C1}"/>
                    </a:ext>
                  </a:extLst>
                </p:cNvPr>
                <p:cNvSpPr/>
                <p:nvPr/>
              </p:nvSpPr>
              <p:spPr>
                <a:xfrm>
                  <a:off x="6981918" y="2994075"/>
                  <a:ext cx="1910860" cy="1870013"/>
                </a:xfrm>
                <a:prstGeom prst="rect">
                  <a:avLst/>
                </a:prstGeom>
                <a:noFill/>
              </p:spPr>
              <p:txBody>
                <a:bodyPr spcFirstLastPara="1" wrap="none">
                  <a:prstTxWarp prst="textButton">
                    <a:avLst>
                      <a:gd name="adj" fmla="val 10828397"/>
                    </a:avLst>
                  </a:prstTxWarp>
                  <a:spAutoFit/>
                </a:bodyPr>
                <a:lstStyle/>
                <a:p>
                  <a:pPr algn="ctr">
                    <a:defRPr/>
                  </a:pPr>
                  <a:r>
                    <a:rPr lang="en-US" sz="4000" b="1" spc="5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Hands-On</a:t>
                  </a:r>
                </a:p>
                <a:p>
                  <a:pPr algn="ctr">
                    <a:defRPr/>
                  </a:pPr>
                  <a:endParaRPr lang="en-US" sz="4000" b="1" spc="50" dirty="0">
                    <a:ln w="0"/>
                    <a:latin typeface="Stencil" panose="040409050D0802020404" pitchFamily="82" charset="0"/>
                    <a:ea typeface="Open Sans Extrabold" panose="020B0906030804020204" pitchFamily="34" charset="0"/>
                    <a:cs typeface="Open Sans Extrabold" panose="020B0906030804020204" pitchFamily="34" charset="0"/>
                  </a:endParaRPr>
                </a:p>
                <a:p>
                  <a:pPr algn="ctr">
                    <a:defRPr/>
                  </a:pPr>
                  <a:r>
                    <a:rPr lang="en-US" sz="4000" b="1" spc="80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TECH</a:t>
                  </a:r>
                </a:p>
              </p:txBody>
            </p:sp>
          </p:grpSp>
        </p:grpSp>
        <p:pic>
          <p:nvPicPr>
            <p:cNvPr id="10" name="Picture 7">
              <a:extLst>
                <a:ext uri="{FF2B5EF4-FFF2-40B4-BE49-F238E27FC236}">
                  <a16:creationId xmlns:a16="http://schemas.microsoft.com/office/drawing/2014/main" id="{24EF2E6F-5EAE-446D-9B5A-002733402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730" y="3176699"/>
              <a:ext cx="859287" cy="859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48428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6269F-BC8D-41CA-A4E4-8DA21F26E878}" type="datetimeFigureOut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11/3/2021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175A1-AC57-429D-9D79-1031B8ADC9B3}" type="slidenum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grpSp>
        <p:nvGrpSpPr>
          <p:cNvPr id="6" name="Group 25">
            <a:extLst>
              <a:ext uri="{FF2B5EF4-FFF2-40B4-BE49-F238E27FC236}">
                <a16:creationId xmlns:a16="http://schemas.microsoft.com/office/drawing/2014/main" id="{A267B214-0023-41B1-B0EF-6B669A53E1F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347450" y="98425"/>
            <a:ext cx="770286" cy="1023144"/>
            <a:chOff x="6194854" y="512890"/>
            <a:chExt cx="4135433" cy="5345804"/>
          </a:xfrm>
        </p:grpSpPr>
        <p:grpSp>
          <p:nvGrpSpPr>
            <p:cNvPr id="8" name="Group 24">
              <a:extLst>
                <a:ext uri="{FF2B5EF4-FFF2-40B4-BE49-F238E27FC236}">
                  <a16:creationId xmlns:a16="http://schemas.microsoft.com/office/drawing/2014/main" id="{F0A524EE-F7E3-47FC-8E42-7D8792AAC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4854" y="512890"/>
              <a:ext cx="4135433" cy="5345804"/>
              <a:chOff x="6194854" y="512890"/>
              <a:chExt cx="4135433" cy="5345804"/>
            </a:xfrm>
          </p:grpSpPr>
          <p:pic>
            <p:nvPicPr>
              <p:cNvPr id="10" name="Picture 23">
                <a:extLst>
                  <a:ext uri="{FF2B5EF4-FFF2-40B4-BE49-F238E27FC236}">
                    <a16:creationId xmlns:a16="http://schemas.microsoft.com/office/drawing/2014/main" id="{76F28761-4683-4AC9-8DC5-4DDC834637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854" y="512890"/>
                <a:ext cx="4135433" cy="53458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873E131-D3A6-4216-A473-BAAEB9C572F3}"/>
                  </a:ext>
                </a:extLst>
              </p:cNvPr>
              <p:cNvGrpSpPr/>
              <p:nvPr/>
            </p:nvGrpSpPr>
            <p:grpSpPr>
              <a:xfrm>
                <a:off x="7292868" y="2311930"/>
                <a:ext cx="2607012" cy="2607012"/>
                <a:chOff x="6633842" y="2500011"/>
                <a:chExt cx="2607012" cy="2607012"/>
              </a:xfrm>
              <a:solidFill>
                <a:schemeClr val="bg1"/>
              </a:solidFill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90FAB683-2EA6-41F6-8A79-1D1C73676386}"/>
                    </a:ext>
                  </a:extLst>
                </p:cNvPr>
                <p:cNvSpPr/>
                <p:nvPr/>
              </p:nvSpPr>
              <p:spPr>
                <a:xfrm>
                  <a:off x="6633842" y="2500011"/>
                  <a:ext cx="2607012" cy="2607012"/>
                </a:xfrm>
                <a:prstGeom prst="ellipse">
                  <a:avLst/>
                </a:prstGeom>
                <a:solidFill>
                  <a:srgbClr val="2C4E8C"/>
                </a:solidFill>
                <a:ln w="3175">
                  <a:solidFill>
                    <a:schemeClr val="accent5">
                      <a:lumMod val="50000"/>
                    </a:schemeClr>
                  </a:solidFill>
                </a:ln>
                <a:effectLst>
                  <a:outerShdw blurRad="190500" dist="190500" dir="2700000" sx="97000" sy="97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0DC1E27-D2F1-47FC-8101-3D5E3A610CB7}"/>
                    </a:ext>
                  </a:extLst>
                </p:cNvPr>
                <p:cNvSpPr/>
                <p:nvPr/>
              </p:nvSpPr>
              <p:spPr>
                <a:xfrm>
                  <a:off x="6981918" y="2994075"/>
                  <a:ext cx="1910860" cy="1870013"/>
                </a:xfrm>
                <a:prstGeom prst="rect">
                  <a:avLst/>
                </a:prstGeom>
                <a:noFill/>
              </p:spPr>
              <p:txBody>
                <a:bodyPr spcFirstLastPara="1" wrap="none">
                  <a:prstTxWarp prst="textButton">
                    <a:avLst>
                      <a:gd name="adj" fmla="val 10828397"/>
                    </a:avLst>
                  </a:prstTxWarp>
                  <a:spAutoFit/>
                </a:bodyPr>
                <a:lstStyle/>
                <a:p>
                  <a:pPr algn="ctr">
                    <a:defRPr/>
                  </a:pPr>
                  <a:r>
                    <a:rPr lang="en-US" sz="4000" b="1" spc="5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Hands-On</a:t>
                  </a:r>
                </a:p>
                <a:p>
                  <a:pPr algn="ctr">
                    <a:defRPr/>
                  </a:pPr>
                  <a:endParaRPr lang="en-US" sz="4000" b="1" spc="50" dirty="0">
                    <a:ln w="0"/>
                    <a:latin typeface="Stencil" panose="040409050D0802020404" pitchFamily="82" charset="0"/>
                    <a:ea typeface="Open Sans Extrabold" panose="020B0906030804020204" pitchFamily="34" charset="0"/>
                    <a:cs typeface="Open Sans Extrabold" panose="020B0906030804020204" pitchFamily="34" charset="0"/>
                  </a:endParaRPr>
                </a:p>
                <a:p>
                  <a:pPr algn="ctr">
                    <a:defRPr/>
                  </a:pPr>
                  <a:r>
                    <a:rPr lang="en-US" sz="4000" b="1" spc="80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TECH</a:t>
                  </a:r>
                </a:p>
              </p:txBody>
            </p:sp>
          </p:grpSp>
        </p:grpSp>
        <p:pic>
          <p:nvPicPr>
            <p:cNvPr id="9" name="Picture 7">
              <a:extLst>
                <a:ext uri="{FF2B5EF4-FFF2-40B4-BE49-F238E27FC236}">
                  <a16:creationId xmlns:a16="http://schemas.microsoft.com/office/drawing/2014/main" id="{9216CC82-8C8A-484E-BF90-2EDEBA9E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730" y="3176699"/>
              <a:ext cx="859287" cy="859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365624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59637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41D45-A8C7-4A05-BAAA-DF9F0A97EA72}" type="datetimeFigureOut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11/3/2021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D5A9A-7B0F-478E-B704-15341D8B6146}" type="slidenum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grpSp>
        <p:nvGrpSpPr>
          <p:cNvPr id="10" name="Group 25">
            <a:extLst>
              <a:ext uri="{FF2B5EF4-FFF2-40B4-BE49-F238E27FC236}">
                <a16:creationId xmlns:a16="http://schemas.microsoft.com/office/drawing/2014/main" id="{66CED72B-93B5-48B1-A68B-C21593C3F03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347450" y="98425"/>
            <a:ext cx="770286" cy="1023144"/>
            <a:chOff x="6194854" y="512890"/>
            <a:chExt cx="4135433" cy="5345804"/>
          </a:xfrm>
        </p:grpSpPr>
        <p:grpSp>
          <p:nvGrpSpPr>
            <p:cNvPr id="11" name="Group 24">
              <a:extLst>
                <a:ext uri="{FF2B5EF4-FFF2-40B4-BE49-F238E27FC236}">
                  <a16:creationId xmlns:a16="http://schemas.microsoft.com/office/drawing/2014/main" id="{3AE645DD-F13B-40CC-97CB-AA798D32A8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4854" y="512890"/>
              <a:ext cx="4135433" cy="5345804"/>
              <a:chOff x="6194854" y="512890"/>
              <a:chExt cx="4135433" cy="5345804"/>
            </a:xfrm>
          </p:grpSpPr>
          <p:pic>
            <p:nvPicPr>
              <p:cNvPr id="13" name="Picture 23">
                <a:extLst>
                  <a:ext uri="{FF2B5EF4-FFF2-40B4-BE49-F238E27FC236}">
                    <a16:creationId xmlns:a16="http://schemas.microsoft.com/office/drawing/2014/main" id="{447106D4-BD4F-468A-9C2B-73EE905A0F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854" y="512890"/>
                <a:ext cx="4135433" cy="53458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82A9BFF-9040-4A43-891E-92CB6D7CC7DE}"/>
                  </a:ext>
                </a:extLst>
              </p:cNvPr>
              <p:cNvGrpSpPr/>
              <p:nvPr/>
            </p:nvGrpSpPr>
            <p:grpSpPr>
              <a:xfrm>
                <a:off x="7292868" y="2311930"/>
                <a:ext cx="2607012" cy="2607012"/>
                <a:chOff x="6633842" y="2500011"/>
                <a:chExt cx="2607012" cy="2607012"/>
              </a:xfrm>
              <a:solidFill>
                <a:schemeClr val="bg1"/>
              </a:solidFill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97A85A2-AF97-4565-BBF5-BE8C8B17FA9B}"/>
                    </a:ext>
                  </a:extLst>
                </p:cNvPr>
                <p:cNvSpPr/>
                <p:nvPr/>
              </p:nvSpPr>
              <p:spPr>
                <a:xfrm>
                  <a:off x="6633842" y="2500011"/>
                  <a:ext cx="2607012" cy="2607012"/>
                </a:xfrm>
                <a:prstGeom prst="ellipse">
                  <a:avLst/>
                </a:prstGeom>
                <a:solidFill>
                  <a:srgbClr val="2C4E8C"/>
                </a:solidFill>
                <a:ln w="3175">
                  <a:solidFill>
                    <a:schemeClr val="accent5">
                      <a:lumMod val="50000"/>
                    </a:schemeClr>
                  </a:solidFill>
                </a:ln>
                <a:effectLst>
                  <a:outerShdw blurRad="190500" dist="190500" dir="2700000" sx="97000" sy="97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01EC94E-FBBE-48CB-92BB-E5C87283EE21}"/>
                    </a:ext>
                  </a:extLst>
                </p:cNvPr>
                <p:cNvSpPr/>
                <p:nvPr/>
              </p:nvSpPr>
              <p:spPr>
                <a:xfrm>
                  <a:off x="6981918" y="2994075"/>
                  <a:ext cx="1910860" cy="1870013"/>
                </a:xfrm>
                <a:prstGeom prst="rect">
                  <a:avLst/>
                </a:prstGeom>
                <a:noFill/>
              </p:spPr>
              <p:txBody>
                <a:bodyPr spcFirstLastPara="1" wrap="none">
                  <a:prstTxWarp prst="textButton">
                    <a:avLst>
                      <a:gd name="adj" fmla="val 10828397"/>
                    </a:avLst>
                  </a:prstTxWarp>
                  <a:spAutoFit/>
                </a:bodyPr>
                <a:lstStyle/>
                <a:p>
                  <a:pPr algn="ctr">
                    <a:defRPr/>
                  </a:pPr>
                  <a:r>
                    <a:rPr lang="en-US" sz="4000" b="1" spc="5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Hands-On</a:t>
                  </a:r>
                </a:p>
                <a:p>
                  <a:pPr algn="ctr">
                    <a:defRPr/>
                  </a:pPr>
                  <a:endParaRPr lang="en-US" sz="4000" b="1" spc="50" dirty="0">
                    <a:ln w="0"/>
                    <a:latin typeface="Stencil" panose="040409050D0802020404" pitchFamily="82" charset="0"/>
                    <a:ea typeface="Open Sans Extrabold" panose="020B0906030804020204" pitchFamily="34" charset="0"/>
                    <a:cs typeface="Open Sans Extrabold" panose="020B0906030804020204" pitchFamily="34" charset="0"/>
                  </a:endParaRPr>
                </a:p>
                <a:p>
                  <a:pPr algn="ctr">
                    <a:defRPr/>
                  </a:pPr>
                  <a:r>
                    <a:rPr lang="en-US" sz="4000" b="1" spc="80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TECH</a:t>
                  </a:r>
                </a:p>
              </p:txBody>
            </p:sp>
          </p:grpSp>
        </p:grp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12C84077-D1E8-44C3-8A84-E4E755A43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730" y="3176699"/>
              <a:ext cx="859287" cy="859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279362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5181600" y="995363"/>
            <a:ext cx="6026331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26E81-827F-476C-A8E3-741BAC65FD5F}" type="datetimeFigureOut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11/3/2021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2E8D3-17C7-438E-AB82-AF0A2AD838BE}" type="slidenum">
              <a:rPr lang="en-US">
                <a:solidFill>
                  <a:srgbClr val="5B9BD5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B9BD5">
                  <a:lumMod val="50000"/>
                </a:srgbClr>
              </a:solidFill>
            </a:endParaRPr>
          </a:p>
        </p:txBody>
      </p:sp>
      <p:grpSp>
        <p:nvGrpSpPr>
          <p:cNvPr id="9" name="Group 25">
            <a:extLst>
              <a:ext uri="{FF2B5EF4-FFF2-40B4-BE49-F238E27FC236}">
                <a16:creationId xmlns:a16="http://schemas.microsoft.com/office/drawing/2014/main" id="{EE69ACAB-3D9D-4860-A9D4-B58D053EF31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347450" y="98425"/>
            <a:ext cx="770286" cy="1023144"/>
            <a:chOff x="6194854" y="512890"/>
            <a:chExt cx="4135433" cy="5345804"/>
          </a:xfrm>
        </p:grpSpPr>
        <p:grpSp>
          <p:nvGrpSpPr>
            <p:cNvPr id="11" name="Group 24">
              <a:extLst>
                <a:ext uri="{FF2B5EF4-FFF2-40B4-BE49-F238E27FC236}">
                  <a16:creationId xmlns:a16="http://schemas.microsoft.com/office/drawing/2014/main" id="{62F23228-F3B2-44E5-9F4F-7270E4BB13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4854" y="512890"/>
              <a:ext cx="4135433" cy="5345804"/>
              <a:chOff x="6194854" y="512890"/>
              <a:chExt cx="4135433" cy="5345804"/>
            </a:xfrm>
          </p:grpSpPr>
          <p:pic>
            <p:nvPicPr>
              <p:cNvPr id="13" name="Picture 23">
                <a:extLst>
                  <a:ext uri="{FF2B5EF4-FFF2-40B4-BE49-F238E27FC236}">
                    <a16:creationId xmlns:a16="http://schemas.microsoft.com/office/drawing/2014/main" id="{5628F461-C60B-4292-8765-4E1A8B4214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854" y="512890"/>
                <a:ext cx="4135433" cy="53458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9FF3004-E3B7-406B-BE90-5265D0F248B5}"/>
                  </a:ext>
                </a:extLst>
              </p:cNvPr>
              <p:cNvGrpSpPr/>
              <p:nvPr/>
            </p:nvGrpSpPr>
            <p:grpSpPr>
              <a:xfrm>
                <a:off x="7292868" y="2311930"/>
                <a:ext cx="2607012" cy="2607012"/>
                <a:chOff x="6633842" y="2500011"/>
                <a:chExt cx="2607012" cy="2607012"/>
              </a:xfrm>
              <a:solidFill>
                <a:schemeClr val="bg1"/>
              </a:solidFill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2B9D780C-8D68-4E96-93E8-52A71586E44D}"/>
                    </a:ext>
                  </a:extLst>
                </p:cNvPr>
                <p:cNvSpPr/>
                <p:nvPr/>
              </p:nvSpPr>
              <p:spPr>
                <a:xfrm>
                  <a:off x="6633842" y="2500011"/>
                  <a:ext cx="2607012" cy="2607012"/>
                </a:xfrm>
                <a:prstGeom prst="ellipse">
                  <a:avLst/>
                </a:prstGeom>
                <a:solidFill>
                  <a:srgbClr val="2C4E8C"/>
                </a:solidFill>
                <a:ln w="3175">
                  <a:solidFill>
                    <a:schemeClr val="accent5">
                      <a:lumMod val="50000"/>
                    </a:schemeClr>
                  </a:solidFill>
                </a:ln>
                <a:effectLst>
                  <a:outerShdw blurRad="190500" dist="190500" dir="2700000" sx="97000" sy="97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204D517-FEE2-4E73-AA04-FD06616E6E2D}"/>
                    </a:ext>
                  </a:extLst>
                </p:cNvPr>
                <p:cNvSpPr/>
                <p:nvPr/>
              </p:nvSpPr>
              <p:spPr>
                <a:xfrm>
                  <a:off x="6981918" y="2994075"/>
                  <a:ext cx="1910860" cy="1870013"/>
                </a:xfrm>
                <a:prstGeom prst="rect">
                  <a:avLst/>
                </a:prstGeom>
                <a:noFill/>
              </p:spPr>
              <p:txBody>
                <a:bodyPr spcFirstLastPara="1" wrap="none">
                  <a:prstTxWarp prst="textButton">
                    <a:avLst>
                      <a:gd name="adj" fmla="val 10828397"/>
                    </a:avLst>
                  </a:prstTxWarp>
                  <a:spAutoFit/>
                </a:bodyPr>
                <a:lstStyle/>
                <a:p>
                  <a:pPr algn="ctr">
                    <a:defRPr/>
                  </a:pPr>
                  <a:r>
                    <a:rPr lang="en-US" sz="4000" b="1" spc="5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Hands-On</a:t>
                  </a:r>
                </a:p>
                <a:p>
                  <a:pPr algn="ctr">
                    <a:defRPr/>
                  </a:pPr>
                  <a:endParaRPr lang="en-US" sz="4000" b="1" spc="50" dirty="0">
                    <a:ln w="0"/>
                    <a:latin typeface="Stencil" panose="040409050D0802020404" pitchFamily="82" charset="0"/>
                    <a:ea typeface="Open Sans Extrabold" panose="020B0906030804020204" pitchFamily="34" charset="0"/>
                    <a:cs typeface="Open Sans Extrabold" panose="020B0906030804020204" pitchFamily="34" charset="0"/>
                  </a:endParaRPr>
                </a:p>
                <a:p>
                  <a:pPr algn="ctr">
                    <a:defRPr/>
                  </a:pPr>
                  <a:r>
                    <a:rPr lang="en-US" sz="4000" b="1" spc="800" dirty="0">
                      <a:ln w="0"/>
                      <a:solidFill>
                        <a:schemeClr val="bg1"/>
                      </a:solidFill>
                      <a:latin typeface="Stencil" panose="040409050D0802020404" pitchFamily="82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TECH</a:t>
                  </a:r>
                </a:p>
              </p:txBody>
            </p:sp>
          </p:grpSp>
        </p:grp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A3756BC5-A4E2-44BB-A4C5-353745C51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730" y="3176699"/>
              <a:ext cx="859287" cy="859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821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401" y="14929"/>
            <a:ext cx="10028509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Placeholder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" b="3326"/>
          <a:stretch>
            <a:fillRect/>
          </a:stretch>
        </p:blipFill>
        <p:spPr bwMode="auto">
          <a:xfrm>
            <a:off x="11016343" y="244838"/>
            <a:ext cx="897482" cy="107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26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59637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Placeholder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" b="3326"/>
          <a:stretch>
            <a:fillRect/>
          </a:stretch>
        </p:blipFill>
        <p:spPr bwMode="auto">
          <a:xfrm>
            <a:off x="11016343" y="244838"/>
            <a:ext cx="897482" cy="107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07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268" y="24657"/>
            <a:ext cx="1001268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Placeholder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" b="3326"/>
          <a:stretch>
            <a:fillRect/>
          </a:stretch>
        </p:blipFill>
        <p:spPr bwMode="auto">
          <a:xfrm>
            <a:off x="11016343" y="244838"/>
            <a:ext cx="897482" cy="107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40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Placeholder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" b="3326"/>
          <a:stretch>
            <a:fillRect/>
          </a:stretch>
        </p:blipFill>
        <p:spPr bwMode="auto">
          <a:xfrm>
            <a:off x="11016343" y="244838"/>
            <a:ext cx="897482" cy="107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193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image" Target="../media/image9.jpeg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44575" y="0"/>
            <a:ext cx="11147425" cy="6858000"/>
          </a:xfrm>
          <a:prstGeom prst="rect">
            <a:avLst/>
          </a:prstGeom>
          <a:blipFill dpi="0" rotWithShape="1">
            <a:blip r:embed="rId13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73996" y="0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9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3" r:id="rId2"/>
    <p:sldLayoutId id="2147483662" r:id="rId3"/>
    <p:sldLayoutId id="2147483663" r:id="rId4"/>
    <p:sldLayoutId id="2147483664" r:id="rId5"/>
    <p:sldLayoutId id="2147483665" r:id="rId6"/>
    <p:sldLayoutId id="2147483668" r:id="rId7"/>
    <p:sldLayoutId id="2147483666" r:id="rId8"/>
    <p:sldLayoutId id="2147483667" r:id="rId9"/>
    <p:sldLayoutId id="2147483681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44575" y="0"/>
            <a:ext cx="11147425" cy="6858000"/>
          </a:xfrm>
          <a:prstGeom prst="rect">
            <a:avLst/>
          </a:prstGeom>
          <a:blipFill dpi="0" rotWithShape="1">
            <a:blip r:embed="rId17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73996" y="0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7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20" r:id="rId1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44575" y="0"/>
            <a:ext cx="11147425" cy="6858000"/>
          </a:xfrm>
          <a:prstGeom prst="rect">
            <a:avLst/>
          </a:prstGeom>
          <a:blipFill dpi="0" rotWithShape="1">
            <a:blip r:embed="rId18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73996" y="0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7DB0A-9BDE-4650-8C5E-60371A3C100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2B4457-79FF-4660-B984-F5C3D8FD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32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4" r:id="rId11"/>
    <p:sldLayoutId id="2147483735" r:id="rId12"/>
    <p:sldLayoutId id="2147483739" r:id="rId13"/>
    <p:sldLayoutId id="2147483740" r:id="rId14"/>
    <p:sldLayoutId id="2147483741" r:id="rId1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49A8918-CB8D-492A-B25B-56D4BD9C1669}" type="datetimeFigureOut">
              <a:rPr lang="en-US" smtClean="0"/>
              <a:pPr>
                <a:defRPr/>
              </a:pPr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AFC60A8-5F5C-4AA9-9BB4-437BC69618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7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accent5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1F4E7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1F4E7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1F4E7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1F4E79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1F4E79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1F4E79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1F4E79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1F4E79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accent5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accent5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accent5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accent5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accent5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andsontech.org" TargetMode="External"/><Relationship Id="rId2" Type="http://schemas.openxmlformats.org/officeDocument/2006/relationships/hyperlink" Target="https://handsontechorg.weebly.com/new-members.html" TargetMode="External"/><Relationship Id="rId1" Type="http://schemas.openxmlformats.org/officeDocument/2006/relationships/slideLayout" Target="../slideLayouts/slideLayout27.xml"/><Relationship Id="rId5" Type="http://schemas.openxmlformats.org/officeDocument/2006/relationships/hyperlink" Target="https://handsontechorg.weebly.com/3d-printing.html" TargetMode="External"/><Relationship Id="rId4" Type="http://schemas.openxmlformats.org/officeDocument/2006/relationships/hyperlink" Target="https://handsontechorg.weebly.com/small-computer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andsontech.org" TargetMode="External"/><Relationship Id="rId2" Type="http://schemas.openxmlformats.org/officeDocument/2006/relationships/hyperlink" Target="https://handsontechorg.weebly.com/new-members.html" TargetMode="Externa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77E58F-75D9-4318-9FBA-E6920BA2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READ 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9F5B4C-1071-477F-89C9-E4B0CDF4C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146"/>
            <a:ext cx="10515600" cy="47518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This slide deck serves two purposes: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PowerPoint template used for the club is embedded in this deck.  You should make a </a:t>
            </a:r>
            <a:r>
              <a:rPr lang="en-US" i="1" dirty="0"/>
              <a:t>renamed</a:t>
            </a:r>
            <a:r>
              <a:rPr lang="en-US" dirty="0"/>
              <a:t> copy of this deck, delete the slides you don’t need and begin adding your own slides.  See slide 6 about how to select between using slides with General, Small Computer, &amp; 3D Printing logos.  </a:t>
            </a:r>
            <a:r>
              <a:rPr lang="en-US" i="1" dirty="0"/>
              <a:t>If you find yourself trying change the logos manually, you are doing it wrong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10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Slides 2-6 are the standard preface slides used to start a club meeting.  Feel free to edit them if the information is incorrect or dated or delete them altogether if not suitable for your purpose.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7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H.O.T.</a:t>
            </a:r>
            <a:br>
              <a:rPr lang="en-US" sz="3200" dirty="0">
                <a:solidFill>
                  <a:schemeClr val="accent4"/>
                </a:solidFill>
              </a:rPr>
            </a:br>
            <a:r>
              <a:rPr lang="en-US" sz="3200" dirty="0">
                <a:solidFill>
                  <a:schemeClr val="accent4"/>
                </a:solidFill>
              </a:rPr>
              <a:t>www.handsontech.org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Our Purpose:</a:t>
            </a:r>
          </a:p>
          <a:p>
            <a:endParaRPr lang="en-US" dirty="0"/>
          </a:p>
          <a:p>
            <a:r>
              <a:rPr lang="en-US" dirty="0"/>
              <a:t>Forum for interaction </a:t>
            </a:r>
          </a:p>
          <a:p>
            <a:pPr lvl="1"/>
            <a:r>
              <a:rPr lang="en-US" dirty="0"/>
              <a:t>Many hobbyists build/tinker in isolation</a:t>
            </a:r>
          </a:p>
          <a:p>
            <a:pPr lvl="1"/>
            <a:r>
              <a:rPr lang="en-US" dirty="0"/>
              <a:t>Make new friends with common tech interests</a:t>
            </a:r>
          </a:p>
          <a:p>
            <a:pPr lvl="1"/>
            <a:endParaRPr lang="en-US" dirty="0"/>
          </a:p>
          <a:p>
            <a:r>
              <a:rPr lang="en-US" dirty="0"/>
              <a:t>Learn together</a:t>
            </a:r>
          </a:p>
          <a:p>
            <a:pPr lvl="1"/>
            <a:r>
              <a:rPr lang="en-US" dirty="0"/>
              <a:t>Lots of fun new tech to explore</a:t>
            </a:r>
          </a:p>
          <a:p>
            <a:pPr lvl="1"/>
            <a:r>
              <a:rPr lang="en-US" dirty="0"/>
              <a:t>Share expertise, help each other</a:t>
            </a:r>
          </a:p>
          <a:p>
            <a:pPr lvl="1"/>
            <a:endParaRPr lang="en-US" dirty="0"/>
          </a:p>
          <a:p>
            <a:r>
              <a:rPr lang="en-US" dirty="0"/>
              <a:t>Build something</a:t>
            </a:r>
          </a:p>
          <a:p>
            <a:pPr lvl="1"/>
            <a:r>
              <a:rPr lang="en-US" dirty="0"/>
              <a:t>Hands-On learning</a:t>
            </a:r>
          </a:p>
          <a:p>
            <a:pPr lvl="1"/>
            <a:r>
              <a:rPr lang="en-US" dirty="0"/>
              <a:t>Make something fun &amp; useful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24" y="1690688"/>
            <a:ext cx="3251176" cy="390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8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Hands-On Tech club</a:t>
            </a:r>
            <a:br>
              <a:rPr lang="en-US" dirty="0"/>
            </a:br>
            <a:r>
              <a:rPr lang="en-US" dirty="0"/>
              <a:t>Two Groups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15500" y="2456960"/>
            <a:ext cx="2221248" cy="3667193"/>
            <a:chOff x="914408" y="1894970"/>
            <a:chExt cx="2247090" cy="4126452"/>
          </a:xfrm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66000"/>
              </a:srgbClr>
            </a:outerShdw>
          </a:effectLst>
        </p:grpSpPr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1052216" y="2319232"/>
              <a:ext cx="1755775" cy="2270125"/>
              <a:chOff x="963826" y="1033255"/>
              <a:chExt cx="3896535" cy="5036984"/>
            </a:xfrm>
          </p:grpSpPr>
          <p:pic>
            <p:nvPicPr>
              <p:cNvPr id="5" name="Picture 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3826" y="1033255"/>
                <a:ext cx="3896535" cy="50369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50800" dir="5400000" sx="16000" sy="16000" algn="ctr" rotWithShape="0">
                  <a:srgbClr val="000000">
                    <a:alpha val="4313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Oval 5"/>
              <p:cNvSpPr/>
              <p:nvPr/>
            </p:nvSpPr>
            <p:spPr>
              <a:xfrm>
                <a:off x="1892232" y="2662111"/>
                <a:ext cx="2607012" cy="260701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7" name="Picture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3397" y="3061514"/>
                <a:ext cx="1824681" cy="1824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1268459" y="4809271"/>
              <a:ext cx="1680519" cy="1212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3D Printing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914408" y="1894970"/>
              <a:ext cx="2247090" cy="4126452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435463" y="2529147"/>
            <a:ext cx="2141037" cy="3595006"/>
            <a:chOff x="6318397" y="1894970"/>
            <a:chExt cx="2247090" cy="4126452"/>
          </a:xfrm>
          <a:effectLst>
            <a:outerShdw blurRad="50800" dist="50800" dir="5400000" algn="ctr" rotWithShape="0">
              <a:srgbClr val="000000">
                <a:alpha val="64000"/>
              </a:srgbClr>
            </a:outerShdw>
          </a:effectLst>
        </p:grpSpPr>
        <p:grpSp>
          <p:nvGrpSpPr>
            <p:cNvPr id="16" name="Group 54"/>
            <p:cNvGrpSpPr>
              <a:grpSpLocks/>
            </p:cNvGrpSpPr>
            <p:nvPr/>
          </p:nvGrpSpPr>
          <p:grpSpPr bwMode="auto">
            <a:xfrm>
              <a:off x="6479235" y="2256525"/>
              <a:ext cx="1854200" cy="2395538"/>
              <a:chOff x="963826" y="1033255"/>
              <a:chExt cx="3896535" cy="5036984"/>
            </a:xfrm>
          </p:grpSpPr>
          <p:pic>
            <p:nvPicPr>
              <p:cNvPr id="17" name="Picture 5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3826" y="1033255"/>
                <a:ext cx="3896535" cy="50369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50800" dir="5400000" sx="16000" sy="16000" algn="ctr" rotWithShape="0">
                  <a:srgbClr val="000000">
                    <a:alpha val="4313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Oval 17"/>
              <p:cNvSpPr/>
              <p:nvPr/>
            </p:nvSpPr>
            <p:spPr>
              <a:xfrm>
                <a:off x="1892232" y="2662111"/>
                <a:ext cx="2607012" cy="260701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19" name="Picture 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3444" y="3153323"/>
                <a:ext cx="1624587" cy="1624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2" name="TextBox 21"/>
            <p:cNvSpPr txBox="1"/>
            <p:nvPr/>
          </p:nvSpPr>
          <p:spPr>
            <a:xfrm>
              <a:off x="6437020" y="4809271"/>
              <a:ext cx="21206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Small Computers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318397" y="1894970"/>
              <a:ext cx="2247090" cy="4126452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045810F-A3DF-4816-BD72-F04B89D83B9E}"/>
              </a:ext>
            </a:extLst>
          </p:cNvPr>
          <p:cNvSpPr/>
          <p:nvPr/>
        </p:nvSpPr>
        <p:spPr>
          <a:xfrm rot="16200000">
            <a:off x="2748254" y="4017920"/>
            <a:ext cx="1967452" cy="617459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>
            <a:outerShdw blurRad="152400" dist="50800" dir="5400000" algn="ctr" rotWithShape="0">
              <a:srgbClr val="000000"/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8C8343C-5292-4601-92B0-559775DBB4D1}"/>
              </a:ext>
            </a:extLst>
          </p:cNvPr>
          <p:cNvSpPr/>
          <p:nvPr/>
        </p:nvSpPr>
        <p:spPr>
          <a:xfrm rot="5400000">
            <a:off x="7458485" y="3981827"/>
            <a:ext cx="1967452" cy="617459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>
            <a:outerShdw blurRad="152400" dist="50800" dir="5400000" algn="ctr" rotWithShape="0">
              <a:srgbClr val="000000"/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F0BB04-3770-43F7-93BE-36BDEFB6DE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434" y="1960905"/>
            <a:ext cx="3375625" cy="4045693"/>
          </a:xfrm>
          <a:prstGeom prst="rect">
            <a:avLst/>
          </a:prstGeom>
          <a:effectLst>
            <a:outerShdw blurRad="203200" dist="50800" dir="5400000" sx="25000" sy="25000" algn="ctr" rotWithShape="0">
              <a:srgbClr val="000000">
                <a:alpha val="8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25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699B-640F-4132-A737-A8ACA8EB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02" y="24211"/>
            <a:ext cx="10733947" cy="1325563"/>
          </a:xfrm>
        </p:spPr>
        <p:txBody>
          <a:bodyPr/>
          <a:lstStyle/>
          <a:p>
            <a:r>
              <a:rPr lang="en-US" dirty="0"/>
              <a:t>New to the club? 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FD58-A884-4D1B-A1E1-D081451B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70" y="1349774"/>
            <a:ext cx="1120346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accent4"/>
                </a:solidFill>
              </a:rPr>
              <a:t>Wondering what H.O.T. is all about?</a:t>
            </a:r>
            <a:endParaRPr lang="en-US" sz="3200" dirty="0"/>
          </a:p>
          <a:p>
            <a:r>
              <a:rPr lang="en-US" dirty="0"/>
              <a:t>This is a hands-on group, so we may be in the middle of a </a:t>
            </a:r>
            <a:r>
              <a:rPr lang="en-US" i="1" u="sng" dirty="0"/>
              <a:t>series of meetings</a:t>
            </a:r>
            <a:r>
              <a:rPr lang="en-US" i="1" dirty="0"/>
              <a:t> </a:t>
            </a:r>
            <a:r>
              <a:rPr lang="en-US" dirty="0"/>
              <a:t>on our way to building something interesting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handsontech.org&gt;New Members</a:t>
            </a:r>
            <a:r>
              <a:rPr lang="en-US" dirty="0"/>
              <a:t> for a specially designed launching point for new members!</a:t>
            </a:r>
          </a:p>
          <a:p>
            <a:endParaRPr lang="en-US" sz="1050" dirty="0"/>
          </a:p>
          <a:p>
            <a:r>
              <a:rPr lang="en-US" dirty="0"/>
              <a:t>Please take the time to look through a few presentations at </a:t>
            </a:r>
            <a:r>
              <a:rPr lang="en-US" dirty="0">
                <a:hlinkClick r:id="rId3" action="ppaction://hlinkfile"/>
              </a:rPr>
              <a:t>h</a:t>
            </a:r>
            <a:r>
              <a:rPr lang="en-US" dirty="0">
                <a:hlinkClick r:id="rId4"/>
              </a:rPr>
              <a:t>andsontech.org&gt;Small Computers </a:t>
            </a:r>
            <a:r>
              <a:rPr lang="en-US" dirty="0"/>
              <a:t>or </a:t>
            </a:r>
            <a:r>
              <a:rPr lang="en-US" dirty="0">
                <a:hlinkClick r:id="rId5"/>
              </a:rPr>
              <a:t>handsontech.org&gt;3D Printing</a:t>
            </a:r>
            <a:r>
              <a:rPr lang="en-US" dirty="0"/>
              <a:t>.  </a:t>
            </a:r>
          </a:p>
          <a:p>
            <a:pPr lvl="1"/>
            <a:r>
              <a:rPr lang="en-US" dirty="0"/>
              <a:t>Presentations are always available online after our meetings for reference and as self-paced projects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4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C29D-1C62-4730-93AB-E0675270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6" y="0"/>
            <a:ext cx="11104649" cy="1325563"/>
          </a:xfrm>
        </p:spPr>
        <p:txBody>
          <a:bodyPr/>
          <a:lstStyle/>
          <a:p>
            <a:r>
              <a:rPr lang="en-US" dirty="0"/>
              <a:t>Club communications are via Email &amp; Web 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69C42-5FC1-4C2E-8CB6-246561B60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88" y="1465606"/>
            <a:ext cx="11104648" cy="4781122"/>
          </a:xfrm>
        </p:spPr>
        <p:txBody>
          <a:bodyPr/>
          <a:lstStyle/>
          <a:p>
            <a:r>
              <a:rPr lang="en-US" sz="3200" dirty="0"/>
              <a:t>To join our email list(s), fill membership form at </a:t>
            </a:r>
            <a:r>
              <a:rPr lang="en-US" sz="3200" dirty="0">
                <a:hlinkClick r:id="rId2"/>
              </a:rPr>
              <a:t>handsontech.org&gt;New Members</a:t>
            </a:r>
            <a:endParaRPr lang="en-US" sz="3200" dirty="0"/>
          </a:p>
          <a:p>
            <a:pPr lvl="1">
              <a:spcBef>
                <a:spcPts val="1200"/>
              </a:spcBef>
            </a:pPr>
            <a:r>
              <a:rPr lang="en-US" dirty="0"/>
              <a:t>When asked for your email address, use a </a:t>
            </a:r>
            <a:r>
              <a:rPr lang="en-US" dirty="0" err="1"/>
              <a:t>gmail</a:t>
            </a:r>
            <a:r>
              <a:rPr lang="en-US" dirty="0"/>
              <a:t> email address if possible (we use google forums &amp; they are picky)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You will be added automatically to our Hands-On Tech (H.O.T.) overall email list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You will also be added to the Small Computers and/or 3D Printing mailing lists and forums if you expressed interest in the membership form.</a:t>
            </a:r>
          </a:p>
          <a:p>
            <a:r>
              <a:rPr lang="en-US" sz="3200" dirty="0"/>
              <a:t>Meeting calendar is at </a:t>
            </a:r>
            <a:r>
              <a:rPr lang="en-US" sz="3200" dirty="0">
                <a:hlinkClick r:id="rId3" action="ppaction://hlinkfile"/>
              </a:rPr>
              <a:t>handsontech.org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100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2C58-9666-4E47-8568-047E6B5C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slide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9DFFC-B86F-43F0-AC36-5CB602F8C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02" y="1449859"/>
            <a:ext cx="11500066" cy="5099222"/>
          </a:xfrm>
        </p:spPr>
        <p:txBody>
          <a:bodyPr/>
          <a:lstStyle/>
          <a:p>
            <a:r>
              <a:rPr lang="en-US" dirty="0"/>
              <a:t>Create a new slide</a:t>
            </a:r>
          </a:p>
          <a:p>
            <a:r>
              <a:rPr lang="en-US" dirty="0"/>
              <a:t>Right-click the new slide in the slide sorter panel on left &amp; choose Layout from the menu</a:t>
            </a:r>
          </a:p>
          <a:p>
            <a:r>
              <a:rPr lang="en-US" dirty="0"/>
              <a:t>Select the slide layout desired from the appropriate theme group.  </a:t>
            </a:r>
            <a:r>
              <a:rPr lang="en-US"/>
              <a:t>Note </a:t>
            </a:r>
            <a:r>
              <a:rPr lang="en-US" dirty="0"/>
              <a:t>the logos on the slides change depending on the group </a:t>
            </a:r>
            <a:r>
              <a:rPr lang="en-US"/>
              <a:t>selected. </a:t>
            </a:r>
            <a:r>
              <a:rPr lang="en-US" dirty="0"/>
              <a:t>Use one of the HOT themes for topics relating to the whole club, 3D Printing, or Small Computing as appropriate</a:t>
            </a:r>
          </a:p>
          <a:p>
            <a:r>
              <a:rPr lang="en-US" dirty="0"/>
              <a:t>Creating a new slide will automatically select the theme &amp; layout of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341568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TextBox 8"/>
          <p:cNvSpPr txBox="1">
            <a:spLocks noChangeArrowheads="1"/>
          </p:cNvSpPr>
          <p:nvPr/>
        </p:nvSpPr>
        <p:spPr bwMode="auto">
          <a:xfrm>
            <a:off x="1202441" y="5996214"/>
            <a:ext cx="93708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These graphics are PNG files and cannot be ungrouped.  Use these when using LibreOffice or other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non MS PowerPoint programs.  They will not “fragment”.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16" y="497593"/>
            <a:ext cx="1889924" cy="22679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071" y="497593"/>
            <a:ext cx="1755800" cy="22679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702" y="433579"/>
            <a:ext cx="1859441" cy="23959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3" y="3323976"/>
            <a:ext cx="1944793" cy="23288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28" y="3293494"/>
            <a:ext cx="1804572" cy="23898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43" y="3281300"/>
            <a:ext cx="1798476" cy="2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67696"/>
      </p:ext>
    </p:extLst>
  </p:cSld>
  <p:clrMapOvr>
    <a:masterClrMapping/>
  </p:clrMapOvr>
</p:sld>
</file>

<file path=ppt/theme/theme1.xml><?xml version="1.0" encoding="utf-8"?>
<a:theme xmlns:a="http://schemas.openxmlformats.org/drawingml/2006/main" name="SmComp Dark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EE599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  <a:alpha val="65000"/>
          </a:schemeClr>
        </a:solidFill>
        <a:ln w="28575">
          <a:solidFill>
            <a:schemeClr val="accent4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3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36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OT Slide Template.potx" id="{07437C56-61E1-4525-8175-7BCF92195149}" vid="{31DF536B-AF23-4944-92DE-B07CC1004F96}"/>
    </a:ext>
  </a:extLst>
</a:theme>
</file>

<file path=ppt/theme/theme2.xml><?xml version="1.0" encoding="utf-8"?>
<a:theme xmlns:a="http://schemas.openxmlformats.org/drawingml/2006/main" name="3D Printing Dark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EE599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  <a:alpha val="65000"/>
          </a:schemeClr>
        </a:solidFill>
        <a:ln w="28575">
          <a:solidFill>
            <a:schemeClr val="accent4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3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36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OT Slide Template.potx" id="{07437C56-61E1-4525-8175-7BCF92195149}" vid="{62AC4231-492B-44F9-A218-5EE17B47F7D3}"/>
    </a:ext>
  </a:extLst>
</a:theme>
</file>

<file path=ppt/theme/theme3.xml><?xml version="1.0" encoding="utf-8"?>
<a:theme xmlns:a="http://schemas.openxmlformats.org/drawingml/2006/main" name="H.O.T. Dark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EE599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  <a:alpha val="65000"/>
          </a:schemeClr>
        </a:solidFill>
        <a:ln w="28575">
          <a:solidFill>
            <a:schemeClr val="accent4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3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36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OT Slide Template.potx" id="{07437C56-61E1-4525-8175-7BCF92195149}" vid="{525D13EE-0638-420F-834C-916BA5AFFFE5}"/>
    </a:ext>
  </a:extLst>
</a:theme>
</file>

<file path=ppt/theme/theme4.xml><?xml version="1.0" encoding="utf-8"?>
<a:theme xmlns:a="http://schemas.openxmlformats.org/drawingml/2006/main" name="H.O.T. Ligh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T Slide Template.potx" id="{07437C56-61E1-4525-8175-7BCF92195149}" vid="{F122644E-7F17-40F3-9A59-9AF2F7C6C03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24101</TotalTime>
  <Words>508</Words>
  <Application>Microsoft Office PowerPoint</Application>
  <PresentationFormat>Widescreen</PresentationFormat>
  <Paragraphs>43</Paragraphs>
  <Slides>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Stencil</vt:lpstr>
      <vt:lpstr>SmComp Dark Theme</vt:lpstr>
      <vt:lpstr>3D Printing Dark Theme</vt:lpstr>
      <vt:lpstr>H.O.T. Dark Theme</vt:lpstr>
      <vt:lpstr>H.O.T. Light Theme</vt:lpstr>
      <vt:lpstr>READ ME</vt:lpstr>
      <vt:lpstr>Welcome to H.O.T. www.handsontech.org</vt:lpstr>
      <vt:lpstr>One Hands-On Tech club Two Groups</vt:lpstr>
      <vt:lpstr>New to the club? Welcome!</vt:lpstr>
      <vt:lpstr>Club communications are via Email &amp; Web !</vt:lpstr>
      <vt:lpstr>How to use slide templates</vt:lpstr>
      <vt:lpstr>PowerPoint Presentation</vt:lpstr>
    </vt:vector>
  </TitlesOfParts>
  <Company>Zebra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IDE and IoT Button</dc:title>
  <dc:creator>Yangmin Shen</dc:creator>
  <cp:lastModifiedBy>Yangmin Shen</cp:lastModifiedBy>
  <cp:revision>1137</cp:revision>
  <cp:lastPrinted>2018-05-24T16:30:16Z</cp:lastPrinted>
  <dcterms:created xsi:type="dcterms:W3CDTF">2017-10-23T13:22:08Z</dcterms:created>
  <dcterms:modified xsi:type="dcterms:W3CDTF">2021-11-03T14:22:26Z</dcterms:modified>
</cp:coreProperties>
</file>