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0" r:id="rId9"/>
    <p:sldId id="271" r:id="rId10"/>
    <p:sldId id="272" r:id="rId11"/>
    <p:sldId id="273" r:id="rId12"/>
    <p:sldId id="260" r:id="rId13"/>
    <p:sldId id="262" r:id="rId14"/>
    <p:sldId id="263" r:id="rId15"/>
    <p:sldId id="264"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48" d="100"/>
          <a:sy n="48" d="100"/>
        </p:scale>
        <p:origin x="67" y="91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val="37343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val="336255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8360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val="409137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0732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val="368157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a:t>Technologies</a:t>
            </a:r>
          </a:p>
        </p:txBody>
      </p:sp>
      <p:sp>
        <p:nvSpPr>
          <p:cNvPr id="3" name="Platshållare för innehåll 2"/>
          <p:cNvSpPr>
            <a:spLocks noGrp="1"/>
          </p:cNvSpPr>
          <p:nvPr>
            <p:ph idx="1"/>
          </p:nvPr>
        </p:nvSpPr>
        <p:spPr/>
        <p:txBody>
          <a:bodyPr/>
          <a:lstStyle/>
          <a:p>
            <a:r>
              <a:rPr lang="sv-SE" dirty="0" smtClean="0"/>
              <a:t>CSS</a:t>
            </a:r>
          </a:p>
          <a:p>
            <a:r>
              <a:rPr lang="sv-SE" dirty="0" smtClean="0"/>
              <a:t>HTML</a:t>
            </a:r>
          </a:p>
          <a:p>
            <a:r>
              <a:rPr lang="sv-SE" dirty="0" smtClean="0"/>
              <a:t>JavaScript</a:t>
            </a:r>
          </a:p>
          <a:p>
            <a:r>
              <a:rPr lang="sv-SE" dirty="0" smtClean="0"/>
              <a:t>JSF</a:t>
            </a:r>
          </a:p>
          <a:p>
            <a:r>
              <a:rPr lang="sv-SE" dirty="0"/>
              <a:t>Cloudant </a:t>
            </a:r>
            <a:r>
              <a:rPr lang="sv-SE" dirty="0" smtClean="0"/>
              <a:t>- </a:t>
            </a:r>
            <a:r>
              <a:rPr lang="sv-SE" dirty="0" err="1" smtClean="0"/>
              <a:t>noSQL</a:t>
            </a:r>
            <a:endParaRPr lang="sv-SE" dirty="0" smtClean="0"/>
          </a:p>
          <a:p>
            <a:r>
              <a:rPr lang="sv-SE" dirty="0" smtClean="0"/>
              <a:t>DB2 – SQL</a:t>
            </a:r>
          </a:p>
          <a:p>
            <a:pPr marL="0" indent="0">
              <a:buNone/>
            </a:pPr>
            <a:endParaRPr lang="en-GB" dirty="0"/>
          </a:p>
        </p:txBody>
      </p:sp>
    </p:spTree>
    <p:extLst>
      <p:ext uri="{BB962C8B-B14F-4D97-AF65-F5344CB8AC3E}">
        <p14:creationId xmlns:p14="http://schemas.microsoft.com/office/powerpoint/2010/main" val="282013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Other 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val="402129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val="127513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val="16173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val="162940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31762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13407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val="293699439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375</Words>
  <Application>Microsoft Office PowerPoint</Application>
  <PresentationFormat>Bredbild</PresentationFormat>
  <Paragraphs>102</Paragraphs>
  <Slides>16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Arial</vt:lpstr>
      <vt:lpstr>Calibri</vt:lpstr>
      <vt:lpstr>Calibri Light</vt:lpstr>
      <vt:lpstr>Office-tema</vt:lpstr>
      <vt:lpstr>Internet of Dogs</vt:lpstr>
      <vt:lpstr>Introduction</vt:lpstr>
      <vt:lpstr>Functional Requirements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System Requirement</vt:lpstr>
      <vt:lpstr>User interface</vt:lpstr>
      <vt:lpstr>User interface</vt:lpstr>
      <vt:lpstr>Domain Model</vt:lpstr>
      <vt:lpstr>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Marten Isaksson</cp:lastModifiedBy>
  <cp:revision>23</cp:revision>
  <dcterms:created xsi:type="dcterms:W3CDTF">2016-01-10T11:15:03Z</dcterms:created>
  <dcterms:modified xsi:type="dcterms:W3CDTF">2016-01-11T09:28:34Z</dcterms:modified>
</cp:coreProperties>
</file>