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0" r:id="rId5"/>
    <p:sldId id="262" r:id="rId6"/>
    <p:sldId id="263" r:id="rId7"/>
    <p:sldId id="264" r:id="rId8"/>
    <p:sldId id="265" r:id="rId9"/>
    <p:sldId id="267"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xmlns=""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smtClean="0"/>
              <a:t>user </a:t>
            </a:r>
            <a:r>
              <a:rPr lang="en-US" sz="5100" dirty="0"/>
              <a:t>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xmlns="" val="161731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xmlns="" val="162940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xmlns="" val="31762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xmlns="" val="134072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xmlns="" val="293699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xmlns="" val="373436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xmlns="" val="33625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Other 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xmlns=""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a:t>Technologies</a:t>
            </a:r>
          </a:p>
        </p:txBody>
      </p:sp>
      <p:sp>
        <p:nvSpPr>
          <p:cNvPr id="3" name="Platshållare för innehåll 2"/>
          <p:cNvSpPr>
            <a:spLocks noGrp="1"/>
          </p:cNvSpPr>
          <p:nvPr>
            <p:ph idx="1"/>
          </p:nvPr>
        </p:nvSpPr>
        <p:spPr/>
        <p:txBody>
          <a:bodyPr/>
          <a:lstStyle/>
          <a:p>
            <a:r>
              <a:rPr lang="sv-SE" dirty="0" smtClean="0"/>
              <a:t>CSS</a:t>
            </a:r>
          </a:p>
          <a:p>
            <a:r>
              <a:rPr lang="sv-SE" dirty="0" smtClean="0"/>
              <a:t>HTML</a:t>
            </a:r>
          </a:p>
          <a:p>
            <a:r>
              <a:rPr lang="sv-SE" dirty="0" smtClean="0"/>
              <a:t>JavaScript</a:t>
            </a:r>
          </a:p>
          <a:p>
            <a:r>
              <a:rPr lang="sv-SE" dirty="0" smtClean="0"/>
              <a:t>JSF</a:t>
            </a:r>
          </a:p>
          <a:p>
            <a:r>
              <a:rPr lang="sv-SE" dirty="0"/>
              <a:t>Cloudant </a:t>
            </a:r>
            <a:r>
              <a:rPr lang="sv-SE" dirty="0" smtClean="0"/>
              <a:t>- </a:t>
            </a:r>
            <a:r>
              <a:rPr lang="sv-SE" dirty="0" err="1" smtClean="0"/>
              <a:t>noSQL</a:t>
            </a:r>
            <a:endParaRPr lang="sv-SE" dirty="0" smtClean="0"/>
          </a:p>
          <a:p>
            <a:r>
              <a:rPr lang="sv-SE" dirty="0" smtClean="0"/>
              <a:t>DB2 – SQL</a:t>
            </a:r>
          </a:p>
          <a:p>
            <a:pPr marL="0" indent="0">
              <a:buNone/>
            </a:pPr>
            <a:endParaRPr lang="en-GB" dirty="0"/>
          </a:p>
        </p:txBody>
      </p:sp>
    </p:spTree>
    <p:extLst>
      <p:ext uri="{BB962C8B-B14F-4D97-AF65-F5344CB8AC3E}">
        <p14:creationId xmlns:p14="http://schemas.microsoft.com/office/powerpoint/2010/main" xmlns="" val="282013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478423"/>
          </a:xfrm>
          <a:prstGeom prst="rect">
            <a:avLst/>
          </a:prstGeom>
          <a:noFill/>
        </p:spPr>
        <p:txBody>
          <a:bodyPr wrap="square" rtlCol="0">
            <a:spAutoFit/>
          </a:bodyPr>
          <a:lstStyle/>
          <a:p>
            <a:pPr marL="285750" indent="-285750"/>
            <a:endParaRPr lang="en-GB" sz="2800" dirty="0" smtClean="0"/>
          </a:p>
          <a:p>
            <a:pPr marL="285750" indent="-285750"/>
            <a:r>
              <a:rPr lang="en-GB" sz="2800" dirty="0" smtClean="0"/>
              <a:t>Web </a:t>
            </a:r>
            <a:r>
              <a:rPr lang="en-GB" sz="2800" dirty="0" smtClean="0"/>
              <a:t>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308360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xmlns="" val="409137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310732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
        <p:nvSpPr>
          <p:cNvPr id="5" name="Rektangel 4"/>
          <p:cNvSpPr/>
          <p:nvPr/>
        </p:nvSpPr>
        <p:spPr>
          <a:xfrm>
            <a:off x="8180173" y="2067697"/>
            <a:ext cx="683741" cy="263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xmlns="" val="36815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xmlns="" val="402129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xmlns="" val="127513280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372</Words>
  <Application>Microsoft Office PowerPoint</Application>
  <PresentationFormat>Anpassad</PresentationFormat>
  <Paragraphs>101</Paragraphs>
  <Slides>16</Slides>
  <Notes>0</Notes>
  <HiddenSlides>0</HiddenSlides>
  <MMClips>0</MMClips>
  <ScaleCrop>false</ScaleCrop>
  <HeadingPairs>
    <vt:vector size="4" baseType="variant">
      <vt:variant>
        <vt:lpstr>Tema</vt:lpstr>
      </vt:variant>
      <vt:variant>
        <vt:i4>1</vt:i4>
      </vt:variant>
      <vt:variant>
        <vt:lpstr>Bildrubriker</vt:lpstr>
      </vt:variant>
      <vt:variant>
        <vt:i4>16</vt:i4>
      </vt:variant>
    </vt:vector>
  </HeadingPairs>
  <TitlesOfParts>
    <vt:vector size="17" baseType="lpstr">
      <vt:lpstr>Office-tema</vt:lpstr>
      <vt:lpstr>Internet of Dogs</vt:lpstr>
      <vt:lpstr>Introduction</vt:lpstr>
      <vt:lpstr>Technologies</vt:lpstr>
      <vt:lpstr>System Requirement</vt:lpstr>
      <vt:lpstr>User interface</vt:lpstr>
      <vt:lpstr>User interface</vt:lpstr>
      <vt:lpstr>Domain Model</vt:lpstr>
      <vt:lpstr>Functional Requirements</vt:lpstr>
      <vt:lpstr>Bild 9</vt:lpstr>
      <vt:lpstr>Bild 10</vt:lpstr>
      <vt:lpstr>Bild 11</vt:lpstr>
      <vt:lpstr>Bild 12</vt:lpstr>
      <vt:lpstr>Bild 13</vt:lpstr>
      <vt:lpstr>Bild 14</vt:lpstr>
      <vt:lpstr>Bild 15</vt:lpstr>
      <vt:lpstr>Bild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Daniel</cp:lastModifiedBy>
  <cp:revision>28</cp:revision>
  <dcterms:created xsi:type="dcterms:W3CDTF">2016-01-10T11:15:03Z</dcterms:created>
  <dcterms:modified xsi:type="dcterms:W3CDTF">2016-01-11T10:33:39Z</dcterms:modified>
</cp:coreProperties>
</file>