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0" r:id="rId9"/>
    <p:sldId id="271" r:id="rId10"/>
    <p:sldId id="272" r:id="rId11"/>
    <p:sldId id="273" r:id="rId12"/>
    <p:sldId id="260"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26" d="100"/>
          <a:sy n="126" d="100"/>
        </p:scale>
        <p:origin x="33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t>10/01/2016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t>10/01/2016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t>10/01/2016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t>10/01/2016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t>10/01/2016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t>10/01/2016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t>10/01/2016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t>10/01/2016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t>10/01/2016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t>10/01/2016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t>10/01/2016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t>‹#›</a:t>
            </a:fld>
            <a:endParaRPr lang="en-GB"/>
          </a:p>
        </p:txBody>
      </p:sp>
    </p:spTree>
    <p:extLst>
      <p:ext uri="{BB962C8B-B14F-4D97-AF65-F5344CB8AC3E}">
        <p14:creationId xmlns:p14="http://schemas.microsoft.com/office/powerpoint/2010/main"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t>10/01/2016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t>‹#›</a:t>
            </a:fld>
            <a:endParaRPr lang="en-GB"/>
          </a:p>
        </p:txBody>
      </p:sp>
    </p:spTree>
    <p:extLst>
      <p:ext uri="{BB962C8B-B14F-4D97-AF65-F5344CB8AC3E}">
        <p14:creationId xmlns:p14="http://schemas.microsoft.com/office/powerpoint/2010/main"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val="37343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val="336255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555831" y="1690688"/>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8360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val="409137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10732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val="36815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776724"/>
          </a:xfrm>
        </p:spPr>
        <p:txBody>
          <a:bodyPr/>
          <a:lstStyle/>
          <a:p>
            <a:pPr marL="0" indent="0">
              <a:buNone/>
            </a:pPr>
            <a:r>
              <a:rPr lang="en-US" dirty="0"/>
              <a:t>Our web application can be described as a social media event based site for dog owners where they can create event that will take place in real life. The activities are of course supposed to include their dogs, and other members 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val="402129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val="127513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val="16173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val="162940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31762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val="13407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val="293699439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367</Words>
  <Application>Microsoft Office PowerPoint</Application>
  <PresentationFormat>Bredbild</PresentationFormat>
  <Paragraphs>95</Paragraphs>
  <Slides>15</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15</vt:i4>
      </vt:variant>
    </vt:vector>
  </HeadingPairs>
  <TitlesOfParts>
    <vt:vector size="19" baseType="lpstr">
      <vt:lpstr>Arial</vt:lpstr>
      <vt:lpstr>Calibri</vt:lpstr>
      <vt:lpstr>Calibri Light</vt:lpstr>
      <vt:lpstr>Office-tema</vt:lpstr>
      <vt:lpstr>Internet of Dogs</vt:lpstr>
      <vt:lpstr>Introduction</vt:lpstr>
      <vt:lpstr>Functional Requirements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System Requirement</vt:lpstr>
      <vt:lpstr>User interface</vt:lpstr>
      <vt:lpstr>User interface</vt:lpstr>
      <vt:lpstr>Domain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Marten Isaksson</cp:lastModifiedBy>
  <cp:revision>12</cp:revision>
  <dcterms:created xsi:type="dcterms:W3CDTF">2016-01-10T11:15:03Z</dcterms:created>
  <dcterms:modified xsi:type="dcterms:W3CDTF">2016-01-10T21:30:53Z</dcterms:modified>
</cp:coreProperties>
</file>