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0" r:id="rId5"/>
    <p:sldId id="262" r:id="rId6"/>
    <p:sldId id="263" r:id="rId7"/>
    <p:sldId id="264" r:id="rId8"/>
    <p:sldId id="265" r:id="rId9"/>
    <p:sldId id="267" r:id="rId10"/>
    <p:sldId id="266"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7" d="100"/>
          <a:sy n="87" d="100"/>
        </p:scale>
        <p:origin x="52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en-GB"/>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om du vill redigera mall för underrubrikformat</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41431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62750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en-GB"/>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26127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idx="1"/>
          </p:nvPr>
        </p:nvSpPr>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265532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en-GB"/>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Redigera format för bakgrundstext</a:t>
            </a:r>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45960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27558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en-GB"/>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7" name="Platshållare för datum 6"/>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46329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datum 2"/>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92665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94862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236196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01189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en-GB"/>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31DAC-8559-41E5-8345-79A258FBE2D4}" type="slidenum">
              <a:rPr lang="en-GB" smtClean="0"/>
              <a:pPr/>
              <a:t>‹#›</a:t>
            </a:fld>
            <a:endParaRPr lang="en-GB"/>
          </a:p>
        </p:txBody>
      </p:sp>
    </p:spTree>
    <p:extLst>
      <p:ext uri="{BB962C8B-B14F-4D97-AF65-F5344CB8AC3E}">
        <p14:creationId xmlns:p14="http://schemas.microsoft.com/office/powerpoint/2010/main" val="389468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en-GB" dirty="0" smtClean="0"/>
              <a:t>Internet of Dogs</a:t>
            </a:r>
            <a:endParaRPr lang="en-GB" dirty="0"/>
          </a:p>
        </p:txBody>
      </p:sp>
      <p:sp>
        <p:nvSpPr>
          <p:cNvPr id="3" name="Underrubrik 2"/>
          <p:cNvSpPr>
            <a:spLocks noGrp="1"/>
          </p:cNvSpPr>
          <p:nvPr>
            <p:ph type="subTitle" idx="1"/>
          </p:nvPr>
        </p:nvSpPr>
        <p:spPr/>
        <p:txBody>
          <a:bodyPr/>
          <a:lstStyle/>
          <a:p>
            <a:r>
              <a:rPr lang="en-GB" dirty="0" smtClean="0"/>
              <a:t>A web 2.0 Application with JSF</a:t>
            </a:r>
            <a:endParaRPr lang="en-GB" dirty="0"/>
          </a:p>
        </p:txBody>
      </p:sp>
    </p:spTree>
    <p:extLst>
      <p:ext uri="{BB962C8B-B14F-4D97-AF65-F5344CB8AC3E}">
        <p14:creationId xmlns:p14="http://schemas.microsoft.com/office/powerpoint/2010/main" val="90815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62500" lnSpcReduction="20000"/>
          </a:bodyPr>
          <a:lstStyle/>
          <a:p>
            <a:pPr marL="0" indent="0">
              <a:buNone/>
            </a:pPr>
            <a:r>
              <a:rPr lang="en-US" sz="5100" b="1" dirty="0"/>
              <a:t>FR1.3</a:t>
            </a:r>
            <a:endParaRPr lang="en-GB" sz="5100" b="1" dirty="0"/>
          </a:p>
          <a:p>
            <a:pPr marL="0" indent="0">
              <a:buNone/>
            </a:pPr>
            <a:r>
              <a:rPr lang="en-US" sz="5100" b="1" dirty="0"/>
              <a:t>Title:</a:t>
            </a:r>
            <a:r>
              <a:rPr lang="en-US" sz="5100" dirty="0"/>
              <a:t> Forgot password</a:t>
            </a:r>
            <a:endParaRPr lang="en-GB" sz="5100" dirty="0"/>
          </a:p>
          <a:p>
            <a:pPr marL="0" indent="0">
              <a:buNone/>
            </a:pPr>
            <a:r>
              <a:rPr lang="en-US" sz="5100" b="1" dirty="0"/>
              <a:t>Description: </a:t>
            </a:r>
            <a:r>
              <a:rPr lang="en-US" sz="5100" dirty="0"/>
              <a:t>Given that a user has registered an account, the </a:t>
            </a:r>
            <a:r>
              <a:rPr lang="en-US" sz="5100" dirty="0" err="1"/>
              <a:t>the</a:t>
            </a:r>
            <a:r>
              <a:rPr lang="en-US" sz="5100" dirty="0"/>
              <a:t> user should be able to request </a:t>
            </a:r>
            <a:r>
              <a:rPr lang="en-US" sz="5100" dirty="0" smtClean="0"/>
              <a:t>a new </a:t>
            </a:r>
            <a:r>
              <a:rPr lang="en-US" sz="5100" dirty="0"/>
              <a:t>password if it is forgotten.</a:t>
            </a:r>
            <a:endParaRPr lang="en-GB" sz="5100" dirty="0"/>
          </a:p>
          <a:p>
            <a:pPr marL="0" indent="0">
              <a:buNone/>
            </a:pPr>
            <a:r>
              <a:rPr lang="en-US" sz="5100" b="1" dirty="0"/>
              <a:t>Dependency: </a:t>
            </a:r>
            <a:r>
              <a:rPr lang="en-US" sz="5100" dirty="0"/>
              <a:t>1.1</a:t>
            </a:r>
            <a:endParaRPr lang="en-GB" sz="5100" dirty="0"/>
          </a:p>
          <a:p>
            <a:pPr marL="0" indent="0">
              <a:buNone/>
            </a:pPr>
            <a:r>
              <a:rPr lang="en-US" sz="5100" dirty="0"/>
              <a:t> </a:t>
            </a:r>
            <a:endParaRPr lang="en-GB" sz="5100" dirty="0"/>
          </a:p>
          <a:p>
            <a:pPr marL="0" indent="0">
              <a:buNone/>
            </a:pPr>
            <a:r>
              <a:rPr lang="en-US" sz="5100" b="1" dirty="0"/>
              <a:t>FR1.4</a:t>
            </a:r>
            <a:endParaRPr lang="en-GB" sz="5100" b="1" dirty="0"/>
          </a:p>
          <a:p>
            <a:pPr marL="0" indent="0">
              <a:buNone/>
            </a:pPr>
            <a:r>
              <a:rPr lang="en-US" sz="5100" b="1" dirty="0"/>
              <a:t>Title:</a:t>
            </a:r>
            <a:r>
              <a:rPr lang="en-US" sz="5100" dirty="0"/>
              <a:t> Profile page</a:t>
            </a:r>
            <a:endParaRPr lang="en-GB" sz="5100" dirty="0"/>
          </a:p>
          <a:p>
            <a:pPr marL="0" indent="0">
              <a:buNone/>
            </a:pPr>
            <a:r>
              <a:rPr lang="en-US" sz="5100" b="1" dirty="0"/>
              <a:t>Description: </a:t>
            </a:r>
            <a:r>
              <a:rPr lang="en-US" sz="5100" dirty="0"/>
              <a:t> A registered user should have their own profile page which they should be able </a:t>
            </a:r>
            <a:r>
              <a:rPr lang="en-US" sz="5100" dirty="0" smtClean="0"/>
              <a:t>to edit</a:t>
            </a:r>
            <a:r>
              <a:rPr lang="en-US" sz="5100" dirty="0"/>
              <a:t>. This included their name, a profile picture, location, gender, description and dogs.</a:t>
            </a:r>
            <a:endParaRPr lang="en-GB" sz="5100" dirty="0"/>
          </a:p>
          <a:p>
            <a:pPr marL="0" indent="0">
              <a:buNone/>
            </a:pPr>
            <a:r>
              <a:rPr lang="en-US" sz="5100" b="1" dirty="0"/>
              <a:t>Dependency: </a:t>
            </a:r>
            <a:r>
              <a:rPr lang="en-US" sz="5100" dirty="0"/>
              <a:t>1.1, 1.2</a:t>
            </a:r>
            <a:endParaRPr lang="en-GB" sz="5100" dirty="0"/>
          </a:p>
          <a:p>
            <a:pPr marL="0" indent="0">
              <a:buNone/>
            </a:pPr>
            <a:endParaRPr lang="en-GB" dirty="0"/>
          </a:p>
        </p:txBody>
      </p:sp>
    </p:spTree>
    <p:extLst>
      <p:ext uri="{BB962C8B-B14F-4D97-AF65-F5344CB8AC3E}">
        <p14:creationId xmlns:p14="http://schemas.microsoft.com/office/powerpoint/2010/main" val="161731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92500" lnSpcReduction="20000"/>
          </a:bodyPr>
          <a:lstStyle/>
          <a:p>
            <a:pPr marL="0" indent="0">
              <a:buNone/>
            </a:pPr>
            <a:r>
              <a:rPr lang="en-US" b="1" dirty="0"/>
              <a:t>FR1.5</a:t>
            </a:r>
            <a:endParaRPr lang="en-GB" b="1" dirty="0"/>
          </a:p>
          <a:p>
            <a:pPr marL="0" indent="0">
              <a:buNone/>
            </a:pPr>
            <a:r>
              <a:rPr lang="en-US" b="1" dirty="0"/>
              <a:t>Title:</a:t>
            </a:r>
            <a:r>
              <a:rPr lang="en-US" dirty="0"/>
              <a:t> Dogs</a:t>
            </a:r>
            <a:endParaRPr lang="en-GB" dirty="0"/>
          </a:p>
          <a:p>
            <a:pPr marL="0" indent="0">
              <a:buNone/>
            </a:pPr>
            <a:r>
              <a:rPr lang="en-US" b="1" dirty="0"/>
              <a:t>Description: </a:t>
            </a:r>
            <a:r>
              <a:rPr lang="en-US" dirty="0"/>
              <a:t> A registered and signed in user should be able to add their dogs on their profile page. When registering a dog, information must be entered. This included name, breed, age, gender and a picture.</a:t>
            </a:r>
            <a:endParaRPr lang="en-GB" dirty="0"/>
          </a:p>
          <a:p>
            <a:pPr marL="0" indent="0">
              <a:buNone/>
            </a:pPr>
            <a:r>
              <a:rPr lang="en-US" dirty="0"/>
              <a:t> </a:t>
            </a:r>
            <a:endParaRPr lang="en-GB" dirty="0"/>
          </a:p>
          <a:p>
            <a:pPr marL="0" indent="0">
              <a:buNone/>
            </a:pPr>
            <a:r>
              <a:rPr lang="en-US" dirty="0"/>
              <a:t>A user should also be able to edit information about an already added dog as well as removing it completely.</a:t>
            </a:r>
            <a:endParaRPr lang="en-GB" dirty="0"/>
          </a:p>
          <a:p>
            <a:pPr marL="0" indent="0">
              <a:buNone/>
            </a:pPr>
            <a:r>
              <a:rPr lang="en-US" b="1" dirty="0"/>
              <a:t>Dependency: </a:t>
            </a:r>
            <a:r>
              <a:rPr lang="en-US" dirty="0"/>
              <a:t>1.1, 1.2, 1.4</a:t>
            </a:r>
            <a:endParaRPr lang="en-GB" dirty="0"/>
          </a:p>
          <a:p>
            <a:pPr marL="0" indent="0">
              <a:buNone/>
            </a:pPr>
            <a:r>
              <a:rPr lang="en-US" dirty="0"/>
              <a:t> </a:t>
            </a:r>
            <a:endParaRPr lang="en-GB" dirty="0"/>
          </a:p>
          <a:p>
            <a:pPr marL="0" indent="0">
              <a:buNone/>
            </a:pPr>
            <a:r>
              <a:rPr lang="en-US" b="1" dirty="0"/>
              <a:t>FR1.6</a:t>
            </a:r>
            <a:endParaRPr lang="en-GB" b="1" dirty="0"/>
          </a:p>
          <a:p>
            <a:pPr marL="0" indent="0">
              <a:buNone/>
            </a:pPr>
            <a:r>
              <a:rPr lang="en-US" b="1" dirty="0"/>
              <a:t>Title:</a:t>
            </a:r>
            <a:r>
              <a:rPr lang="en-US" dirty="0"/>
              <a:t> Create event</a:t>
            </a:r>
            <a:endParaRPr lang="en-GB" dirty="0"/>
          </a:p>
          <a:p>
            <a:pPr marL="0" indent="0">
              <a:buNone/>
            </a:pPr>
            <a:r>
              <a:rPr lang="en-US" b="1" dirty="0"/>
              <a:t>Description: </a:t>
            </a:r>
            <a:r>
              <a:rPr lang="en-US" dirty="0"/>
              <a:t> A registered and signed in user should be able create a new event, when creating an event information must be supplied, this includes title, description, date, time and location.</a:t>
            </a:r>
            <a:endParaRPr lang="en-GB" dirty="0"/>
          </a:p>
          <a:p>
            <a:pPr marL="0" indent="0">
              <a:buNone/>
            </a:pPr>
            <a:r>
              <a:rPr lang="en-US" b="1" dirty="0"/>
              <a:t>Dependency: </a:t>
            </a:r>
            <a:r>
              <a:rPr lang="en-US" dirty="0"/>
              <a:t>1.1, 1.2</a:t>
            </a:r>
            <a:endParaRPr lang="en-GB" dirty="0"/>
          </a:p>
          <a:p>
            <a:pPr marL="0" indent="0">
              <a:buNone/>
            </a:pPr>
            <a:endParaRPr lang="en-GB" dirty="0"/>
          </a:p>
        </p:txBody>
      </p:sp>
    </p:spTree>
    <p:extLst>
      <p:ext uri="{BB962C8B-B14F-4D97-AF65-F5344CB8AC3E}">
        <p14:creationId xmlns:p14="http://schemas.microsoft.com/office/powerpoint/2010/main" val="162940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36884"/>
            <a:ext cx="10515600" cy="5840079"/>
          </a:xfrm>
        </p:spPr>
        <p:txBody>
          <a:bodyPr>
            <a:normAutofit lnSpcReduction="10000"/>
          </a:bodyPr>
          <a:lstStyle/>
          <a:p>
            <a:pPr marL="0" indent="0">
              <a:buNone/>
            </a:pPr>
            <a:r>
              <a:rPr lang="en-US" b="1" dirty="0"/>
              <a:t>FR1.7</a:t>
            </a:r>
            <a:endParaRPr lang="en-GB" b="1" dirty="0"/>
          </a:p>
          <a:p>
            <a:pPr marL="0" indent="0">
              <a:buNone/>
            </a:pPr>
            <a:r>
              <a:rPr lang="en-US" b="1" dirty="0"/>
              <a:t>Title:</a:t>
            </a:r>
            <a:r>
              <a:rPr lang="en-US" dirty="0"/>
              <a:t> View feed</a:t>
            </a:r>
            <a:endParaRPr lang="en-GB" dirty="0"/>
          </a:p>
          <a:p>
            <a:pPr marL="0" indent="0">
              <a:buNone/>
            </a:pPr>
            <a:r>
              <a:rPr lang="en-US" b="1" dirty="0"/>
              <a:t>Description: </a:t>
            </a:r>
            <a:r>
              <a:rPr lang="en-US" dirty="0"/>
              <a:t> A registered and signed in user should see nearby event in his/her feed. The events in the feed should be filtered on the event location and the location set by the user in his/her profile.</a:t>
            </a:r>
            <a:endParaRPr lang="en-GB" dirty="0"/>
          </a:p>
          <a:p>
            <a:pPr marL="0" indent="0">
              <a:buNone/>
            </a:pPr>
            <a:r>
              <a:rPr lang="en-US" b="1" dirty="0"/>
              <a:t>Dependency: </a:t>
            </a:r>
            <a:r>
              <a:rPr lang="en-US" dirty="0"/>
              <a:t>1.1, 1.2, 1.4, 1.6</a:t>
            </a:r>
            <a:endParaRPr lang="en-GB" dirty="0"/>
          </a:p>
          <a:p>
            <a:pPr marL="0" indent="0">
              <a:buNone/>
            </a:pPr>
            <a:r>
              <a:rPr lang="en-US" dirty="0"/>
              <a:t> </a:t>
            </a:r>
            <a:endParaRPr lang="en-GB" dirty="0"/>
          </a:p>
          <a:p>
            <a:pPr marL="0" indent="0">
              <a:buNone/>
            </a:pPr>
            <a:r>
              <a:rPr lang="en-US" b="1" dirty="0"/>
              <a:t>FR1.8</a:t>
            </a:r>
            <a:endParaRPr lang="en-GB" b="1" dirty="0"/>
          </a:p>
          <a:p>
            <a:pPr marL="0" indent="0">
              <a:buNone/>
            </a:pPr>
            <a:r>
              <a:rPr lang="en-US" b="1" dirty="0"/>
              <a:t>Title:</a:t>
            </a:r>
            <a:r>
              <a:rPr lang="en-US" dirty="0"/>
              <a:t> Edit event</a:t>
            </a:r>
            <a:endParaRPr lang="en-GB" dirty="0"/>
          </a:p>
          <a:p>
            <a:pPr marL="0" indent="0">
              <a:buNone/>
            </a:pPr>
            <a:r>
              <a:rPr lang="en-US" b="1" dirty="0"/>
              <a:t>Description: </a:t>
            </a:r>
            <a:r>
              <a:rPr lang="en-US" dirty="0"/>
              <a:t> A registered and signed in user should be able to edit his/her own events. Title, description, time and location should all be possible to edit. </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val="31762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545432"/>
            <a:ext cx="10515600" cy="5631531"/>
          </a:xfrm>
        </p:spPr>
        <p:txBody>
          <a:bodyPr>
            <a:normAutofit lnSpcReduction="10000"/>
          </a:bodyPr>
          <a:lstStyle/>
          <a:p>
            <a:pPr marL="0" indent="0">
              <a:buNone/>
            </a:pPr>
            <a:r>
              <a:rPr lang="en-US" b="1" dirty="0"/>
              <a:t>FR1.9</a:t>
            </a:r>
            <a:endParaRPr lang="en-GB" b="1" dirty="0"/>
          </a:p>
          <a:p>
            <a:pPr marL="0" indent="0">
              <a:buNone/>
            </a:pPr>
            <a:r>
              <a:rPr lang="en-US" b="1" dirty="0"/>
              <a:t>Title:</a:t>
            </a:r>
            <a:r>
              <a:rPr lang="en-US" dirty="0"/>
              <a:t> Cancel event</a:t>
            </a:r>
            <a:endParaRPr lang="en-GB" dirty="0"/>
          </a:p>
          <a:p>
            <a:pPr marL="0" indent="0">
              <a:buNone/>
            </a:pPr>
            <a:r>
              <a:rPr lang="en-US" b="1" dirty="0"/>
              <a:t>Description: </a:t>
            </a:r>
            <a:r>
              <a:rPr lang="en-US" dirty="0"/>
              <a:t> A registered and signed in user should be able to cancel his/her own events.</a:t>
            </a:r>
            <a:endParaRPr lang="en-GB" dirty="0"/>
          </a:p>
          <a:p>
            <a:pPr marL="0" indent="0">
              <a:buNone/>
            </a:pPr>
            <a:r>
              <a:rPr lang="en-US" b="1" dirty="0"/>
              <a:t>Dependency: </a:t>
            </a:r>
            <a:r>
              <a:rPr lang="en-US" dirty="0"/>
              <a:t>1.1, 1.2, 1.6</a:t>
            </a:r>
            <a:endParaRPr lang="en-GB" dirty="0"/>
          </a:p>
          <a:p>
            <a:pPr marL="0" indent="0">
              <a:buNone/>
            </a:pPr>
            <a:r>
              <a:rPr lang="en-US" dirty="0"/>
              <a:t>  </a:t>
            </a:r>
            <a:endParaRPr lang="en-GB" dirty="0"/>
          </a:p>
          <a:p>
            <a:pPr marL="0" indent="0">
              <a:buNone/>
            </a:pPr>
            <a:r>
              <a:rPr lang="en-US" b="1" dirty="0"/>
              <a:t>FR1.10</a:t>
            </a:r>
            <a:endParaRPr lang="en-GB" b="1" dirty="0"/>
          </a:p>
          <a:p>
            <a:pPr marL="0" indent="0">
              <a:buNone/>
            </a:pPr>
            <a:r>
              <a:rPr lang="en-US" b="1" dirty="0"/>
              <a:t>Title:</a:t>
            </a:r>
            <a:r>
              <a:rPr lang="en-US" dirty="0"/>
              <a:t> Request join event</a:t>
            </a:r>
            <a:endParaRPr lang="en-GB" dirty="0"/>
          </a:p>
          <a:p>
            <a:pPr marL="0" indent="0">
              <a:buNone/>
            </a:pPr>
            <a:r>
              <a:rPr lang="en-US" b="1" dirty="0"/>
              <a:t>Description: </a:t>
            </a:r>
            <a:r>
              <a:rPr lang="en-US" dirty="0"/>
              <a:t> A registered and signed in user should be able to request to join other users events. The user should not get access to the event until the request has been approved.</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val="134072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49179"/>
            <a:ext cx="10515600" cy="5727784"/>
          </a:xfrm>
        </p:spPr>
        <p:txBody>
          <a:bodyPr/>
          <a:lstStyle/>
          <a:p>
            <a:pPr marL="0" indent="0">
              <a:buNone/>
            </a:pPr>
            <a:r>
              <a:rPr lang="en-US" b="1" dirty="0" smtClean="0"/>
              <a:t>FR1.11</a:t>
            </a:r>
            <a:r>
              <a:rPr lang="en-GB" b="1" dirty="0" smtClean="0"/>
              <a:t/>
            </a:r>
            <a:br>
              <a:rPr lang="en-GB" b="1" dirty="0" smtClean="0"/>
            </a:br>
            <a:r>
              <a:rPr lang="en-US" b="1" dirty="0" smtClean="0"/>
              <a:t>Title</a:t>
            </a:r>
            <a:r>
              <a:rPr lang="en-US" b="1" dirty="0"/>
              <a:t>:</a:t>
            </a:r>
            <a:r>
              <a:rPr lang="en-US" dirty="0"/>
              <a:t>  Approve join </a:t>
            </a:r>
            <a:r>
              <a:rPr lang="en-US" dirty="0" smtClean="0"/>
              <a:t>request</a:t>
            </a:r>
            <a:endParaRPr lang="en-GB" dirty="0" smtClean="0"/>
          </a:p>
          <a:p>
            <a:pPr marL="0" indent="0">
              <a:buNone/>
            </a:pPr>
            <a:r>
              <a:rPr lang="en-US" b="1" dirty="0" smtClean="0"/>
              <a:t>Description: </a:t>
            </a:r>
            <a:r>
              <a:rPr lang="en-US" dirty="0" smtClean="0"/>
              <a:t> A registered and signed in user should be able to approve or decline request from other users to join his/her event.</a:t>
            </a:r>
            <a:endParaRPr lang="en-GB" dirty="0" smtClean="0"/>
          </a:p>
          <a:p>
            <a:pPr marL="0" indent="0">
              <a:buNone/>
            </a:pPr>
            <a:r>
              <a:rPr lang="en-US" b="1" dirty="0" smtClean="0"/>
              <a:t>Dependency</a:t>
            </a:r>
            <a:r>
              <a:rPr lang="en-US" b="1" dirty="0"/>
              <a:t>: </a:t>
            </a:r>
            <a:r>
              <a:rPr lang="en-US" dirty="0"/>
              <a:t>1.1, 1.2, 1.6, 1.10</a:t>
            </a:r>
            <a:endParaRPr lang="en-GB" dirty="0"/>
          </a:p>
          <a:p>
            <a:pPr marL="0" indent="0">
              <a:buNone/>
            </a:pPr>
            <a:r>
              <a:rPr lang="en-US" dirty="0"/>
              <a:t> </a:t>
            </a:r>
            <a:endParaRPr lang="en-GB" dirty="0"/>
          </a:p>
          <a:p>
            <a:pPr marL="0" indent="0">
              <a:buNone/>
            </a:pPr>
            <a:r>
              <a:rPr lang="en-US" b="1" dirty="0"/>
              <a:t>FR1.12</a:t>
            </a:r>
            <a:endParaRPr lang="en-GB" b="1" dirty="0"/>
          </a:p>
          <a:p>
            <a:pPr marL="0" indent="0">
              <a:buNone/>
            </a:pPr>
            <a:r>
              <a:rPr lang="en-US" b="1" dirty="0"/>
              <a:t>Title:</a:t>
            </a:r>
            <a:r>
              <a:rPr lang="en-US" dirty="0"/>
              <a:t>  Comment on event</a:t>
            </a:r>
            <a:endParaRPr lang="en-GB" dirty="0"/>
          </a:p>
          <a:p>
            <a:pPr marL="0" indent="0">
              <a:buNone/>
            </a:pPr>
            <a:r>
              <a:rPr lang="en-US" b="1" dirty="0"/>
              <a:t>Description: </a:t>
            </a:r>
            <a:r>
              <a:rPr lang="en-US" dirty="0"/>
              <a:t> A registered and signed in user that has joined an </a:t>
            </a:r>
            <a:r>
              <a:rPr lang="en-US" dirty="0" smtClean="0"/>
              <a:t>event should </a:t>
            </a:r>
            <a:r>
              <a:rPr lang="en-US" dirty="0"/>
              <a:t>be able to post comments on that event.</a:t>
            </a:r>
            <a:endParaRPr lang="en-GB" dirty="0"/>
          </a:p>
          <a:p>
            <a:pPr marL="0" indent="0">
              <a:buNone/>
            </a:pPr>
            <a:r>
              <a:rPr lang="en-US" b="1" dirty="0"/>
              <a:t>Dependency: </a:t>
            </a:r>
            <a:r>
              <a:rPr lang="en-US" dirty="0"/>
              <a:t>1.1, 1.2, 1.6, 1.10, 1.11</a:t>
            </a:r>
            <a:endParaRPr lang="en-GB" dirty="0"/>
          </a:p>
          <a:p>
            <a:pPr marL="0" indent="0">
              <a:buNone/>
            </a:pPr>
            <a:endParaRPr lang="en-GB" dirty="0"/>
          </a:p>
        </p:txBody>
      </p:sp>
    </p:spTree>
    <p:extLst>
      <p:ext uri="{BB962C8B-B14F-4D97-AF65-F5344CB8AC3E}">
        <p14:creationId xmlns:p14="http://schemas.microsoft.com/office/powerpoint/2010/main" val="293699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641684"/>
            <a:ext cx="10515600" cy="5535279"/>
          </a:xfrm>
        </p:spPr>
        <p:txBody>
          <a:bodyPr>
            <a:normAutofit/>
          </a:bodyPr>
          <a:lstStyle/>
          <a:p>
            <a:pPr marL="0" indent="0">
              <a:buNone/>
            </a:pPr>
            <a:r>
              <a:rPr lang="en-US" b="1" dirty="0"/>
              <a:t>FR1.13</a:t>
            </a:r>
            <a:endParaRPr lang="en-GB" b="1" dirty="0"/>
          </a:p>
          <a:p>
            <a:pPr marL="0" indent="0">
              <a:buNone/>
            </a:pPr>
            <a:r>
              <a:rPr lang="en-US" b="1" dirty="0"/>
              <a:t>Title:</a:t>
            </a:r>
            <a:r>
              <a:rPr lang="en-US" dirty="0"/>
              <a:t>  Leave event</a:t>
            </a:r>
            <a:endParaRPr lang="en-GB" dirty="0"/>
          </a:p>
          <a:p>
            <a:pPr marL="0" indent="0">
              <a:buNone/>
            </a:pPr>
            <a:r>
              <a:rPr lang="en-US" b="1" dirty="0"/>
              <a:t>Description: </a:t>
            </a:r>
            <a:r>
              <a:rPr lang="en-US" dirty="0"/>
              <a:t> A registered and signed in that has joined another users event should be able to leave the event if desired.</a:t>
            </a:r>
            <a:endParaRPr lang="en-GB" dirty="0"/>
          </a:p>
          <a:p>
            <a:pPr marL="0" indent="0">
              <a:buNone/>
            </a:pPr>
            <a:r>
              <a:rPr lang="en-US" b="1" dirty="0"/>
              <a:t>Dependency: </a:t>
            </a:r>
            <a:r>
              <a:rPr lang="en-US" dirty="0"/>
              <a:t>1.1, 1.2, 1.6, 1.10</a:t>
            </a:r>
            <a:endParaRPr lang="en-GB" dirty="0"/>
          </a:p>
          <a:p>
            <a:pPr marL="0" indent="0">
              <a:buNone/>
            </a:pPr>
            <a:r>
              <a:rPr lang="en-US" dirty="0"/>
              <a:t> </a:t>
            </a:r>
            <a:endParaRPr lang="en-GB" dirty="0"/>
          </a:p>
          <a:p>
            <a:pPr marL="0" indent="0">
              <a:buNone/>
            </a:pPr>
            <a:endParaRPr lang="en-GB" dirty="0"/>
          </a:p>
        </p:txBody>
      </p:sp>
    </p:spTree>
    <p:extLst>
      <p:ext uri="{BB962C8B-B14F-4D97-AF65-F5344CB8AC3E}">
        <p14:creationId xmlns:p14="http://schemas.microsoft.com/office/powerpoint/2010/main" val="373436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85011"/>
            <a:ext cx="10515600" cy="5791952"/>
          </a:xfrm>
        </p:spPr>
        <p:txBody>
          <a:bodyPr>
            <a:normAutofit fontScale="92500" lnSpcReduction="20000"/>
          </a:bodyPr>
          <a:lstStyle/>
          <a:p>
            <a:pPr marL="0" indent="0">
              <a:buNone/>
            </a:pPr>
            <a:r>
              <a:rPr lang="en-US" b="1" dirty="0"/>
              <a:t>FR1.14</a:t>
            </a:r>
            <a:endParaRPr lang="en-GB" b="1" dirty="0"/>
          </a:p>
          <a:p>
            <a:pPr marL="0" indent="0">
              <a:buNone/>
            </a:pPr>
            <a:r>
              <a:rPr lang="en-US" b="1" dirty="0"/>
              <a:t>Title:</a:t>
            </a:r>
            <a:r>
              <a:rPr lang="en-US" dirty="0"/>
              <a:t>  Notifications</a:t>
            </a:r>
            <a:endParaRPr lang="en-GB" dirty="0"/>
          </a:p>
          <a:p>
            <a:pPr marL="0" indent="0">
              <a:buNone/>
            </a:pPr>
            <a:r>
              <a:rPr lang="en-US" b="1" dirty="0"/>
              <a:t>Description: </a:t>
            </a:r>
            <a:r>
              <a:rPr lang="en-US" dirty="0"/>
              <a:t> A registered and signed in users should see notifications if things have happened. The following event should trigger a notification.</a:t>
            </a:r>
            <a:endParaRPr lang="en-GB" dirty="0"/>
          </a:p>
          <a:p>
            <a:pPr marL="0" indent="0">
              <a:buNone/>
            </a:pPr>
            <a:r>
              <a:rPr lang="en-US" dirty="0"/>
              <a:t> </a:t>
            </a:r>
            <a:endParaRPr lang="en-GB" dirty="0"/>
          </a:p>
          <a:p>
            <a:pPr marL="0" lvl="0" indent="0">
              <a:buNone/>
            </a:pPr>
            <a:r>
              <a:rPr lang="en-US" dirty="0"/>
              <a:t>A user has requested to join your event.</a:t>
            </a:r>
            <a:endParaRPr lang="en-GB" dirty="0"/>
          </a:p>
          <a:p>
            <a:pPr marL="0" lvl="0" indent="0">
              <a:buNone/>
            </a:pPr>
            <a:r>
              <a:rPr lang="en-US" dirty="0"/>
              <a:t>Join event request has been approved or declined.</a:t>
            </a:r>
            <a:endParaRPr lang="en-GB" dirty="0"/>
          </a:p>
          <a:p>
            <a:pPr marL="0" lvl="0" indent="0">
              <a:buNone/>
            </a:pPr>
            <a:r>
              <a:rPr lang="en-US" dirty="0"/>
              <a:t>Joined event has been updated.</a:t>
            </a:r>
            <a:endParaRPr lang="en-GB" dirty="0"/>
          </a:p>
          <a:p>
            <a:pPr marL="0" lvl="0" indent="0">
              <a:buNone/>
            </a:pPr>
            <a:r>
              <a:rPr lang="en-US" dirty="0"/>
              <a:t>Joined event has been cancelled.</a:t>
            </a:r>
            <a:endParaRPr lang="en-GB" dirty="0"/>
          </a:p>
          <a:p>
            <a:pPr marL="0" lvl="0" indent="0">
              <a:buNone/>
            </a:pPr>
            <a:r>
              <a:rPr lang="en-US" dirty="0"/>
              <a:t>Comment posted on joined or own event</a:t>
            </a:r>
            <a:r>
              <a:rPr lang="en-US" dirty="0" smtClean="0"/>
              <a:t>.</a:t>
            </a:r>
            <a:endParaRPr lang="en-GB" dirty="0" smtClean="0"/>
          </a:p>
          <a:p>
            <a:pPr marL="0" lvl="0" indent="0">
              <a:buNone/>
            </a:pPr>
            <a:r>
              <a:rPr lang="en-US" dirty="0"/>
              <a:t> </a:t>
            </a:r>
            <a:endParaRPr lang="en-GB" dirty="0"/>
          </a:p>
          <a:p>
            <a:pPr marL="0" indent="0">
              <a:buNone/>
            </a:pPr>
            <a:r>
              <a:rPr lang="en-US" dirty="0"/>
              <a:t>Notifications should be marked as read once they have been viewed.</a:t>
            </a:r>
            <a:endParaRPr lang="en-GB" dirty="0"/>
          </a:p>
          <a:p>
            <a:pPr marL="0" indent="0">
              <a:buNone/>
            </a:pPr>
            <a:r>
              <a:rPr lang="en-US" dirty="0"/>
              <a:t> </a:t>
            </a:r>
            <a:endParaRPr lang="en-GB" dirty="0"/>
          </a:p>
          <a:p>
            <a:pPr marL="0" indent="0">
              <a:buNone/>
            </a:pPr>
            <a:r>
              <a:rPr lang="en-US" b="1" dirty="0"/>
              <a:t>Dependency: </a:t>
            </a:r>
            <a:r>
              <a:rPr lang="en-US" dirty="0"/>
              <a:t>1.1, 1.2</a:t>
            </a:r>
            <a:endParaRPr lang="en-GB" dirty="0"/>
          </a:p>
          <a:p>
            <a:endParaRPr lang="en-GB" dirty="0"/>
          </a:p>
        </p:txBody>
      </p:sp>
    </p:spTree>
    <p:extLst>
      <p:ext uri="{BB962C8B-B14F-4D97-AF65-F5344CB8AC3E}">
        <p14:creationId xmlns:p14="http://schemas.microsoft.com/office/powerpoint/2010/main" val="336255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Introduction</a:t>
            </a:r>
            <a:endParaRPr lang="en-GB" dirty="0"/>
          </a:p>
        </p:txBody>
      </p:sp>
      <p:sp>
        <p:nvSpPr>
          <p:cNvPr id="3" name="Platshållare för innehåll 2"/>
          <p:cNvSpPr>
            <a:spLocks noGrp="1"/>
          </p:cNvSpPr>
          <p:nvPr>
            <p:ph idx="1"/>
          </p:nvPr>
        </p:nvSpPr>
        <p:spPr>
          <a:xfrm>
            <a:off x="838200" y="1690688"/>
            <a:ext cx="10515600" cy="4578307"/>
          </a:xfrm>
        </p:spPr>
        <p:txBody>
          <a:bodyPr/>
          <a:lstStyle/>
          <a:p>
            <a:pPr marL="0" indent="0">
              <a:buNone/>
            </a:pPr>
            <a:r>
              <a:rPr lang="en-US" dirty="0"/>
              <a:t>Our web application can be described as a social media event based site for dog owners where they can create event that will take place in real life. The activities </a:t>
            </a:r>
            <a:r>
              <a:rPr lang="en-US" dirty="0" smtClean="0"/>
              <a:t>are supposed </a:t>
            </a:r>
            <a:r>
              <a:rPr lang="en-US" dirty="0"/>
              <a:t>to include their </a:t>
            </a:r>
            <a:r>
              <a:rPr lang="en-US" dirty="0" smtClean="0"/>
              <a:t>dogs. Other members </a:t>
            </a:r>
            <a:r>
              <a:rPr lang="en-US" dirty="0"/>
              <a:t>of the site can then choose to join events.</a:t>
            </a:r>
            <a:endParaRPr lang="en-GB" dirty="0"/>
          </a:p>
          <a:p>
            <a:pPr marL="0" indent="0">
              <a:buNone/>
            </a:pPr>
            <a:endParaRPr lang="en-GB" dirty="0" smtClean="0"/>
          </a:p>
        </p:txBody>
      </p:sp>
    </p:spTree>
    <p:extLst>
      <p:ext uri="{BB962C8B-B14F-4D97-AF65-F5344CB8AC3E}">
        <p14:creationId xmlns:p14="http://schemas.microsoft.com/office/powerpoint/2010/main" val="376456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a:t>Technologies</a:t>
            </a:r>
          </a:p>
        </p:txBody>
      </p:sp>
      <p:sp>
        <p:nvSpPr>
          <p:cNvPr id="3" name="Platshållare för innehåll 2"/>
          <p:cNvSpPr>
            <a:spLocks noGrp="1"/>
          </p:cNvSpPr>
          <p:nvPr>
            <p:ph idx="1"/>
          </p:nvPr>
        </p:nvSpPr>
        <p:spPr/>
        <p:txBody>
          <a:bodyPr/>
          <a:lstStyle/>
          <a:p>
            <a:r>
              <a:rPr lang="sv-SE" dirty="0" smtClean="0"/>
              <a:t>CSS</a:t>
            </a:r>
          </a:p>
          <a:p>
            <a:r>
              <a:rPr lang="sv-SE" dirty="0" smtClean="0"/>
              <a:t>HTML</a:t>
            </a:r>
          </a:p>
          <a:p>
            <a:r>
              <a:rPr lang="sv-SE" dirty="0" smtClean="0"/>
              <a:t>JavaScript</a:t>
            </a:r>
          </a:p>
          <a:p>
            <a:r>
              <a:rPr lang="sv-SE" dirty="0" smtClean="0"/>
              <a:t>JSF</a:t>
            </a:r>
          </a:p>
          <a:p>
            <a:r>
              <a:rPr lang="sv-SE" dirty="0"/>
              <a:t>Cloudant </a:t>
            </a:r>
            <a:r>
              <a:rPr lang="sv-SE" dirty="0" smtClean="0"/>
              <a:t>- </a:t>
            </a:r>
            <a:r>
              <a:rPr lang="sv-SE" dirty="0" err="1" smtClean="0"/>
              <a:t>noSQL</a:t>
            </a:r>
            <a:endParaRPr lang="sv-SE" dirty="0" smtClean="0"/>
          </a:p>
          <a:p>
            <a:r>
              <a:rPr lang="sv-SE" dirty="0" smtClean="0"/>
              <a:t>DB2 – SQL</a:t>
            </a:r>
          </a:p>
          <a:p>
            <a:pPr marL="0" indent="0">
              <a:buNone/>
            </a:pPr>
            <a:endParaRPr lang="en-GB" dirty="0"/>
          </a:p>
        </p:txBody>
      </p:sp>
    </p:spTree>
    <p:extLst>
      <p:ext uri="{BB962C8B-B14F-4D97-AF65-F5344CB8AC3E}">
        <p14:creationId xmlns:p14="http://schemas.microsoft.com/office/powerpoint/2010/main" val="282013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System Requirement</a:t>
            </a:r>
            <a:endParaRPr lang="en-GB" dirty="0"/>
          </a:p>
        </p:txBody>
      </p:sp>
      <p:pic>
        <p:nvPicPr>
          <p:cNvPr id="4" name="Bild 1" descr="C:\Users\Daniel\Documents\GitHub\2DV512\req_spec\Pictures\Block diagram.png"/>
          <p:cNvPicPr>
            <a:picLocks noGrp="1"/>
          </p:cNvPicPr>
          <p:nvPr>
            <p:ph idx="1"/>
          </p:nvPr>
        </p:nvPicPr>
        <p:blipFill>
          <a:blip r:embed="rId2" cstate="print"/>
          <a:srcRect/>
          <a:stretch>
            <a:fillRect/>
          </a:stretch>
        </p:blipFill>
        <p:spPr bwMode="auto">
          <a:xfrm>
            <a:off x="7802966" y="1262320"/>
            <a:ext cx="2380999" cy="4559691"/>
          </a:xfrm>
          <a:prstGeom prst="rect">
            <a:avLst/>
          </a:prstGeom>
          <a:noFill/>
          <a:ln w="9525">
            <a:noFill/>
            <a:miter lim="800000"/>
            <a:headEnd/>
            <a:tailEnd/>
          </a:ln>
        </p:spPr>
      </p:pic>
      <p:sp>
        <p:nvSpPr>
          <p:cNvPr id="5" name="textruta 4"/>
          <p:cNvSpPr txBox="1"/>
          <p:nvPr/>
        </p:nvSpPr>
        <p:spPr>
          <a:xfrm>
            <a:off x="838200" y="1690688"/>
            <a:ext cx="5979695" cy="5909310"/>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User interaction</a:t>
            </a:r>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Web server</a:t>
            </a:r>
          </a:p>
          <a:p>
            <a:pPr marL="742950" lvl="1" indent="-285750">
              <a:buFont typeface="Arial" panose="020B0604020202020204" pitchFamily="34" charset="0"/>
              <a:buChar char="•"/>
            </a:pPr>
            <a:r>
              <a:rPr lang="en-GB" sz="2800" dirty="0" err="1" smtClean="0"/>
              <a:t>Bluemix</a:t>
            </a:r>
            <a:endParaRPr lang="en-GB" sz="2800" dirty="0" smtClean="0"/>
          </a:p>
          <a:p>
            <a:pPr marL="742950" lvl="1" indent="-285750">
              <a:buFont typeface="Arial" panose="020B0604020202020204" pitchFamily="34" charset="0"/>
              <a:buChar char="•"/>
            </a:pPr>
            <a:r>
              <a:rPr lang="en-GB" sz="2800" dirty="0" err="1" smtClean="0"/>
              <a:t>Websphere</a:t>
            </a:r>
            <a:endParaRPr lang="en-GB" sz="2800" dirty="0"/>
          </a:p>
          <a:p>
            <a:pPr marL="742950" lvl="1"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Database</a:t>
            </a:r>
          </a:p>
          <a:p>
            <a:pPr marL="742950" lvl="1" indent="-285750">
              <a:buFont typeface="Arial" panose="020B0604020202020204" pitchFamily="34" charset="0"/>
              <a:buChar char="•"/>
            </a:pPr>
            <a:r>
              <a:rPr lang="en-GB" sz="2800" dirty="0" smtClean="0"/>
              <a:t>DB2 – SQL</a:t>
            </a:r>
          </a:p>
          <a:p>
            <a:pPr marL="742950" lvl="1" indent="-285750">
              <a:buFont typeface="Arial" panose="020B0604020202020204" pitchFamily="34" charset="0"/>
              <a:buChar char="•"/>
            </a:pPr>
            <a:r>
              <a:rPr lang="en-GB" sz="2800" dirty="0" err="1" smtClean="0"/>
              <a:t>Cloudant</a:t>
            </a:r>
            <a:r>
              <a:rPr lang="en-GB" sz="2800" dirty="0" smtClean="0"/>
              <a:t>  - NoSQL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08360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2" descr="C:\Users\Daniel\Documents\GitHub\2DV512\req_spec\Pictures\Login page.png"/>
          <p:cNvPicPr>
            <a:picLocks noGrp="1"/>
          </p:cNvPicPr>
          <p:nvPr>
            <p:ph idx="1"/>
          </p:nvPr>
        </p:nvPicPr>
        <p:blipFill>
          <a:blip r:embed="rId2" cstate="print"/>
          <a:srcRect/>
          <a:stretch>
            <a:fillRect/>
          </a:stretch>
        </p:blipFill>
        <p:spPr bwMode="auto">
          <a:xfrm>
            <a:off x="2676033" y="1690688"/>
            <a:ext cx="6839934" cy="4172253"/>
          </a:xfrm>
          <a:prstGeom prst="rect">
            <a:avLst/>
          </a:prstGeom>
          <a:noFill/>
          <a:ln w="9525">
            <a:noFill/>
            <a:miter lim="800000"/>
            <a:headEnd/>
            <a:tailEnd/>
          </a:ln>
        </p:spPr>
      </p:pic>
    </p:spTree>
    <p:extLst>
      <p:ext uri="{BB962C8B-B14F-4D97-AF65-F5344CB8AC3E}">
        <p14:creationId xmlns:p14="http://schemas.microsoft.com/office/powerpoint/2010/main" val="409137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3" descr="C:\Users\Daniel\Documents\GitHub\2DV512\req_spec\Pictures\main page2.png"/>
          <p:cNvPicPr/>
          <p:nvPr/>
        </p:nvPicPr>
        <p:blipFill>
          <a:blip r:embed="rId2" cstate="print"/>
          <a:srcRect/>
          <a:stretch>
            <a:fillRect/>
          </a:stretch>
        </p:blipFill>
        <p:spPr bwMode="auto">
          <a:xfrm>
            <a:off x="2128907" y="1690688"/>
            <a:ext cx="7934186" cy="390140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10732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Domain Model</a:t>
            </a:r>
            <a:endParaRPr lang="en-GB" dirty="0"/>
          </a:p>
        </p:txBody>
      </p:sp>
      <p:pic>
        <p:nvPicPr>
          <p:cNvPr id="4" name="Bild 4" descr="C:\Users\Daniel\Documents\GitHub\2DV512\req_spec\domain model.png"/>
          <p:cNvPicPr/>
          <p:nvPr/>
        </p:nvPicPr>
        <p:blipFill>
          <a:blip r:embed="rId2" cstate="print"/>
          <a:srcRect/>
          <a:stretch>
            <a:fillRect/>
          </a:stretch>
        </p:blipFill>
        <p:spPr bwMode="auto">
          <a:xfrm>
            <a:off x="838200" y="1690688"/>
            <a:ext cx="10515600" cy="4805142"/>
          </a:xfrm>
          <a:prstGeom prst="rect">
            <a:avLst/>
          </a:prstGeom>
          <a:noFill/>
          <a:ln w="9525">
            <a:noFill/>
            <a:miter lim="800000"/>
            <a:headEnd/>
            <a:tailEnd/>
          </a:ln>
        </p:spPr>
      </p:pic>
    </p:spTree>
    <p:extLst>
      <p:ext uri="{BB962C8B-B14F-4D97-AF65-F5344CB8AC3E}">
        <p14:creationId xmlns:p14="http://schemas.microsoft.com/office/powerpoint/2010/main" val="368157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6083801"/>
          </a:xfrm>
        </p:spPr>
        <p:txBody>
          <a:bodyPr/>
          <a:lstStyle/>
          <a:p>
            <a:pPr algn="ctr"/>
            <a:r>
              <a:rPr lang="en-GB" dirty="0" smtClean="0"/>
              <a:t>Functional Requirements</a:t>
            </a:r>
            <a:endParaRPr lang="en-GB" dirty="0"/>
          </a:p>
        </p:txBody>
      </p:sp>
    </p:spTree>
    <p:extLst>
      <p:ext uri="{BB962C8B-B14F-4D97-AF65-F5344CB8AC3E}">
        <p14:creationId xmlns:p14="http://schemas.microsoft.com/office/powerpoint/2010/main" val="402129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4"/>
            <a:ext cx="10515600" cy="6147207"/>
          </a:xfrm>
        </p:spPr>
        <p:txBody>
          <a:bodyPr>
            <a:normAutofit fontScale="92500" lnSpcReduction="10000"/>
          </a:bodyPr>
          <a:lstStyle/>
          <a:p>
            <a:pPr marL="0" indent="0">
              <a:buNone/>
            </a:pPr>
            <a:r>
              <a:rPr lang="en-US" sz="3300" b="1" dirty="0" smtClean="0"/>
              <a:t>FR1.1</a:t>
            </a:r>
            <a:endParaRPr lang="en-GB" sz="3300" b="1" dirty="0" smtClean="0"/>
          </a:p>
          <a:p>
            <a:pPr marL="0" indent="0">
              <a:buNone/>
            </a:pPr>
            <a:r>
              <a:rPr lang="en-US" sz="3300" b="1" dirty="0" smtClean="0"/>
              <a:t>Title:</a:t>
            </a:r>
            <a:r>
              <a:rPr lang="en-US" sz="3300" dirty="0" smtClean="0"/>
              <a:t> Register account</a:t>
            </a:r>
            <a:endParaRPr lang="en-GB" sz="3300" dirty="0" smtClean="0"/>
          </a:p>
          <a:p>
            <a:pPr marL="0" indent="0">
              <a:buNone/>
            </a:pPr>
            <a:r>
              <a:rPr lang="en-US" sz="3300" b="1" dirty="0" smtClean="0"/>
              <a:t>Description: </a:t>
            </a:r>
            <a:r>
              <a:rPr lang="en-US" sz="3300" dirty="0" smtClean="0"/>
              <a:t>A user should be able to visit the website and register an account if they do not already have one. The user must provide their name, email address and password. Only one account for a given email address is allowed. </a:t>
            </a:r>
            <a:endParaRPr lang="en-GB" sz="3300" dirty="0" smtClean="0"/>
          </a:p>
          <a:p>
            <a:pPr marL="0" indent="0">
              <a:buNone/>
            </a:pPr>
            <a:r>
              <a:rPr lang="en-US" sz="3300" dirty="0" smtClean="0"/>
              <a:t> </a:t>
            </a:r>
            <a:endParaRPr lang="en-GB" sz="3300" dirty="0" smtClean="0"/>
          </a:p>
          <a:p>
            <a:pPr marL="0" indent="0">
              <a:buNone/>
            </a:pPr>
            <a:r>
              <a:rPr lang="en-US" sz="3300" b="1" dirty="0" smtClean="0"/>
              <a:t>FR1.2</a:t>
            </a:r>
            <a:endParaRPr lang="en-GB" sz="3300" b="1" dirty="0" smtClean="0"/>
          </a:p>
          <a:p>
            <a:pPr marL="0" indent="0">
              <a:buNone/>
            </a:pPr>
            <a:r>
              <a:rPr lang="en-US" sz="3300" b="1" dirty="0" smtClean="0"/>
              <a:t>Title:</a:t>
            </a:r>
            <a:r>
              <a:rPr lang="en-US" sz="3300" dirty="0" smtClean="0"/>
              <a:t> Sign in</a:t>
            </a:r>
            <a:endParaRPr lang="en-GB" sz="3300" dirty="0" smtClean="0"/>
          </a:p>
          <a:p>
            <a:pPr marL="0" indent="0">
              <a:buNone/>
            </a:pPr>
            <a:r>
              <a:rPr lang="en-US" sz="3300" b="1" dirty="0" smtClean="0"/>
              <a:t>Description: </a:t>
            </a:r>
            <a:r>
              <a:rPr lang="en-US" sz="3300" dirty="0" smtClean="0"/>
              <a:t>Given that a user has registered an account, then the user should be able to login into the web application and access their feed.</a:t>
            </a:r>
            <a:endParaRPr lang="en-GB" sz="3300" dirty="0" smtClean="0"/>
          </a:p>
          <a:p>
            <a:pPr marL="0" indent="0">
              <a:buNone/>
            </a:pPr>
            <a:r>
              <a:rPr lang="en-US" sz="3300" b="1" dirty="0" smtClean="0"/>
              <a:t>Dependency: </a:t>
            </a:r>
            <a:r>
              <a:rPr lang="en-US" sz="3300" dirty="0" smtClean="0"/>
              <a:t>1.1</a:t>
            </a:r>
            <a:endParaRPr lang="en-GB" sz="3300" dirty="0" smtClean="0"/>
          </a:p>
          <a:p>
            <a:pPr marL="0" indent="0">
              <a:buNone/>
            </a:pPr>
            <a:endParaRPr lang="en-GB" dirty="0"/>
          </a:p>
        </p:txBody>
      </p:sp>
    </p:spTree>
    <p:extLst>
      <p:ext uri="{BB962C8B-B14F-4D97-AF65-F5344CB8AC3E}">
        <p14:creationId xmlns:p14="http://schemas.microsoft.com/office/powerpoint/2010/main" val="127513280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375</Words>
  <Application>Microsoft Office PowerPoint</Application>
  <PresentationFormat>Bredbild</PresentationFormat>
  <Paragraphs>102</Paragraphs>
  <Slides>16</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16</vt:i4>
      </vt:variant>
    </vt:vector>
  </HeadingPairs>
  <TitlesOfParts>
    <vt:vector size="20" baseType="lpstr">
      <vt:lpstr>Arial</vt:lpstr>
      <vt:lpstr>Calibri</vt:lpstr>
      <vt:lpstr>Calibri Light</vt:lpstr>
      <vt:lpstr>Office-tema</vt:lpstr>
      <vt:lpstr>Internet of Dogs</vt:lpstr>
      <vt:lpstr>Introduction</vt:lpstr>
      <vt:lpstr>Technologies</vt:lpstr>
      <vt:lpstr>System Requirement</vt:lpstr>
      <vt:lpstr>User interface</vt:lpstr>
      <vt:lpstr>User interface</vt:lpstr>
      <vt:lpstr>Domain Model</vt:lpstr>
      <vt:lpstr>Functional Requirements</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Marten Isaksson</dc:creator>
  <cp:lastModifiedBy>Marten Isaksson</cp:lastModifiedBy>
  <cp:revision>25</cp:revision>
  <dcterms:created xsi:type="dcterms:W3CDTF">2016-01-10T11:15:03Z</dcterms:created>
  <dcterms:modified xsi:type="dcterms:W3CDTF">2016-01-11T10:01:19Z</dcterms:modified>
</cp:coreProperties>
</file>