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19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7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4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0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4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1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9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98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1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0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914988"/>
            <a:ext cx="323850" cy="3238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4" y="1013444"/>
            <a:ext cx="504825" cy="5048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5" y="1357592"/>
            <a:ext cx="180975" cy="1809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0" y="540079"/>
            <a:ext cx="361950" cy="3619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9" y="436438"/>
            <a:ext cx="200025" cy="200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1179582"/>
            <a:ext cx="190500" cy="190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3" y="1001223"/>
            <a:ext cx="257175" cy="2571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1" y="447307"/>
            <a:ext cx="304800" cy="3048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42"/>
            <a:ext cx="200025" cy="20002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4" y="305650"/>
            <a:ext cx="180975" cy="18097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19" y="14287"/>
            <a:ext cx="171450" cy="1714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8" y="-14503"/>
            <a:ext cx="447675" cy="44767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3" y="391375"/>
            <a:ext cx="190500" cy="1905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375" cy="33337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9" y="932197"/>
            <a:ext cx="219075" cy="21907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2" y="542354"/>
            <a:ext cx="304800" cy="3048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0" y="648191"/>
            <a:ext cx="190500" cy="1905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2" y="23812"/>
            <a:ext cx="152400" cy="15240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" y="0"/>
            <a:ext cx="352425" cy="35242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4" y="720476"/>
            <a:ext cx="228600" cy="2286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1" y="1265856"/>
            <a:ext cx="228600" cy="2286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1" y="5580366"/>
            <a:ext cx="752107" cy="75210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0" y="6452332"/>
            <a:ext cx="364854" cy="418685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5580366"/>
            <a:ext cx="992872" cy="744655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4" y="6419058"/>
            <a:ext cx="638233" cy="478675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2" y="6363736"/>
            <a:ext cx="711999" cy="5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bloisi</dc:creator>
  <cp:lastModifiedBy>bloisi</cp:lastModifiedBy>
  <cp:revision>2</cp:revision>
  <dcterms:created xsi:type="dcterms:W3CDTF">2017-06-13T09:07:57Z</dcterms:created>
  <dcterms:modified xsi:type="dcterms:W3CDTF">2017-06-13T09:27:02Z</dcterms:modified>
</cp:coreProperties>
</file>