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1A3B-8746-4002-8AD2-323A492714AC}" type="datetimeFigureOut">
              <a:rPr lang="it-IT" smtClean="0"/>
              <a:t>11/07/2017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0FD6-9320-4114-97B6-3A9E20C58F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068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1A3B-8746-4002-8AD2-323A492714AC}" type="datetimeFigureOut">
              <a:rPr lang="it-IT" smtClean="0"/>
              <a:t>11/07/2017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0FD6-9320-4114-97B6-3A9E20C58F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867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1A3B-8746-4002-8AD2-323A492714AC}" type="datetimeFigureOut">
              <a:rPr lang="it-IT" smtClean="0"/>
              <a:t>11/07/2017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0FD6-9320-4114-97B6-3A9E20C58F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780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1A3B-8746-4002-8AD2-323A492714AC}" type="datetimeFigureOut">
              <a:rPr lang="it-IT" smtClean="0"/>
              <a:t>11/07/2017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0FD6-9320-4114-97B6-3A9E20C58F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958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1A3B-8746-4002-8AD2-323A492714AC}" type="datetimeFigureOut">
              <a:rPr lang="it-IT" smtClean="0"/>
              <a:t>11/07/2017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0FD6-9320-4114-97B6-3A9E20C58F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291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1A3B-8746-4002-8AD2-323A492714AC}" type="datetimeFigureOut">
              <a:rPr lang="it-IT" smtClean="0"/>
              <a:t>11/07/2017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0FD6-9320-4114-97B6-3A9E20C58F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300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1A3B-8746-4002-8AD2-323A492714AC}" type="datetimeFigureOut">
              <a:rPr lang="it-IT" smtClean="0"/>
              <a:t>11/07/2017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0FD6-9320-4114-97B6-3A9E20C58F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317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1A3B-8746-4002-8AD2-323A492714AC}" type="datetimeFigureOut">
              <a:rPr lang="it-IT" smtClean="0"/>
              <a:t>11/07/2017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0FD6-9320-4114-97B6-3A9E20C58F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949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1A3B-8746-4002-8AD2-323A492714AC}" type="datetimeFigureOut">
              <a:rPr lang="it-IT" smtClean="0"/>
              <a:t>11/07/2017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0FD6-9320-4114-97B6-3A9E20C58F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754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1A3B-8746-4002-8AD2-323A492714AC}" type="datetimeFigureOut">
              <a:rPr lang="it-IT" smtClean="0"/>
              <a:t>11/07/2017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0FD6-9320-4114-97B6-3A9E20C58F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59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1A3B-8746-4002-8AD2-323A492714AC}" type="datetimeFigureOut">
              <a:rPr lang="it-IT" smtClean="0"/>
              <a:t>11/07/2017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0FD6-9320-4114-97B6-3A9E20C58F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176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A1A3B-8746-4002-8AD2-323A492714AC}" type="datetimeFigureOut">
              <a:rPr lang="it-IT" smtClean="0"/>
              <a:t>11/07/2017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0FD6-9320-4114-97B6-3A9E20C58F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383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0" cy="42926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6" y="2149473"/>
            <a:ext cx="3810004" cy="214312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89" y="0"/>
            <a:ext cx="3821285" cy="214947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73627"/>
            <a:ext cx="3809997" cy="211897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285" y="0"/>
            <a:ext cx="3798707" cy="21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2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0" cy="42926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809996" cy="2149473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285" y="2146300"/>
            <a:ext cx="3798707" cy="214630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276" y="0"/>
            <a:ext cx="3795903" cy="214630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6300"/>
            <a:ext cx="3815644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27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bloisi</dc:creator>
  <cp:lastModifiedBy>bloisi</cp:lastModifiedBy>
  <cp:revision>1</cp:revision>
  <dcterms:created xsi:type="dcterms:W3CDTF">2017-07-11T07:45:08Z</dcterms:created>
  <dcterms:modified xsi:type="dcterms:W3CDTF">2017-07-11T07:51:05Z</dcterms:modified>
</cp:coreProperties>
</file>