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9" r:id="rId4"/>
    <p:sldId id="258" r:id="rId5"/>
    <p:sldId id="262" r:id="rId6"/>
    <p:sldId id="261" r:id="rId7"/>
    <p:sldId id="257" r:id="rId8"/>
    <p:sldId id="260" r:id="rId9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66" d="100"/>
          <a:sy n="66" d="100"/>
        </p:scale>
        <p:origin x="80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92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28D-4C48-44F5-8CA9-3DEEC19BC03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33747-E797-4D46-BCF7-FA3DBEEC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036E-91EB-48CA-86A8-B47966B72D3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6BF1-A5AF-4C59-82BB-F453774C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77" y="4525789"/>
            <a:ext cx="7004092" cy="4847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013" y="1452884"/>
            <a:ext cx="6791289" cy="2207105"/>
          </a:xfrm>
          <a:effectLst/>
        </p:spPr>
        <p:txBody>
          <a:bodyPr anchor="b">
            <a:normAutofit/>
          </a:bodyPr>
          <a:lstStyle>
            <a:lvl1pPr>
              <a:defRPr sz="306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13" y="3659985"/>
            <a:ext cx="6791289" cy="865804"/>
          </a:xfrm>
        </p:spPr>
        <p:txBody>
          <a:bodyPr anchor="t">
            <a:normAutofit/>
          </a:bodyPr>
          <a:lstStyle>
            <a:lvl1pPr marL="0" indent="0" algn="l">
              <a:buNone/>
              <a:defRPr sz="1360" cap="all">
                <a:solidFill>
                  <a:schemeClr val="accent2"/>
                </a:solidFill>
              </a:defRPr>
            </a:lvl1pPr>
            <a:lvl2pPr marL="3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80881" y="879597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634993" y="879601"/>
            <a:ext cx="1748789" cy="85315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991064"/>
            <a:ext cx="1277655" cy="760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013" y="991064"/>
            <a:ext cx="5033878" cy="76018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3469" y="8735671"/>
            <a:ext cx="805521" cy="53551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013" y="8729326"/>
            <a:ext cx="5033878" cy="53551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9002" y="535236"/>
            <a:ext cx="5242220" cy="1806628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2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039567" y="2689709"/>
            <a:ext cx="2521657" cy="32259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039566" y="3020733"/>
            <a:ext cx="2521657" cy="3235606"/>
          </a:xfrm>
        </p:spPr>
        <p:txBody>
          <a:bodyPr lIns="0" tIns="0" rIns="0" bIns="0">
            <a:noAutofit/>
          </a:bodyPr>
          <a:lstStyle>
            <a:lvl1pPr marL="182889" indent="-182889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1pPr>
            <a:lvl2pPr marL="402356" indent="-182889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2pPr>
            <a:lvl3pPr marL="402356" indent="-182889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3pPr>
            <a:lvl4pPr marL="402356" indent="-182889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4pPr>
            <a:lvl5pPr marL="402356" indent="-182889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5pPr>
            <a:lvl6pPr marL="402356" indent="-182889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6pPr>
            <a:lvl7pPr marL="402356" indent="-182889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7pPr>
            <a:lvl8pPr marL="402356" indent="-182889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8pPr>
            <a:lvl9pPr marL="402356" indent="-182889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19002" y="2743200"/>
            <a:ext cx="2340864" cy="351313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319002" y="6385715"/>
            <a:ext cx="2340864" cy="182354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 b="1" i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caption here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19002" y="7024685"/>
            <a:ext cx="5242220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600" cap="none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 date and time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319002" y="7378977"/>
            <a:ext cx="5242220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 Address, City, ST  ZIP Code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56147" y="8907962"/>
            <a:ext cx="2452124" cy="12250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0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56147" y="9038260"/>
            <a:ext cx="2452124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85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Address, City, ST  ZIP CODE</a:t>
            </a:r>
          </a:p>
          <a:p>
            <a:pPr lvl="0"/>
            <a:r>
              <a:rPr lang="en-US" dirty="0"/>
              <a:t>Telephone | Email Address | Web Address</a:t>
            </a:r>
          </a:p>
        </p:txBody>
      </p:sp>
    </p:spTree>
    <p:extLst>
      <p:ext uri="{BB962C8B-B14F-4D97-AF65-F5344CB8AC3E}">
        <p14:creationId xmlns:p14="http://schemas.microsoft.com/office/powerpoint/2010/main" val="344798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80881" y="879597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13" y="3267738"/>
            <a:ext cx="6791289" cy="53251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84752" y="7541561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16" y="4453641"/>
            <a:ext cx="6791288" cy="2207105"/>
          </a:xfrm>
        </p:spPr>
        <p:txBody>
          <a:bodyPr anchor="b">
            <a:normAutofit/>
          </a:bodyPr>
          <a:lstStyle>
            <a:lvl1pPr algn="l">
              <a:defRPr sz="306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16" y="6660746"/>
            <a:ext cx="6791288" cy="880815"/>
          </a:xfrm>
        </p:spPr>
        <p:txBody>
          <a:bodyPr anchor="t">
            <a:normAutofit/>
          </a:bodyPr>
          <a:lstStyle>
            <a:lvl1pPr marL="0" indent="0" algn="l">
              <a:buNone/>
              <a:defRPr sz="1530" cap="all">
                <a:solidFill>
                  <a:schemeClr val="accent2"/>
                </a:solidFill>
              </a:defRPr>
            </a:lvl1pPr>
            <a:lvl2pPr marL="388639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7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918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558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97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837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476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911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1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80881" y="879597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014" y="3267741"/>
            <a:ext cx="3314598" cy="532846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3790" y="3267742"/>
            <a:ext cx="3321513" cy="532846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380881" y="879597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136" y="3267738"/>
            <a:ext cx="3054475" cy="845184"/>
          </a:xfrm>
        </p:spPr>
        <p:txBody>
          <a:bodyPr anchor="b">
            <a:noAutofit/>
          </a:bodyPr>
          <a:lstStyle>
            <a:lvl1pPr marL="0" indent="0">
              <a:buNone/>
              <a:defRPr sz="1870" b="0">
                <a:solidFill>
                  <a:schemeClr val="accent2"/>
                </a:solidFill>
              </a:defRPr>
            </a:lvl1pPr>
            <a:lvl2pPr marL="388639" indent="0">
              <a:buNone/>
              <a:defRPr sz="1700" b="1"/>
            </a:lvl2pPr>
            <a:lvl3pPr marL="777279" indent="0">
              <a:buNone/>
              <a:defRPr sz="1530" b="1"/>
            </a:lvl3pPr>
            <a:lvl4pPr marL="1165918" indent="0">
              <a:buNone/>
              <a:defRPr sz="1360" b="1"/>
            </a:lvl4pPr>
            <a:lvl5pPr marL="1554558" indent="0">
              <a:buNone/>
              <a:defRPr sz="1360" b="1"/>
            </a:lvl5pPr>
            <a:lvl6pPr marL="1943197" indent="0">
              <a:buNone/>
              <a:defRPr sz="1360" b="1"/>
            </a:lvl6pPr>
            <a:lvl7pPr marL="2331837" indent="0">
              <a:buNone/>
              <a:defRPr sz="1360" b="1"/>
            </a:lvl7pPr>
            <a:lvl8pPr marL="2720476" indent="0">
              <a:buNone/>
              <a:defRPr sz="1360" b="1"/>
            </a:lvl8pPr>
            <a:lvl9pPr marL="3109115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14" y="4291546"/>
            <a:ext cx="3314598" cy="430466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3912" y="3267738"/>
            <a:ext cx="3061390" cy="845184"/>
          </a:xfrm>
        </p:spPr>
        <p:txBody>
          <a:bodyPr anchor="b">
            <a:noAutofit/>
          </a:bodyPr>
          <a:lstStyle>
            <a:lvl1pPr marL="0" indent="0">
              <a:buNone/>
              <a:defRPr sz="1870" b="0">
                <a:solidFill>
                  <a:schemeClr val="accent2"/>
                </a:solidFill>
              </a:defRPr>
            </a:lvl1pPr>
            <a:lvl2pPr marL="388639" indent="0">
              <a:buNone/>
              <a:defRPr sz="1700" b="1"/>
            </a:lvl2pPr>
            <a:lvl3pPr marL="777279" indent="0">
              <a:buNone/>
              <a:defRPr sz="1530" b="1"/>
            </a:lvl3pPr>
            <a:lvl4pPr marL="1165918" indent="0">
              <a:buNone/>
              <a:defRPr sz="1360" b="1"/>
            </a:lvl4pPr>
            <a:lvl5pPr marL="1554558" indent="0">
              <a:buNone/>
              <a:defRPr sz="1360" b="1"/>
            </a:lvl5pPr>
            <a:lvl6pPr marL="1943197" indent="0">
              <a:buNone/>
              <a:defRPr sz="1360" b="1"/>
            </a:lvl6pPr>
            <a:lvl7pPr marL="2331837" indent="0">
              <a:buNone/>
              <a:defRPr sz="1360" b="1"/>
            </a:lvl7pPr>
            <a:lvl8pPr marL="2720476" indent="0">
              <a:buNone/>
              <a:defRPr sz="1360" b="1"/>
            </a:lvl8pPr>
            <a:lvl9pPr marL="3109115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3790" y="4291546"/>
            <a:ext cx="3321513" cy="430466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3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380881" y="879597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84752" y="7541564"/>
            <a:ext cx="7002901" cy="1869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52" y="7718035"/>
            <a:ext cx="3006131" cy="1011287"/>
          </a:xfrm>
        </p:spPr>
        <p:txBody>
          <a:bodyPr anchor="ctr"/>
          <a:lstStyle>
            <a:lvl1pPr algn="l">
              <a:defRPr sz="17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39" y="881760"/>
            <a:ext cx="7004340" cy="6167040"/>
          </a:xfrm>
        </p:spPr>
        <p:txBody>
          <a:bodyPr anchor="ctr">
            <a:normAutofit/>
          </a:bodyPr>
          <a:lstStyle>
            <a:lvl1pPr>
              <a:defRPr sz="1700">
                <a:solidFill>
                  <a:schemeClr val="tx2"/>
                </a:solidFill>
              </a:defRPr>
            </a:lvl1pPr>
            <a:lvl2pPr>
              <a:defRPr sz="1530">
                <a:solidFill>
                  <a:schemeClr val="tx2"/>
                </a:solidFill>
              </a:defRPr>
            </a:lvl2pPr>
            <a:lvl3pPr>
              <a:defRPr sz="1360">
                <a:solidFill>
                  <a:schemeClr val="tx2"/>
                </a:solidFill>
              </a:defRPr>
            </a:lvl3pPr>
            <a:lvl4pPr>
              <a:defRPr sz="1190">
                <a:solidFill>
                  <a:schemeClr val="tx2"/>
                </a:solidFill>
              </a:defRPr>
            </a:lvl4pPr>
            <a:lvl5pPr>
              <a:defRPr sz="1190">
                <a:solidFill>
                  <a:schemeClr val="tx2"/>
                </a:solidFill>
              </a:defRPr>
            </a:lvl5pPr>
            <a:lvl6pPr>
              <a:defRPr sz="1190">
                <a:solidFill>
                  <a:schemeClr val="tx2"/>
                </a:solidFill>
              </a:defRPr>
            </a:lvl6pPr>
            <a:lvl7pPr>
              <a:defRPr sz="1190">
                <a:solidFill>
                  <a:schemeClr val="tx2"/>
                </a:solidFill>
              </a:defRPr>
            </a:lvl7pPr>
            <a:lvl8pPr>
              <a:defRPr sz="1190">
                <a:solidFill>
                  <a:schemeClr val="tx2"/>
                </a:solidFill>
              </a:defRPr>
            </a:lvl8pPr>
            <a:lvl9pPr>
              <a:defRPr sz="119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9777" y="7718034"/>
            <a:ext cx="3625528" cy="1011289"/>
          </a:xfrm>
        </p:spPr>
        <p:txBody>
          <a:bodyPr anchor="ctr">
            <a:normAutofit/>
          </a:bodyPr>
          <a:lstStyle>
            <a:lvl1pPr marL="0" indent="0" algn="r">
              <a:buNone/>
              <a:defRPr sz="935">
                <a:solidFill>
                  <a:schemeClr val="bg1"/>
                </a:solidFill>
              </a:defRPr>
            </a:lvl1pPr>
            <a:lvl2pPr marL="388639" indent="0">
              <a:buNone/>
              <a:defRPr sz="935"/>
            </a:lvl2pPr>
            <a:lvl3pPr marL="777279" indent="0">
              <a:buNone/>
              <a:defRPr sz="850"/>
            </a:lvl3pPr>
            <a:lvl4pPr marL="1165918" indent="0">
              <a:buNone/>
              <a:defRPr sz="765"/>
            </a:lvl4pPr>
            <a:lvl5pPr marL="1554558" indent="0">
              <a:buNone/>
              <a:defRPr sz="765"/>
            </a:lvl5pPr>
            <a:lvl6pPr marL="1943197" indent="0">
              <a:buNone/>
              <a:defRPr sz="765"/>
            </a:lvl6pPr>
            <a:lvl7pPr marL="2331837" indent="0">
              <a:buNone/>
              <a:defRPr sz="765"/>
            </a:lvl7pPr>
            <a:lvl8pPr marL="2720476" indent="0">
              <a:buNone/>
              <a:defRPr sz="765"/>
            </a:lvl8pPr>
            <a:lvl9pPr marL="3109115" indent="0">
              <a:buNone/>
              <a:defRPr sz="7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6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13" y="6883637"/>
            <a:ext cx="6791289" cy="831216"/>
          </a:xfrm>
        </p:spPr>
        <p:txBody>
          <a:bodyPr anchor="b">
            <a:normAutofit/>
          </a:bodyPr>
          <a:lstStyle>
            <a:lvl1pPr algn="l">
              <a:defRPr sz="204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879" y="879601"/>
            <a:ext cx="7002900" cy="5217303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39" indent="0">
              <a:buNone/>
              <a:defRPr sz="1360"/>
            </a:lvl2pPr>
            <a:lvl3pPr marL="777279" indent="0">
              <a:buNone/>
              <a:defRPr sz="1360"/>
            </a:lvl3pPr>
            <a:lvl4pPr marL="1165918" indent="0">
              <a:buNone/>
              <a:defRPr sz="1360"/>
            </a:lvl4pPr>
            <a:lvl5pPr marL="1554558" indent="0">
              <a:buNone/>
              <a:defRPr sz="1360"/>
            </a:lvl5pPr>
            <a:lvl6pPr marL="1943197" indent="0">
              <a:buNone/>
              <a:defRPr sz="1360"/>
            </a:lvl6pPr>
            <a:lvl7pPr marL="2331837" indent="0">
              <a:buNone/>
              <a:defRPr sz="1360"/>
            </a:lvl7pPr>
            <a:lvl8pPr marL="2720476" indent="0">
              <a:buNone/>
              <a:defRPr sz="1360"/>
            </a:lvl8pPr>
            <a:lvl9pPr marL="3109115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013" y="7714856"/>
            <a:ext cx="6791289" cy="87805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39" indent="0">
              <a:buNone/>
              <a:defRPr sz="1020"/>
            </a:lvl2pPr>
            <a:lvl3pPr marL="777279" indent="0">
              <a:buNone/>
              <a:defRPr sz="850"/>
            </a:lvl3pPr>
            <a:lvl4pPr marL="1165918" indent="0">
              <a:buNone/>
              <a:defRPr sz="765"/>
            </a:lvl4pPr>
            <a:lvl5pPr marL="1554558" indent="0">
              <a:buNone/>
              <a:defRPr sz="765"/>
            </a:lvl5pPr>
            <a:lvl6pPr marL="1943197" indent="0">
              <a:buNone/>
              <a:defRPr sz="765"/>
            </a:lvl6pPr>
            <a:lvl7pPr marL="2331837" indent="0">
              <a:buNone/>
              <a:defRPr sz="765"/>
            </a:lvl7pPr>
            <a:lvl8pPr marL="2720476" indent="0">
              <a:buNone/>
              <a:defRPr sz="765"/>
            </a:lvl8pPr>
            <a:lvl9pPr marL="3109115" indent="0">
              <a:buNone/>
              <a:defRPr sz="7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013" y="1008298"/>
            <a:ext cx="6791289" cy="1588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13" y="3267742"/>
            <a:ext cx="6791289" cy="5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5428" y="8735671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2"/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016" y="8729326"/>
            <a:ext cx="413999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0405" y="8735671"/>
            <a:ext cx="654898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2"/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80" y="647277"/>
            <a:ext cx="2311923" cy="15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079601" y="647277"/>
            <a:ext cx="2304180" cy="158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2734111" y="647277"/>
            <a:ext cx="2304180" cy="158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4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388639" rtl="0" eaLnBrk="1" latinLnBrk="0" hangingPunct="1">
        <a:spcBef>
          <a:spcPct val="0"/>
        </a:spcBef>
        <a:buNone/>
        <a:defRPr sz="238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0114" indent="-260114" algn="l" defTabSz="388639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30" kern="1200">
          <a:solidFill>
            <a:schemeClr val="tx2"/>
          </a:solidFill>
          <a:latin typeface="+mn-lt"/>
          <a:ea typeface="+mn-ea"/>
          <a:cs typeface="+mn-cs"/>
        </a:defRPr>
      </a:lvl1pPr>
      <a:lvl2pPr marL="535527" indent="-260114" algn="l" defTabSz="388639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60" kern="1200">
          <a:solidFill>
            <a:schemeClr val="tx2"/>
          </a:solidFill>
          <a:latin typeface="+mn-lt"/>
          <a:ea typeface="+mn-ea"/>
          <a:cs typeface="+mn-cs"/>
        </a:defRPr>
      </a:lvl2pPr>
      <a:lvl3pPr marL="765039" indent="-229512" algn="l" defTabSz="388639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90" kern="1200">
          <a:solidFill>
            <a:schemeClr val="tx2"/>
          </a:solidFill>
          <a:latin typeface="+mn-lt"/>
          <a:ea typeface="+mn-ea"/>
          <a:cs typeface="+mn-cs"/>
        </a:defRPr>
      </a:lvl3pPr>
      <a:lvl4pPr marL="1055753" indent="-198910" algn="l" defTabSz="388639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4pPr>
      <a:lvl5pPr marL="1361768" indent="-198910" algn="l" defTabSz="388639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5pPr>
      <a:lvl6pPr marL="1615082" indent="-194320" algn="l" defTabSz="388639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6pPr>
      <a:lvl7pPr marL="1870094" indent="-194320" algn="l" defTabSz="388639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7pPr>
      <a:lvl8pPr marL="2125107" indent="-194320" algn="l" defTabSz="388639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8pPr>
      <a:lvl9pPr marL="2380120" indent="-194320" algn="l" defTabSz="388639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39" algn="l" defTabSz="3886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79" algn="l" defTabSz="3886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918" algn="l" defTabSz="3886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558" algn="l" defTabSz="3886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97" algn="l" defTabSz="3886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837" algn="l" defTabSz="3886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476" algn="l" defTabSz="3886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9115" algn="l" defTabSz="3886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stCxn id="49" idx="2"/>
            <a:endCxn id="48" idx="0"/>
          </p:cNvCxnSpPr>
          <p:nvPr/>
        </p:nvCxnSpPr>
        <p:spPr>
          <a:xfrm>
            <a:off x="2006422" y="3632199"/>
            <a:ext cx="0" cy="91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3" y="4548088"/>
            <a:ext cx="2300818" cy="221560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25" y="1464274"/>
            <a:ext cx="3659794" cy="216792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52" y="3492315"/>
            <a:ext cx="2663825" cy="4327152"/>
          </a:xfrm>
          <a:prstGeom prst="rect">
            <a:avLst/>
          </a:prstGeom>
        </p:spPr>
      </p:pic>
      <p:cxnSp>
        <p:nvCxnSpPr>
          <p:cNvPr id="57" name="Straight Arrow Connector 56"/>
          <p:cNvCxnSpPr>
            <a:stCxn id="48" idx="3"/>
            <a:endCxn id="51" idx="1"/>
          </p:cNvCxnSpPr>
          <p:nvPr/>
        </p:nvCxnSpPr>
        <p:spPr>
          <a:xfrm>
            <a:off x="3156833" y="5655890"/>
            <a:ext cx="1142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1108431" y="3771902"/>
            <a:ext cx="6168671" cy="28194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029205" y="1271589"/>
            <a:ext cx="1752600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Requirements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29205" y="2590800"/>
            <a:ext cx="1752600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5" y="3924302"/>
            <a:ext cx="1752600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5905505" y="1862139"/>
            <a:ext cx="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>
            <a:off x="5905505" y="3181352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4" idx="2"/>
            <a:endCxn id="52" idx="0"/>
          </p:cNvCxnSpPr>
          <p:nvPr/>
        </p:nvCxnSpPr>
        <p:spPr>
          <a:xfrm>
            <a:off x="5905505" y="4514850"/>
            <a:ext cx="0" cy="1148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" name="Rounded Rectangle 27"/>
          <p:cNvSpPr/>
          <p:nvPr/>
        </p:nvSpPr>
        <p:spPr>
          <a:xfrm>
            <a:off x="1424889" y="3917951"/>
            <a:ext cx="1752600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Self-Adaptation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737619" y="4794051"/>
            <a:ext cx="1127139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6" name="Straight Arrow Connector 35"/>
          <p:cNvCxnSpPr>
            <a:stCxn id="28" idx="2"/>
            <a:endCxn id="30" idx="0"/>
          </p:cNvCxnSpPr>
          <p:nvPr/>
        </p:nvCxnSpPr>
        <p:spPr>
          <a:xfrm>
            <a:off x="2301189" y="4508502"/>
            <a:ext cx="0" cy="285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stCxn id="4" idx="1"/>
            <a:endCxn id="28" idx="3"/>
          </p:cNvCxnSpPr>
          <p:nvPr/>
        </p:nvCxnSpPr>
        <p:spPr>
          <a:xfrm flipH="1" flipV="1">
            <a:off x="3177491" y="4213225"/>
            <a:ext cx="1851716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6" name="Rounded Rectangle 45"/>
          <p:cNvSpPr/>
          <p:nvPr/>
        </p:nvSpPr>
        <p:spPr>
          <a:xfrm>
            <a:off x="1472296" y="5663802"/>
            <a:ext cx="1606076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Composition</a:t>
            </a:r>
          </a:p>
        </p:txBody>
      </p:sp>
      <p:cxnSp>
        <p:nvCxnSpPr>
          <p:cNvPr id="48" name="Straight Arrow Connector 47"/>
          <p:cNvCxnSpPr>
            <a:stCxn id="46" idx="3"/>
            <a:endCxn id="4" idx="1"/>
          </p:cNvCxnSpPr>
          <p:nvPr/>
        </p:nvCxnSpPr>
        <p:spPr>
          <a:xfrm flipV="1">
            <a:off x="3078374" y="4219575"/>
            <a:ext cx="1950833" cy="1739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5211336" y="5663802"/>
            <a:ext cx="1388339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cxnSp>
        <p:nvCxnSpPr>
          <p:cNvPr id="22" name="Curved Connector 21"/>
          <p:cNvCxnSpPr>
            <a:stCxn id="52" idx="3"/>
            <a:endCxn id="52" idx="2"/>
          </p:cNvCxnSpPr>
          <p:nvPr/>
        </p:nvCxnSpPr>
        <p:spPr>
          <a:xfrm flipH="1">
            <a:off x="5905507" y="5959079"/>
            <a:ext cx="694169" cy="295275"/>
          </a:xfrm>
          <a:prstGeom prst="curvedConnector4">
            <a:avLst>
              <a:gd name="adj1" fmla="val -32931"/>
              <a:gd name="adj2" fmla="val 17741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7395" y="630261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05504" y="1887421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05504" y="3208339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Instantionation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7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Rounded Rectangle 79">
            <a:extLst>
              <a:ext uri="{FF2B5EF4-FFF2-40B4-BE49-F238E27FC236}">
                <a16:creationId xmlns:a16="http://schemas.microsoft.com/office/drawing/2014/main" id="{08C7796B-C81A-4580-9829-51C6F03303FD}"/>
              </a:ext>
            </a:extLst>
          </p:cNvPr>
          <p:cNvSpPr/>
          <p:nvPr/>
        </p:nvSpPr>
        <p:spPr>
          <a:xfrm>
            <a:off x="6263997" y="1093795"/>
            <a:ext cx="1389520" cy="64378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F00AA27B-0720-41D7-B7A1-CE9CE04901C3}"/>
              </a:ext>
            </a:extLst>
          </p:cNvPr>
          <p:cNvSpPr/>
          <p:nvPr/>
        </p:nvSpPr>
        <p:spPr>
          <a:xfrm>
            <a:off x="16107" y="6944628"/>
            <a:ext cx="7765143" cy="194017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04C9424E-5740-43B9-9B9E-714942D543CF}"/>
              </a:ext>
            </a:extLst>
          </p:cNvPr>
          <p:cNvSpPr/>
          <p:nvPr/>
        </p:nvSpPr>
        <p:spPr>
          <a:xfrm>
            <a:off x="7257" y="1813477"/>
            <a:ext cx="7765143" cy="2032809"/>
          </a:xfrm>
          <a:prstGeom prst="rect">
            <a:avLst/>
          </a:prstGeom>
          <a:solidFill>
            <a:schemeClr val="accent4">
              <a:alpha val="1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ounded Rectangle 79">
            <a:extLst>
              <a:ext uri="{FF2B5EF4-FFF2-40B4-BE49-F238E27FC236}">
                <a16:creationId xmlns:a16="http://schemas.microsoft.com/office/drawing/2014/main" id="{F56ED532-081F-46A3-8381-40D1862EB165}"/>
              </a:ext>
            </a:extLst>
          </p:cNvPr>
          <p:cNvSpPr/>
          <p:nvPr/>
        </p:nvSpPr>
        <p:spPr>
          <a:xfrm>
            <a:off x="3316088" y="4064171"/>
            <a:ext cx="2355355" cy="212201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ounded Rectangle 79">
            <a:extLst>
              <a:ext uri="{FF2B5EF4-FFF2-40B4-BE49-F238E27FC236}">
                <a16:creationId xmlns:a16="http://schemas.microsoft.com/office/drawing/2014/main" id="{76F400E3-D789-43E3-8EC9-220AEF4C9DB8}"/>
              </a:ext>
            </a:extLst>
          </p:cNvPr>
          <p:cNvSpPr/>
          <p:nvPr/>
        </p:nvSpPr>
        <p:spPr>
          <a:xfrm>
            <a:off x="381609" y="1957875"/>
            <a:ext cx="1401473" cy="94856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ounded Rectangle 79">
            <a:extLst>
              <a:ext uri="{FF2B5EF4-FFF2-40B4-BE49-F238E27FC236}">
                <a16:creationId xmlns:a16="http://schemas.microsoft.com/office/drawing/2014/main" id="{B80C4286-D32D-48E4-AF68-4DFEF1764CDC}"/>
              </a:ext>
            </a:extLst>
          </p:cNvPr>
          <p:cNvSpPr/>
          <p:nvPr/>
        </p:nvSpPr>
        <p:spPr>
          <a:xfrm>
            <a:off x="1495660" y="2946004"/>
            <a:ext cx="1620788" cy="79565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ounded Rectangle 79">
            <a:extLst>
              <a:ext uri="{FF2B5EF4-FFF2-40B4-BE49-F238E27FC236}">
                <a16:creationId xmlns:a16="http://schemas.microsoft.com/office/drawing/2014/main" id="{D60B3299-DA01-4782-A8F7-94A0C352D5D1}"/>
              </a:ext>
            </a:extLst>
          </p:cNvPr>
          <p:cNvSpPr/>
          <p:nvPr/>
        </p:nvSpPr>
        <p:spPr>
          <a:xfrm>
            <a:off x="6203694" y="3127155"/>
            <a:ext cx="1473744" cy="50934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ounded Rectangle 79">
            <a:extLst>
              <a:ext uri="{FF2B5EF4-FFF2-40B4-BE49-F238E27FC236}">
                <a16:creationId xmlns:a16="http://schemas.microsoft.com/office/drawing/2014/main" id="{30E922BA-CDFE-4313-B83C-EDEDA8CE9EEC}"/>
              </a:ext>
            </a:extLst>
          </p:cNvPr>
          <p:cNvSpPr/>
          <p:nvPr/>
        </p:nvSpPr>
        <p:spPr>
          <a:xfrm>
            <a:off x="3152980" y="1916443"/>
            <a:ext cx="2496950" cy="181973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ounded Rectangle 52">
            <a:extLst>
              <a:ext uri="{FF2B5EF4-FFF2-40B4-BE49-F238E27FC236}">
                <a16:creationId xmlns:a16="http://schemas.microsoft.com/office/drawing/2014/main" id="{9EC04319-883B-4D37-8B39-DF069CC266AF}"/>
              </a:ext>
            </a:extLst>
          </p:cNvPr>
          <p:cNvSpPr/>
          <p:nvPr/>
        </p:nvSpPr>
        <p:spPr>
          <a:xfrm>
            <a:off x="6633611" y="7129532"/>
            <a:ext cx="1010721" cy="111683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ounded Rectangle 52">
            <a:extLst>
              <a:ext uri="{FF2B5EF4-FFF2-40B4-BE49-F238E27FC236}">
                <a16:creationId xmlns:a16="http://schemas.microsoft.com/office/drawing/2014/main" id="{9F1E73C8-4699-4DFA-B193-D3E0D3340FE7}"/>
              </a:ext>
            </a:extLst>
          </p:cNvPr>
          <p:cNvSpPr/>
          <p:nvPr/>
        </p:nvSpPr>
        <p:spPr>
          <a:xfrm>
            <a:off x="2638877" y="7172668"/>
            <a:ext cx="2894253" cy="100815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ounded Rectangle 52">
            <a:extLst>
              <a:ext uri="{FF2B5EF4-FFF2-40B4-BE49-F238E27FC236}">
                <a16:creationId xmlns:a16="http://schemas.microsoft.com/office/drawing/2014/main" id="{45D1A8F2-B3EE-47B4-8FE5-D63298F508AA}"/>
              </a:ext>
            </a:extLst>
          </p:cNvPr>
          <p:cNvSpPr/>
          <p:nvPr/>
        </p:nvSpPr>
        <p:spPr>
          <a:xfrm>
            <a:off x="3886726" y="7136132"/>
            <a:ext cx="1635123" cy="10835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79">
            <a:extLst>
              <a:ext uri="{FF2B5EF4-FFF2-40B4-BE49-F238E27FC236}">
                <a16:creationId xmlns:a16="http://schemas.microsoft.com/office/drawing/2014/main" id="{81AEFB04-B758-4765-9AF6-362441C2900D}"/>
              </a:ext>
            </a:extLst>
          </p:cNvPr>
          <p:cNvSpPr/>
          <p:nvPr/>
        </p:nvSpPr>
        <p:spPr>
          <a:xfrm>
            <a:off x="2896308" y="1071771"/>
            <a:ext cx="3155893" cy="64378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040076" y="1215161"/>
            <a:ext cx="2891727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IRM-(SA) Model (i.e. Ecore)</a:t>
            </a:r>
          </a:p>
        </p:txBody>
      </p:sp>
      <p:cxnSp>
        <p:nvCxnSpPr>
          <p:cNvPr id="8" name="Straight Arrow Connector 7"/>
          <p:cNvCxnSpPr>
            <a:cxnSpLocks/>
            <a:stCxn id="2" idx="2"/>
            <a:endCxn id="3" idx="0"/>
          </p:cNvCxnSpPr>
          <p:nvPr/>
        </p:nvCxnSpPr>
        <p:spPr>
          <a:xfrm flipH="1">
            <a:off x="4485941" y="1584493"/>
            <a:ext cx="1" cy="967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30" idx="0"/>
          </p:cNvCxnSpPr>
          <p:nvPr/>
        </p:nvCxnSpPr>
        <p:spPr>
          <a:xfrm>
            <a:off x="1540060" y="5165883"/>
            <a:ext cx="679027" cy="451143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9" idx="0"/>
          </p:cNvCxnSpPr>
          <p:nvPr/>
        </p:nvCxnSpPr>
        <p:spPr>
          <a:xfrm flipH="1">
            <a:off x="1060214" y="5107440"/>
            <a:ext cx="585779" cy="509586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8EAA767-FA4E-496D-87DC-7FE8CCB8E202}"/>
              </a:ext>
            </a:extLst>
          </p:cNvPr>
          <p:cNvGrpSpPr/>
          <p:nvPr/>
        </p:nvGrpSpPr>
        <p:grpSpPr>
          <a:xfrm>
            <a:off x="277321" y="4034076"/>
            <a:ext cx="2618987" cy="1285800"/>
            <a:chOff x="565377" y="2343224"/>
            <a:chExt cx="2618985" cy="1285800"/>
          </a:xfrm>
        </p:grpSpPr>
        <p:sp>
          <p:nvSpPr>
            <p:cNvPr id="80" name="Rounded Rectangle 79"/>
            <p:cNvSpPr/>
            <p:nvPr/>
          </p:nvSpPr>
          <p:spPr>
            <a:xfrm>
              <a:off x="616037" y="2373319"/>
              <a:ext cx="2443171" cy="125570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42271" y="2746769"/>
              <a:ext cx="1917909" cy="33711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SAT solver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69160" y="3181801"/>
              <a:ext cx="1917909" cy="2932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State-Machine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5377" y="2343224"/>
              <a:ext cx="261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Self-Adaptation (MAPE-K)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43C3D5E-D947-4027-B8F3-EC4E0B1A9523}"/>
              </a:ext>
            </a:extLst>
          </p:cNvPr>
          <p:cNvGrpSpPr/>
          <p:nvPr/>
        </p:nvGrpSpPr>
        <p:grpSpPr>
          <a:xfrm>
            <a:off x="349009" y="5506043"/>
            <a:ext cx="2443171" cy="1049473"/>
            <a:chOff x="440738" y="3873634"/>
            <a:chExt cx="2443171" cy="1049473"/>
          </a:xfrm>
        </p:grpSpPr>
        <p:sp>
          <p:nvSpPr>
            <p:cNvPr id="7" name="Rounded Rectangle 6"/>
            <p:cNvSpPr/>
            <p:nvPr/>
          </p:nvSpPr>
          <p:spPr>
            <a:xfrm>
              <a:off x="440738" y="3873634"/>
              <a:ext cx="2443171" cy="1049472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148" y="3984617"/>
              <a:ext cx="1117590" cy="5905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Statistical Model 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863148" y="3984617"/>
              <a:ext cx="895335" cy="5905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ODE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42862" y="4553775"/>
              <a:ext cx="929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Analysis</a:t>
              </a:r>
            </a:p>
          </p:txBody>
        </p:sp>
      </p:grpSp>
      <p:cxnSp>
        <p:nvCxnSpPr>
          <p:cNvPr id="133" name="Elbow Connector 132"/>
          <p:cNvCxnSpPr>
            <a:cxnSpLocks/>
            <a:stCxn id="3" idx="1"/>
            <a:endCxn id="72" idx="3"/>
          </p:cNvCxnSpPr>
          <p:nvPr/>
        </p:nvCxnSpPr>
        <p:spPr>
          <a:xfrm rot="10800000" flipV="1">
            <a:off x="3007900" y="2907076"/>
            <a:ext cx="442132" cy="4297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cxnSpLocks/>
            <a:stCxn id="4" idx="3"/>
            <a:endCxn id="47" idx="0"/>
          </p:cNvCxnSpPr>
          <p:nvPr/>
        </p:nvCxnSpPr>
        <p:spPr>
          <a:xfrm>
            <a:off x="5430957" y="4914534"/>
            <a:ext cx="788385" cy="41915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5530185" y="4621190"/>
            <a:ext cx="2803305" cy="142499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365307" y="5530870"/>
            <a:ext cx="1167605" cy="540071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Gossiping Boundary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354432" y="4788831"/>
            <a:ext cx="1167605" cy="540071"/>
          </a:xfrm>
          <a:prstGeom prst="roundRect">
            <a:avLst/>
          </a:prstGeom>
          <a:solidFill>
            <a:srgbClr val="FFC000"/>
          </a:solidFill>
          <a:ln>
            <a:solidFill>
              <a:srgbClr val="C898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Fitness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63997" y="6119950"/>
            <a:ext cx="142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Composition</a:t>
            </a:r>
          </a:p>
        </p:txBody>
      </p:sp>
      <p:sp>
        <p:nvSpPr>
          <p:cNvPr id="37" name="Rounded Rectangle 45">
            <a:extLst>
              <a:ext uri="{FF2B5EF4-FFF2-40B4-BE49-F238E27FC236}">
                <a16:creationId xmlns:a16="http://schemas.microsoft.com/office/drawing/2014/main" id="{A4DE6D21-8814-41A9-94F5-0F52B34B2D8F}"/>
              </a:ext>
            </a:extLst>
          </p:cNvPr>
          <p:cNvSpPr/>
          <p:nvPr/>
        </p:nvSpPr>
        <p:spPr>
          <a:xfrm>
            <a:off x="6356095" y="4048254"/>
            <a:ext cx="1167605" cy="540071"/>
          </a:xfrm>
          <a:prstGeom prst="roundRect">
            <a:avLst/>
          </a:prstGeom>
          <a:solidFill>
            <a:srgbClr val="FFC000"/>
          </a:solidFill>
          <a:ln>
            <a:solidFill>
              <a:srgbClr val="C898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Z3 SMT Solver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07199A-88F6-4204-B4A0-7F6AB100C3E4}"/>
              </a:ext>
            </a:extLst>
          </p:cNvPr>
          <p:cNvSpPr txBox="1"/>
          <p:nvPr/>
        </p:nvSpPr>
        <p:spPr>
          <a:xfrm>
            <a:off x="-50311" y="810295"/>
            <a:ext cx="14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27548" y="4619259"/>
            <a:ext cx="1903409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DEECo Runtime 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960F2-9F74-43D7-BD01-AC03683287FF}"/>
              </a:ext>
            </a:extLst>
          </p:cNvPr>
          <p:cNvSpPr txBox="1"/>
          <p:nvPr/>
        </p:nvSpPr>
        <p:spPr>
          <a:xfrm>
            <a:off x="-20616" y="3628256"/>
            <a:ext cx="99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869985" y="7125133"/>
            <a:ext cx="2673866" cy="110550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700114" y="7368803"/>
            <a:ext cx="1037071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MATSim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688033" y="7363658"/>
            <a:ext cx="728339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702967" y="7363097"/>
            <a:ext cx="878453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cxnSp>
        <p:nvCxnSpPr>
          <p:cNvPr id="67" name="Straight Arrow Connector 66"/>
          <p:cNvCxnSpPr>
            <a:cxnSpLocks/>
            <a:stCxn id="55" idx="1"/>
            <a:endCxn id="52" idx="3"/>
          </p:cNvCxnSpPr>
          <p:nvPr/>
        </p:nvCxnSpPr>
        <p:spPr>
          <a:xfrm flipH="1">
            <a:off x="6416372" y="7658372"/>
            <a:ext cx="286595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cxnSpLocks/>
            <a:stCxn id="52" idx="1"/>
            <a:endCxn id="54" idx="3"/>
          </p:cNvCxnSpPr>
          <p:nvPr/>
        </p:nvCxnSpPr>
        <p:spPr>
          <a:xfrm rot="10800000" flipV="1">
            <a:off x="5356203" y="7658933"/>
            <a:ext cx="331828" cy="176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cxnSpLocks/>
            <a:stCxn id="34" idx="3"/>
            <a:endCxn id="54" idx="1"/>
          </p:cNvCxnSpPr>
          <p:nvPr/>
        </p:nvCxnSpPr>
        <p:spPr>
          <a:xfrm>
            <a:off x="3737185" y="7664078"/>
            <a:ext cx="293523" cy="125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1" name="Rounded Rectangle 53">
            <a:extLst>
              <a:ext uri="{FF2B5EF4-FFF2-40B4-BE49-F238E27FC236}">
                <a16:creationId xmlns:a16="http://schemas.microsoft.com/office/drawing/2014/main" id="{F5B2C5F2-19E1-4966-8810-679B5036A75B}"/>
              </a:ext>
            </a:extLst>
          </p:cNvPr>
          <p:cNvSpPr/>
          <p:nvPr/>
        </p:nvSpPr>
        <p:spPr>
          <a:xfrm>
            <a:off x="3919730" y="7296588"/>
            <a:ext cx="1522820" cy="751893"/>
          </a:xfrm>
          <a:prstGeom prst="roundRect">
            <a:avLst/>
          </a:prstGeom>
          <a:solidFill>
            <a:srgbClr val="92D050">
              <a:alpha val="47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4030708" y="7381310"/>
            <a:ext cx="1325497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OMNeT++</a:t>
            </a:r>
          </a:p>
        </p:txBody>
      </p:sp>
      <p:sp>
        <p:nvSpPr>
          <p:cNvPr id="49" name="Rounded Rectangle 79">
            <a:extLst>
              <a:ext uri="{FF2B5EF4-FFF2-40B4-BE49-F238E27FC236}">
                <a16:creationId xmlns:a16="http://schemas.microsoft.com/office/drawing/2014/main" id="{573754E9-59ED-44FE-9FDD-9EFBC49C828F}"/>
              </a:ext>
            </a:extLst>
          </p:cNvPr>
          <p:cNvSpPr/>
          <p:nvPr/>
        </p:nvSpPr>
        <p:spPr>
          <a:xfrm>
            <a:off x="5795011" y="1942345"/>
            <a:ext cx="1849321" cy="10137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450030" y="2552279"/>
            <a:ext cx="2071817" cy="709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DEECo Design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9856E0-344A-4CF9-901C-B2F293F8D677}"/>
              </a:ext>
            </a:extLst>
          </p:cNvPr>
          <p:cNvSpPr txBox="1"/>
          <p:nvPr/>
        </p:nvSpPr>
        <p:spPr>
          <a:xfrm>
            <a:off x="-12318" y="161900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60" name="Rounded Rectangle 2">
            <a:extLst>
              <a:ext uri="{FF2B5EF4-FFF2-40B4-BE49-F238E27FC236}">
                <a16:creationId xmlns:a16="http://schemas.microsoft.com/office/drawing/2014/main" id="{67AEDE02-5AC2-4124-8A8B-98B969CC3FF2}"/>
              </a:ext>
            </a:extLst>
          </p:cNvPr>
          <p:cNvSpPr/>
          <p:nvPr/>
        </p:nvSpPr>
        <p:spPr>
          <a:xfrm>
            <a:off x="6859071" y="2168418"/>
            <a:ext cx="722576" cy="506246"/>
          </a:xfrm>
          <a:prstGeom prst="roundRect">
            <a:avLst/>
          </a:prstGeom>
          <a:solidFill>
            <a:srgbClr val="FFC000"/>
          </a:solidFill>
          <a:ln>
            <a:solidFill>
              <a:srgbClr val="C898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EDL File</a:t>
            </a:r>
          </a:p>
        </p:txBody>
      </p:sp>
      <p:sp>
        <p:nvSpPr>
          <p:cNvPr id="71" name="Rounded Rectangle 2">
            <a:extLst>
              <a:ext uri="{FF2B5EF4-FFF2-40B4-BE49-F238E27FC236}">
                <a16:creationId xmlns:a16="http://schemas.microsoft.com/office/drawing/2014/main" id="{26AFF72E-7052-4E54-8AB2-50C909B36F75}"/>
              </a:ext>
            </a:extLst>
          </p:cNvPr>
          <p:cNvSpPr/>
          <p:nvPr/>
        </p:nvSpPr>
        <p:spPr>
          <a:xfrm>
            <a:off x="483090" y="2012673"/>
            <a:ext cx="1165070" cy="7881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Invariants and CNF</a:t>
            </a:r>
          </a:p>
        </p:txBody>
      </p:sp>
      <p:sp>
        <p:nvSpPr>
          <p:cNvPr id="72" name="Rounded Rectangle 2">
            <a:extLst>
              <a:ext uri="{FF2B5EF4-FFF2-40B4-BE49-F238E27FC236}">
                <a16:creationId xmlns:a16="http://schemas.microsoft.com/office/drawing/2014/main" id="{6D7CBDBE-1D70-4D57-9496-146B83D0F7DA}"/>
              </a:ext>
            </a:extLst>
          </p:cNvPr>
          <p:cNvSpPr/>
          <p:nvPr/>
        </p:nvSpPr>
        <p:spPr>
          <a:xfrm>
            <a:off x="1570592" y="3019477"/>
            <a:ext cx="1437306" cy="6347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Modes and transactions</a:t>
            </a:r>
          </a:p>
        </p:txBody>
      </p:sp>
      <p:sp>
        <p:nvSpPr>
          <p:cNvPr id="134" name="Rounded Rectangle 2">
            <a:extLst>
              <a:ext uri="{FF2B5EF4-FFF2-40B4-BE49-F238E27FC236}">
                <a16:creationId xmlns:a16="http://schemas.microsoft.com/office/drawing/2014/main" id="{D7AD3AF5-627B-4039-A75D-D0F2230A2C1E}"/>
              </a:ext>
            </a:extLst>
          </p:cNvPr>
          <p:cNvSpPr/>
          <p:nvPr/>
        </p:nvSpPr>
        <p:spPr>
          <a:xfrm>
            <a:off x="6317463" y="3206267"/>
            <a:ext cx="1256345" cy="278651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Boundary</a:t>
            </a:r>
          </a:p>
        </p:txBody>
      </p:sp>
      <p:sp>
        <p:nvSpPr>
          <p:cNvPr id="135" name="Rounded Rectangle 2">
            <a:extLst>
              <a:ext uri="{FF2B5EF4-FFF2-40B4-BE49-F238E27FC236}">
                <a16:creationId xmlns:a16="http://schemas.microsoft.com/office/drawing/2014/main" id="{0B5A4806-4782-4FB4-8B0C-7FB39409036B}"/>
              </a:ext>
            </a:extLst>
          </p:cNvPr>
          <p:cNvSpPr/>
          <p:nvPr/>
        </p:nvSpPr>
        <p:spPr>
          <a:xfrm>
            <a:off x="5905572" y="2180778"/>
            <a:ext cx="787071" cy="492859"/>
          </a:xfrm>
          <a:prstGeom prst="roundRect">
            <a:avLst/>
          </a:prstGeom>
          <a:solidFill>
            <a:srgbClr val="FFC000"/>
          </a:solidFill>
          <a:ln>
            <a:solidFill>
              <a:srgbClr val="C898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Ecore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FF183831-0016-4C83-8F4E-43D8CEE20819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6692645" y="2421543"/>
            <a:ext cx="297052" cy="5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3945A13-5E02-48E8-BE16-6A69B940666F}"/>
              </a:ext>
            </a:extLst>
          </p:cNvPr>
          <p:cNvSpPr txBox="1"/>
          <p:nvPr/>
        </p:nvSpPr>
        <p:spPr>
          <a:xfrm>
            <a:off x="6530684" y="2598095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compile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47B71F0-ED4E-4FA2-9C8D-A04F6E75C627}"/>
              </a:ext>
            </a:extLst>
          </p:cNvPr>
          <p:cNvSpPr txBox="1"/>
          <p:nvPr/>
        </p:nvSpPr>
        <p:spPr>
          <a:xfrm>
            <a:off x="5321852" y="2216492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generate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5450BB1-28FC-4B0B-9D64-1834DC70CE2C}"/>
              </a:ext>
            </a:extLst>
          </p:cNvPr>
          <p:cNvSpPr txBox="1"/>
          <p:nvPr/>
        </p:nvSpPr>
        <p:spPr>
          <a:xfrm>
            <a:off x="3948508" y="1772977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generate</a:t>
            </a:r>
          </a:p>
        </p:txBody>
      </p:sp>
      <p:sp>
        <p:nvSpPr>
          <p:cNvPr id="334" name="Rounded Rectangle 46">
            <a:extLst>
              <a:ext uri="{FF2B5EF4-FFF2-40B4-BE49-F238E27FC236}">
                <a16:creationId xmlns:a16="http://schemas.microsoft.com/office/drawing/2014/main" id="{1AE0D83E-72E6-4188-9C07-A1201E194510}"/>
              </a:ext>
            </a:extLst>
          </p:cNvPr>
          <p:cNvSpPr/>
          <p:nvPr/>
        </p:nvSpPr>
        <p:spPr>
          <a:xfrm>
            <a:off x="1185938" y="9084441"/>
            <a:ext cx="2341033" cy="76780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1756ED7-D65D-4A17-A5D3-22FB21D2693F}"/>
              </a:ext>
            </a:extLst>
          </p:cNvPr>
          <p:cNvSpPr txBox="1"/>
          <p:nvPr/>
        </p:nvSpPr>
        <p:spPr>
          <a:xfrm>
            <a:off x="-20615" y="8702655"/>
            <a:ext cx="11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336" name="Rounded Rectangle 28">
            <a:extLst>
              <a:ext uri="{FF2B5EF4-FFF2-40B4-BE49-F238E27FC236}">
                <a16:creationId xmlns:a16="http://schemas.microsoft.com/office/drawing/2014/main" id="{D8055862-9AC3-46C3-A5B5-0972C16DCCF5}"/>
              </a:ext>
            </a:extLst>
          </p:cNvPr>
          <p:cNvSpPr/>
          <p:nvPr/>
        </p:nvSpPr>
        <p:spPr>
          <a:xfrm>
            <a:off x="1286472" y="9163449"/>
            <a:ext cx="2158676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STM32F4 DISCOVERY board</a:t>
            </a:r>
          </a:p>
        </p:txBody>
      </p: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56168C71-DF7D-415A-BD80-C34850301D8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803903" y="3937221"/>
            <a:ext cx="1357388" cy="6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8B93B0D7-1854-49C0-B4BE-AAB23B83031C}"/>
              </a:ext>
            </a:extLst>
          </p:cNvPr>
          <p:cNvSpPr txBox="1"/>
          <p:nvPr/>
        </p:nvSpPr>
        <p:spPr>
          <a:xfrm>
            <a:off x="-65798" y="6735342"/>
            <a:ext cx="11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</a:t>
            </a:r>
          </a:p>
        </p:txBody>
      </p: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19A2848A-6912-4D32-B1A9-AC4FB08A446B}"/>
              </a:ext>
            </a:extLst>
          </p:cNvPr>
          <p:cNvCxnSpPr>
            <a:cxnSpLocks/>
            <a:stCxn id="2" idx="1"/>
            <a:endCxn id="71" idx="0"/>
          </p:cNvCxnSpPr>
          <p:nvPr/>
        </p:nvCxnSpPr>
        <p:spPr>
          <a:xfrm rot="10800000" flipV="1">
            <a:off x="1065626" y="1399827"/>
            <a:ext cx="1974453" cy="612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7103EFBA-1DAC-490E-83C1-34F29A3D71C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08741" y="1803669"/>
            <a:ext cx="6963659" cy="12692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F883EF13-E337-4D4D-8236-94E261272491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432980" y="994961"/>
            <a:ext cx="6339420" cy="12692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441B156-B228-469F-BA31-04D79A5A934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976051" y="3812922"/>
            <a:ext cx="6789092" cy="3336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1C5EC2AD-AD03-406E-B8C1-B21DD6D48D61}"/>
              </a:ext>
            </a:extLst>
          </p:cNvPr>
          <p:cNvCxnSpPr>
            <a:cxnSpLocks/>
            <a:stCxn id="425" idx="3"/>
          </p:cNvCxnSpPr>
          <p:nvPr/>
        </p:nvCxnSpPr>
        <p:spPr>
          <a:xfrm>
            <a:off x="1133264" y="6920008"/>
            <a:ext cx="6631880" cy="3336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A357470E-F580-4A0D-873C-0911B1684242}"/>
              </a:ext>
            </a:extLst>
          </p:cNvPr>
          <p:cNvCxnSpPr>
            <a:cxnSpLocks/>
            <a:stCxn id="335" idx="3"/>
          </p:cNvCxnSpPr>
          <p:nvPr/>
        </p:nvCxnSpPr>
        <p:spPr>
          <a:xfrm>
            <a:off x="1113368" y="8887321"/>
            <a:ext cx="6651776" cy="1213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0" name="Elbow Connector 132">
            <a:extLst>
              <a:ext uri="{FF2B5EF4-FFF2-40B4-BE49-F238E27FC236}">
                <a16:creationId xmlns:a16="http://schemas.microsoft.com/office/drawing/2014/main" id="{5BDDDF75-8C16-43A5-8E4A-09D7130064C5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 rot="16200000" flipH="1">
            <a:off x="3500603" y="6188459"/>
            <a:ext cx="2171500" cy="214204"/>
          </a:xfrm>
          <a:prstGeom prst="bentConnector3">
            <a:avLst>
              <a:gd name="adj1" fmla="val 69384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3" name="Elbow Connector 132">
            <a:extLst>
              <a:ext uri="{FF2B5EF4-FFF2-40B4-BE49-F238E27FC236}">
                <a16:creationId xmlns:a16="http://schemas.microsoft.com/office/drawing/2014/main" id="{36B047F6-8B7B-46CF-A9AF-83946607829E}"/>
              </a:ext>
            </a:extLst>
          </p:cNvPr>
          <p:cNvCxnSpPr>
            <a:cxnSpLocks/>
            <a:endCxn id="52" idx="0"/>
          </p:cNvCxnSpPr>
          <p:nvPr/>
        </p:nvCxnSpPr>
        <p:spPr>
          <a:xfrm rot="16200000" flipH="1">
            <a:off x="4195947" y="5507406"/>
            <a:ext cx="2141712" cy="1570795"/>
          </a:xfrm>
          <a:prstGeom prst="bentConnector3">
            <a:avLst>
              <a:gd name="adj1" fmla="val 69653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6" name="Elbow Connector 132">
            <a:extLst>
              <a:ext uri="{FF2B5EF4-FFF2-40B4-BE49-F238E27FC236}">
                <a16:creationId xmlns:a16="http://schemas.microsoft.com/office/drawing/2014/main" id="{B13494F9-4395-43BB-B9F9-5F6BF181533C}"/>
              </a:ext>
            </a:extLst>
          </p:cNvPr>
          <p:cNvCxnSpPr>
            <a:cxnSpLocks/>
            <a:endCxn id="34" idx="0"/>
          </p:cNvCxnSpPr>
          <p:nvPr/>
        </p:nvCxnSpPr>
        <p:spPr>
          <a:xfrm rot="5400000">
            <a:off x="2789104" y="5668049"/>
            <a:ext cx="2130297" cy="1271208"/>
          </a:xfrm>
          <a:prstGeom prst="bentConnector3">
            <a:avLst>
              <a:gd name="adj1" fmla="val 69758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0" name="Elbow Connector 132">
            <a:extLst>
              <a:ext uri="{FF2B5EF4-FFF2-40B4-BE49-F238E27FC236}">
                <a16:creationId xmlns:a16="http://schemas.microsoft.com/office/drawing/2014/main" id="{1AC77050-9875-4F53-8337-530A36BDDFF4}"/>
              </a:ext>
            </a:extLst>
          </p:cNvPr>
          <p:cNvCxnSpPr>
            <a:cxnSpLocks/>
            <a:stCxn id="4" idx="1"/>
            <a:endCxn id="80" idx="3"/>
          </p:cNvCxnSpPr>
          <p:nvPr/>
        </p:nvCxnSpPr>
        <p:spPr>
          <a:xfrm rot="10800000">
            <a:off x="2771154" y="4692024"/>
            <a:ext cx="756394" cy="22251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3" name="Elbow Connector 132">
            <a:extLst>
              <a:ext uri="{FF2B5EF4-FFF2-40B4-BE49-F238E27FC236}">
                <a16:creationId xmlns:a16="http://schemas.microsoft.com/office/drawing/2014/main" id="{F9F6322D-8516-4241-81A6-14CAFC1CA660}"/>
              </a:ext>
            </a:extLst>
          </p:cNvPr>
          <p:cNvCxnSpPr>
            <a:cxnSpLocks/>
            <a:stCxn id="3" idx="1"/>
            <a:endCxn id="71" idx="3"/>
          </p:cNvCxnSpPr>
          <p:nvPr/>
        </p:nvCxnSpPr>
        <p:spPr>
          <a:xfrm rot="10800000">
            <a:off x="1648160" y="2406763"/>
            <a:ext cx="1801872" cy="500312"/>
          </a:xfrm>
          <a:prstGeom prst="bentConnector3">
            <a:avLst>
              <a:gd name="adj1" fmla="val 13752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3" name="Connector: Elbow 672">
            <a:extLst>
              <a:ext uri="{FF2B5EF4-FFF2-40B4-BE49-F238E27FC236}">
                <a16:creationId xmlns:a16="http://schemas.microsoft.com/office/drawing/2014/main" id="{404681D3-F044-4725-8047-85D519E78D28}"/>
              </a:ext>
            </a:extLst>
          </p:cNvPr>
          <p:cNvCxnSpPr>
            <a:stCxn id="29" idx="2"/>
            <a:endCxn id="336" idx="1"/>
          </p:cNvCxnSpPr>
          <p:nvPr/>
        </p:nvCxnSpPr>
        <p:spPr>
          <a:xfrm rot="16200000" flipH="1">
            <a:off x="-452232" y="7720020"/>
            <a:ext cx="3251148" cy="2262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3" name="Connector: Elbow 692">
            <a:extLst>
              <a:ext uri="{FF2B5EF4-FFF2-40B4-BE49-F238E27FC236}">
                <a16:creationId xmlns:a16="http://schemas.microsoft.com/office/drawing/2014/main" id="{9621DCE3-84EA-482E-B98F-C4F8698F72AF}"/>
              </a:ext>
            </a:extLst>
          </p:cNvPr>
          <p:cNvCxnSpPr>
            <a:cxnSpLocks/>
            <a:stCxn id="135" idx="1"/>
            <a:endCxn id="3" idx="3"/>
          </p:cNvCxnSpPr>
          <p:nvPr/>
        </p:nvCxnSpPr>
        <p:spPr>
          <a:xfrm rot="10800000" flipV="1">
            <a:off x="5521850" y="2427206"/>
            <a:ext cx="383725" cy="479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4" name="Rounded Rectangle 52">
            <a:extLst>
              <a:ext uri="{FF2B5EF4-FFF2-40B4-BE49-F238E27FC236}">
                <a16:creationId xmlns:a16="http://schemas.microsoft.com/office/drawing/2014/main" id="{89A39F8A-4D13-4C44-BA89-4A47F2067C93}"/>
              </a:ext>
            </a:extLst>
          </p:cNvPr>
          <p:cNvSpPr/>
          <p:nvPr/>
        </p:nvSpPr>
        <p:spPr>
          <a:xfrm>
            <a:off x="1397450" y="7196137"/>
            <a:ext cx="1036150" cy="9846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3" name="Rounded Rectangle 54">
            <a:extLst>
              <a:ext uri="{FF2B5EF4-FFF2-40B4-BE49-F238E27FC236}">
                <a16:creationId xmlns:a16="http://schemas.microsoft.com/office/drawing/2014/main" id="{07367790-BD87-4AE0-ABCD-814E639BD635}"/>
              </a:ext>
            </a:extLst>
          </p:cNvPr>
          <p:cNvSpPr/>
          <p:nvPr/>
        </p:nvSpPr>
        <p:spPr>
          <a:xfrm>
            <a:off x="1487356" y="7370769"/>
            <a:ext cx="878453" cy="590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Veins LTE</a:t>
            </a:r>
          </a:p>
        </p:txBody>
      </p:sp>
      <p:cxnSp>
        <p:nvCxnSpPr>
          <p:cNvPr id="708" name="Elbow Connector 132">
            <a:extLst>
              <a:ext uri="{FF2B5EF4-FFF2-40B4-BE49-F238E27FC236}">
                <a16:creationId xmlns:a16="http://schemas.microsoft.com/office/drawing/2014/main" id="{4A6C558C-B06E-4459-816D-C5BB9674B9E8}"/>
              </a:ext>
            </a:extLst>
          </p:cNvPr>
          <p:cNvCxnSpPr>
            <a:cxnSpLocks/>
            <a:endCxn id="703" idx="0"/>
          </p:cNvCxnSpPr>
          <p:nvPr/>
        </p:nvCxnSpPr>
        <p:spPr>
          <a:xfrm rot="5400000">
            <a:off x="1660654" y="7098147"/>
            <a:ext cx="538551" cy="6688"/>
          </a:xfrm>
          <a:prstGeom prst="bentConnector3">
            <a:avLst>
              <a:gd name="adj1" fmla="val 50000"/>
            </a:avLst>
          </a:prstGeom>
          <a:ln>
            <a:prstDash val="sysDot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3" name="Elbow Connector 132">
            <a:extLst>
              <a:ext uri="{FF2B5EF4-FFF2-40B4-BE49-F238E27FC236}">
                <a16:creationId xmlns:a16="http://schemas.microsoft.com/office/drawing/2014/main" id="{566F1E3E-8780-49DA-849B-0FB1C1C4E25D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2666752" y="4914534"/>
            <a:ext cx="860794" cy="997767"/>
          </a:xfrm>
          <a:prstGeom prst="bentConnector3">
            <a:avLst>
              <a:gd name="adj1" fmla="val 41569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1" name="Rectangle: Rounded Corners 720">
            <a:extLst>
              <a:ext uri="{FF2B5EF4-FFF2-40B4-BE49-F238E27FC236}">
                <a16:creationId xmlns:a16="http://schemas.microsoft.com/office/drawing/2014/main" id="{DCBAE073-45A7-4554-8415-75B05DE183C1}"/>
              </a:ext>
            </a:extLst>
          </p:cNvPr>
          <p:cNvSpPr/>
          <p:nvPr/>
        </p:nvSpPr>
        <p:spPr>
          <a:xfrm>
            <a:off x="6390398" y="1142420"/>
            <a:ext cx="1131639" cy="53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</a:t>
            </a:r>
          </a:p>
        </p:txBody>
      </p:sp>
      <p:cxnSp>
        <p:nvCxnSpPr>
          <p:cNvPr id="723" name="Connector: Elbow 722">
            <a:extLst>
              <a:ext uri="{FF2B5EF4-FFF2-40B4-BE49-F238E27FC236}">
                <a16:creationId xmlns:a16="http://schemas.microsoft.com/office/drawing/2014/main" id="{DE11CE61-071A-4B0B-972B-6AB1E0A2D5D7}"/>
              </a:ext>
            </a:extLst>
          </p:cNvPr>
          <p:cNvCxnSpPr>
            <a:cxnSpLocks/>
            <a:stCxn id="721" idx="1"/>
            <a:endCxn id="2" idx="3"/>
          </p:cNvCxnSpPr>
          <p:nvPr/>
        </p:nvCxnSpPr>
        <p:spPr>
          <a:xfrm rot="10800000">
            <a:off x="5931804" y="1399828"/>
            <a:ext cx="458595" cy="11193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7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24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01C0C1-EB70-49C2-9C2F-23E4240E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1" y="1885950"/>
            <a:ext cx="3420531" cy="2426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C1F97-AD1E-48C2-BEFA-E50A0461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1" y="4370021"/>
            <a:ext cx="3199177" cy="246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52700" y="1271589"/>
            <a:ext cx="17526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IRM tree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52700" y="2590800"/>
            <a:ext cx="17526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jDEECo</a:t>
            </a:r>
            <a:r>
              <a:rPr lang="en-US" dirty="0"/>
              <a:t> code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2700" y="4343400"/>
            <a:ext cx="17526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jDEECo</a:t>
            </a:r>
            <a:r>
              <a:rPr lang="en-US" dirty="0"/>
              <a:t> Runtime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24450" y="4343400"/>
            <a:ext cx="17526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 solver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1500" y="7415213"/>
            <a:ext cx="17526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429000" y="1862139"/>
            <a:ext cx="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>
            <a:off x="3429000" y="3181350"/>
            <a:ext cx="0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4305300" y="4638675"/>
            <a:ext cx="819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11" idx="0"/>
          </p:cNvCxnSpPr>
          <p:nvPr/>
        </p:nvCxnSpPr>
        <p:spPr>
          <a:xfrm flipH="1">
            <a:off x="3381377" y="4933951"/>
            <a:ext cx="47625" cy="2476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05075" y="7410449"/>
            <a:ext cx="17526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OMNET++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8458199"/>
            <a:ext cx="17526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57700" y="7415213"/>
            <a:ext cx="17526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MATsim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15" idx="0"/>
          </p:cNvCxnSpPr>
          <p:nvPr/>
        </p:nvCxnSpPr>
        <p:spPr>
          <a:xfrm>
            <a:off x="3429000" y="4933950"/>
            <a:ext cx="1905000" cy="2481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 flipH="1">
            <a:off x="1447800" y="4933950"/>
            <a:ext cx="1981200" cy="2481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3" idx="0"/>
          </p:cNvCxnSpPr>
          <p:nvPr/>
        </p:nvCxnSpPr>
        <p:spPr>
          <a:xfrm>
            <a:off x="1447800" y="8005764"/>
            <a:ext cx="0" cy="452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33350" y="4933950"/>
            <a:ext cx="17526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ODE / Statistical Mode-Switch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33350" y="3871915"/>
            <a:ext cx="1752600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Fitness / Boundary</a:t>
            </a:r>
          </a:p>
        </p:txBody>
      </p:sp>
      <p:cxnSp>
        <p:nvCxnSpPr>
          <p:cNvPr id="30" name="Straight Arrow Connector 29"/>
          <p:cNvCxnSpPr>
            <a:stCxn id="4" idx="1"/>
            <a:endCxn id="25" idx="3"/>
          </p:cNvCxnSpPr>
          <p:nvPr/>
        </p:nvCxnSpPr>
        <p:spPr>
          <a:xfrm flipH="1">
            <a:off x="1885950" y="4638677"/>
            <a:ext cx="666750" cy="733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1"/>
            <a:endCxn id="26" idx="3"/>
          </p:cNvCxnSpPr>
          <p:nvPr/>
        </p:nvCxnSpPr>
        <p:spPr>
          <a:xfrm flipH="1" flipV="1">
            <a:off x="1885950" y="4167190"/>
            <a:ext cx="666750" cy="471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3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360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6671C1-28F2-4FE1-8AA2-9C01CCC10A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98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</vt:lpstr>
      <vt:lpstr>Gill Sans MT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2017-11-13T10:59:34Z</dcterms:created>
  <dcterms:modified xsi:type="dcterms:W3CDTF">2019-01-03T07:38:31Z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TC038960659991</vt:lpwstr>
  </property>
</Properties>
</file>