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67" r:id="rId3"/>
    <p:sldId id="368" r:id="rId4"/>
    <p:sldId id="370" r:id="rId5"/>
    <p:sldId id="369" r:id="rId6"/>
    <p:sldId id="371" r:id="rId7"/>
    <p:sldId id="3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78" d="100"/>
          <a:sy n="78" d="100"/>
        </p:scale>
        <p:origin x="787" y="82"/>
      </p:cViewPr>
      <p:guideLst>
        <p:guide pos="3840"/>
        <p:guide orient="horz" pos="2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3/7/2024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3/7/2024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ashrafh/Moza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1466" TargetMode="External"/><Relationship Id="rId2" Type="http://schemas.openxmlformats.org/officeDocument/2006/relationships/hyperlink" Target="https://www.adafruit.com/product/4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afruit.com/product/36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7600" dirty="0" err="1"/>
              <a:t>GuitarHero</a:t>
            </a:r>
            <a:r>
              <a:rPr lang="en-US" sz="7600" dirty="0"/>
              <a:t> </a:t>
            </a:r>
            <a:r>
              <a:rPr lang="en-US" sz="6000" dirty="0"/>
              <a:t>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February 19, 2024	</a:t>
            </a:r>
          </a:p>
          <a:p>
            <a:r>
              <a:rPr lang="en-US" dirty="0"/>
              <a:t>Brian Mercado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5486400" cy="4914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embedded system that reads guitar music PDF’s and displays the TAB of each chord of the song on an 16x32 LED panel</a:t>
            </a:r>
          </a:p>
          <a:p>
            <a:pPr lvl="1"/>
            <a:r>
              <a:rPr lang="en-US" dirty="0"/>
              <a:t>Sheet Music PDF Reader: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https://github.com/aashrafh/Mozart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274320" lvl="1" indent="0">
              <a:buNone/>
            </a:pPr>
            <a:r>
              <a:rPr lang="en-US" dirty="0"/>
              <a:t>Additions:</a:t>
            </a:r>
          </a:p>
          <a:p>
            <a:pPr lvl="1"/>
            <a:r>
              <a:rPr lang="en-US" dirty="0"/>
              <a:t>Will read name of guitar chords and BPM</a:t>
            </a:r>
          </a:p>
          <a:p>
            <a:pPr lvl="1"/>
            <a:r>
              <a:rPr lang="en-US" dirty="0"/>
              <a:t>Will code array of LED’s that will represent the guitar tab for each chord</a:t>
            </a:r>
          </a:p>
          <a:p>
            <a:pPr lvl="1"/>
            <a:r>
              <a:rPr lang="en-US" dirty="0"/>
              <a:t>Will display detected chord name with its LED representation</a:t>
            </a:r>
          </a:p>
          <a:p>
            <a:pPr marL="274320" lvl="1" indent="0">
              <a:buNone/>
            </a:pPr>
            <a:r>
              <a:rPr lang="en-US" dirty="0"/>
              <a:t>I recently joined the Mariachi Luna </a:t>
            </a:r>
            <a:r>
              <a:rPr lang="en-US" dirty="0" err="1"/>
              <a:t>Llena</a:t>
            </a:r>
            <a:r>
              <a:rPr lang="en-US" dirty="0"/>
              <a:t> and am a guitarist. However, I have not played guitar in an ensemble setting and need to learn new chords. This will greatly help me learn necessary chords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61D2E-185C-AF84-4B91-30FE39A0F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859" y="467544"/>
            <a:ext cx="5577128" cy="2943021"/>
          </a:xfrm>
          <a:prstGeom prst="rect">
            <a:avLst/>
          </a:prstGeom>
        </p:spPr>
      </p:pic>
      <p:pic>
        <p:nvPicPr>
          <p:cNvPr id="1026" name="Picture 2" descr="How to play Bb Major | ChordBank">
            <a:extLst>
              <a:ext uri="{FF2B5EF4-FFF2-40B4-BE49-F238E27FC236}">
                <a16:creationId xmlns:a16="http://schemas.microsoft.com/office/drawing/2014/main" id="{AFF114CB-97B8-CCF0-4728-EC1BEC74A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859" y="3592591"/>
            <a:ext cx="2465828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dium 16x32 RGB LED matrix panel - 6mm Pitch : ID 420 : $24.95 : Adafruit  Industries, Unique &amp; fun DIY electronics and kits">
            <a:extLst>
              <a:ext uri="{FF2B5EF4-FFF2-40B4-BE49-F238E27FC236}">
                <a16:creationId xmlns:a16="http://schemas.microsoft.com/office/drawing/2014/main" id="{6F25E131-F66F-F56A-41B5-93F8F2F54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4000500"/>
            <a:ext cx="2857500" cy="21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49852-C6D6-416B-9078-ACD4CE4EC823}"/>
              </a:ext>
            </a:extLst>
          </p:cNvPr>
          <p:cNvSpPr/>
          <p:nvPr/>
        </p:nvSpPr>
        <p:spPr>
          <a:xfrm>
            <a:off x="4490830" y="2667001"/>
            <a:ext cx="2933700" cy="3352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A414A"/>
                </a:solidFill>
                <a:effectLst/>
              </a:rPr>
              <a:t>OSD335x-SM </a:t>
            </a:r>
            <a:r>
              <a:rPr lang="en-US" dirty="0" err="1">
                <a:solidFill>
                  <a:srgbClr val="3A414A"/>
                </a:solidFill>
                <a:effectLst/>
              </a:rPr>
              <a:t>SiP</a:t>
            </a:r>
            <a:br>
              <a:rPr lang="en-US" dirty="0">
                <a:solidFill>
                  <a:srgbClr val="3A414A"/>
                </a:solidFill>
                <a:effectLst/>
              </a:rPr>
            </a:br>
            <a:br>
              <a:rPr lang="en-US" dirty="0">
                <a:solidFill>
                  <a:srgbClr val="3A414A"/>
                </a:solidFill>
                <a:effectLst/>
              </a:rPr>
            </a:br>
            <a:r>
              <a:rPr lang="en-US" dirty="0">
                <a:solidFill>
                  <a:srgbClr val="3A414A"/>
                </a:solidFill>
                <a:effectLst/>
              </a:rPr>
              <a:t>contains:</a:t>
            </a:r>
            <a:br>
              <a:rPr lang="en-US" dirty="0">
                <a:solidFill>
                  <a:srgbClr val="3A414A"/>
                </a:solidFill>
                <a:effectLst/>
              </a:rPr>
            </a:br>
            <a:br>
              <a:rPr lang="en-US" dirty="0">
                <a:solidFill>
                  <a:srgbClr val="3A414A"/>
                </a:solidFill>
                <a:effectLst/>
              </a:rPr>
            </a:br>
            <a:r>
              <a:rPr lang="en-US" dirty="0">
                <a:solidFill>
                  <a:srgbClr val="3A414A"/>
                </a:solidFill>
                <a:effectLst/>
              </a:rPr>
              <a:t>AM3358</a:t>
            </a:r>
            <a:br>
              <a:rPr lang="en-US" dirty="0">
                <a:solidFill>
                  <a:srgbClr val="3A414A"/>
                </a:solidFill>
                <a:effectLst/>
              </a:rPr>
            </a:br>
            <a:r>
              <a:rPr lang="en-US" dirty="0">
                <a:solidFill>
                  <a:srgbClr val="3A414A"/>
                </a:solidFill>
                <a:effectLst/>
              </a:rPr>
              <a:t>TPS65217C</a:t>
            </a:r>
            <a:br>
              <a:rPr lang="en-US" dirty="0">
                <a:solidFill>
                  <a:srgbClr val="3A414A"/>
                </a:solidFill>
                <a:effectLst/>
              </a:rPr>
            </a:br>
            <a:r>
              <a:rPr lang="en-US" dirty="0">
                <a:solidFill>
                  <a:srgbClr val="3A414A"/>
                </a:solidFill>
                <a:effectLst/>
              </a:rPr>
              <a:t>TL5209</a:t>
            </a:r>
            <a:br>
              <a:rPr lang="en-US" dirty="0">
                <a:solidFill>
                  <a:srgbClr val="3A414A"/>
                </a:solidFill>
                <a:effectLst/>
              </a:rPr>
            </a:br>
            <a:r>
              <a:rPr lang="en-US" dirty="0">
                <a:solidFill>
                  <a:srgbClr val="3A414A"/>
                </a:solidFill>
                <a:effectLst/>
              </a:rPr>
              <a:t>EEPROM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3CD69B-9417-29A8-CA03-C430F4644300}"/>
              </a:ext>
            </a:extLst>
          </p:cNvPr>
          <p:cNvSpPr/>
          <p:nvPr/>
        </p:nvSpPr>
        <p:spPr>
          <a:xfrm>
            <a:off x="1028700" y="5143500"/>
            <a:ext cx="1143000" cy="723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µUSB Host Connector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1D56CD-0056-93F9-C070-0B8C3EE0DB7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71700" y="5505450"/>
            <a:ext cx="2319130" cy="19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31871A-214B-2B70-B112-842F8D982730}"/>
              </a:ext>
            </a:extLst>
          </p:cNvPr>
          <p:cNvCxnSpPr>
            <a:cxnSpLocks/>
          </p:cNvCxnSpPr>
          <p:nvPr/>
        </p:nvCxnSpPr>
        <p:spPr>
          <a:xfrm>
            <a:off x="2176670" y="5343526"/>
            <a:ext cx="231913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DCFEAF-4358-BBF5-C0C1-52C0FE396BE7}"/>
              </a:ext>
            </a:extLst>
          </p:cNvPr>
          <p:cNvSpPr txBox="1"/>
          <p:nvPr/>
        </p:nvSpPr>
        <p:spPr>
          <a:xfrm>
            <a:off x="2764735" y="558748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volts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DB69F-F6D4-0F3E-23AE-AD9FDAD7798A}"/>
              </a:ext>
            </a:extLst>
          </p:cNvPr>
          <p:cNvSpPr txBox="1"/>
          <p:nvPr/>
        </p:nvSpPr>
        <p:spPr>
          <a:xfrm>
            <a:off x="4572000" y="5343526"/>
            <a:ext cx="588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USB0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CF493E-E40D-AA50-0811-6F0309E37802}"/>
              </a:ext>
            </a:extLst>
          </p:cNvPr>
          <p:cNvSpPr txBox="1"/>
          <p:nvPr/>
        </p:nvSpPr>
        <p:spPr>
          <a:xfrm>
            <a:off x="6645966" y="5322115"/>
            <a:ext cx="78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MMC0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51992C-0734-83DF-8F24-05CEFBAF743D}"/>
              </a:ext>
            </a:extLst>
          </p:cNvPr>
          <p:cNvCxnSpPr>
            <a:cxnSpLocks/>
          </p:cNvCxnSpPr>
          <p:nvPr/>
        </p:nvCxnSpPr>
        <p:spPr>
          <a:xfrm>
            <a:off x="7419560" y="5472501"/>
            <a:ext cx="1038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8CCB35-1E06-185A-52F5-E71882482BF1}"/>
              </a:ext>
            </a:extLst>
          </p:cNvPr>
          <p:cNvSpPr/>
          <p:nvPr/>
        </p:nvSpPr>
        <p:spPr>
          <a:xfrm>
            <a:off x="8458200" y="5177349"/>
            <a:ext cx="1143000" cy="723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µSD Card Connector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636D5E-4DCB-9ACA-76E5-3EB64A028BCB}"/>
              </a:ext>
            </a:extLst>
          </p:cNvPr>
          <p:cNvSpPr/>
          <p:nvPr/>
        </p:nvSpPr>
        <p:spPr>
          <a:xfrm>
            <a:off x="9476025" y="338766"/>
            <a:ext cx="1895060" cy="723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IS-P6-8S-SMD3528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16x32 LED Matrix Panel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1CE9C8-C36C-27A9-571B-4FDD6B52E053}"/>
              </a:ext>
            </a:extLst>
          </p:cNvPr>
          <p:cNvSpPr txBox="1"/>
          <p:nvPr/>
        </p:nvSpPr>
        <p:spPr>
          <a:xfrm>
            <a:off x="6531667" y="2706709"/>
            <a:ext cx="78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EDA844-F28F-6849-7E6C-E1387CECFB8B}"/>
              </a:ext>
            </a:extLst>
          </p:cNvPr>
          <p:cNvSpPr/>
          <p:nvPr/>
        </p:nvSpPr>
        <p:spPr>
          <a:xfrm>
            <a:off x="7036504" y="1514890"/>
            <a:ext cx="1895060" cy="723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Potentiometers</a:t>
            </a:r>
            <a:endParaRPr lang="en-US" sz="12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33AE32-D0BF-8050-F63C-F8FF1C77EAFE}"/>
              </a:ext>
            </a:extLst>
          </p:cNvPr>
          <p:cNvSpPr/>
          <p:nvPr/>
        </p:nvSpPr>
        <p:spPr>
          <a:xfrm>
            <a:off x="9483074" y="1493971"/>
            <a:ext cx="1895060" cy="723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LED</a:t>
            </a:r>
            <a:endParaRPr lang="en-US" sz="12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0E21F0-4906-21D0-5511-FDE8953D152E}"/>
              </a:ext>
            </a:extLst>
          </p:cNvPr>
          <p:cNvSpPr/>
          <p:nvPr/>
        </p:nvSpPr>
        <p:spPr>
          <a:xfrm>
            <a:off x="6088974" y="531792"/>
            <a:ext cx="2712126" cy="723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Cape Headers</a:t>
            </a:r>
            <a:endParaRPr lang="en-US" sz="12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5C0982-F379-7CF7-2444-88835096C3B4}"/>
              </a:ext>
            </a:extLst>
          </p:cNvPr>
          <p:cNvCxnSpPr>
            <a:cxnSpLocks/>
          </p:cNvCxnSpPr>
          <p:nvPr/>
        </p:nvCxnSpPr>
        <p:spPr>
          <a:xfrm flipV="1">
            <a:off x="6477000" y="1295400"/>
            <a:ext cx="0" cy="1371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CA6442-45E2-1183-CD80-811EB6073EC0}"/>
              </a:ext>
            </a:extLst>
          </p:cNvPr>
          <p:cNvCxnSpPr>
            <a:cxnSpLocks/>
          </p:cNvCxnSpPr>
          <p:nvPr/>
        </p:nvCxnSpPr>
        <p:spPr>
          <a:xfrm flipV="1">
            <a:off x="6645966" y="1295400"/>
            <a:ext cx="0" cy="1371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5167EA-619B-45D8-B562-04517BF2526F}"/>
              </a:ext>
            </a:extLst>
          </p:cNvPr>
          <p:cNvCxnSpPr>
            <a:cxnSpLocks/>
          </p:cNvCxnSpPr>
          <p:nvPr/>
        </p:nvCxnSpPr>
        <p:spPr>
          <a:xfrm flipH="1" flipV="1">
            <a:off x="7443882" y="1255692"/>
            <a:ext cx="1155" cy="259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103307-91FD-85F9-0F7C-4055BC039B08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806537" y="700716"/>
            <a:ext cx="669488" cy="25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709D2F-E610-65F5-8E3D-4B20C9E0A585}"/>
              </a:ext>
            </a:extLst>
          </p:cNvPr>
          <p:cNvCxnSpPr>
            <a:cxnSpLocks/>
          </p:cNvCxnSpPr>
          <p:nvPr/>
        </p:nvCxnSpPr>
        <p:spPr>
          <a:xfrm flipH="1">
            <a:off x="8801100" y="1255692"/>
            <a:ext cx="1622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923A97-4B2B-96CE-7511-7DC7325BDBFE}"/>
              </a:ext>
            </a:extLst>
          </p:cNvPr>
          <p:cNvCxnSpPr>
            <a:cxnSpLocks/>
          </p:cNvCxnSpPr>
          <p:nvPr/>
        </p:nvCxnSpPr>
        <p:spPr>
          <a:xfrm flipH="1" flipV="1">
            <a:off x="10422400" y="1232633"/>
            <a:ext cx="1155" cy="259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9173-ADDE-4A3D-BDB4-3F990F10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F3467-59D1-707D-EEA3-EE77AC1BAB90}"/>
              </a:ext>
            </a:extLst>
          </p:cNvPr>
          <p:cNvSpPr/>
          <p:nvPr/>
        </p:nvSpPr>
        <p:spPr>
          <a:xfrm>
            <a:off x="4495800" y="2438400"/>
            <a:ext cx="2933700" cy="3352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A414A"/>
                </a:solidFill>
                <a:effectLst/>
              </a:rPr>
              <a:t>OSD335x-SM </a:t>
            </a:r>
            <a:r>
              <a:rPr lang="en-US" dirty="0" err="1">
                <a:solidFill>
                  <a:srgbClr val="3A414A"/>
                </a:solidFill>
                <a:effectLst/>
              </a:rPr>
              <a:t>SiP</a:t>
            </a:r>
            <a:br>
              <a:rPr lang="en-US" dirty="0">
                <a:solidFill>
                  <a:srgbClr val="3A414A"/>
                </a:solidFill>
                <a:effectLst/>
              </a:rPr>
            </a:br>
            <a:br>
              <a:rPr lang="en-US" dirty="0">
                <a:solidFill>
                  <a:srgbClr val="3A414A"/>
                </a:solidFill>
                <a:effectLst/>
              </a:rPr>
            </a:br>
            <a:r>
              <a:rPr lang="en-US" dirty="0">
                <a:solidFill>
                  <a:srgbClr val="3A414A"/>
                </a:solidFill>
                <a:effectLst/>
              </a:rPr>
              <a:t>contains:</a:t>
            </a:r>
            <a:br>
              <a:rPr lang="en-US" dirty="0">
                <a:solidFill>
                  <a:srgbClr val="3A414A"/>
                </a:solidFill>
                <a:effectLst/>
              </a:rPr>
            </a:br>
            <a:br>
              <a:rPr lang="en-US" dirty="0">
                <a:solidFill>
                  <a:srgbClr val="3A414A"/>
                </a:solidFill>
                <a:effectLst/>
              </a:rPr>
            </a:br>
            <a:r>
              <a:rPr lang="en-US" dirty="0">
                <a:solidFill>
                  <a:srgbClr val="3A414A"/>
                </a:solidFill>
                <a:effectLst/>
              </a:rPr>
              <a:t>AM3358</a:t>
            </a:r>
            <a:br>
              <a:rPr lang="en-US" dirty="0">
                <a:solidFill>
                  <a:srgbClr val="3A414A"/>
                </a:solidFill>
                <a:effectLst/>
              </a:rPr>
            </a:br>
            <a:r>
              <a:rPr lang="en-US" dirty="0">
                <a:solidFill>
                  <a:srgbClr val="3A414A"/>
                </a:solidFill>
                <a:effectLst/>
              </a:rPr>
              <a:t>TPS65217C</a:t>
            </a:r>
            <a:br>
              <a:rPr lang="en-US" dirty="0">
                <a:solidFill>
                  <a:srgbClr val="3A414A"/>
                </a:solidFill>
                <a:effectLst/>
              </a:rPr>
            </a:br>
            <a:r>
              <a:rPr lang="en-US" dirty="0">
                <a:solidFill>
                  <a:srgbClr val="3A414A"/>
                </a:solidFill>
                <a:effectLst/>
              </a:rPr>
              <a:t>TL5209</a:t>
            </a:r>
            <a:br>
              <a:rPr lang="en-US" dirty="0">
                <a:solidFill>
                  <a:srgbClr val="3A414A"/>
                </a:solidFill>
                <a:effectLst/>
              </a:rPr>
            </a:br>
            <a:r>
              <a:rPr lang="en-US" dirty="0">
                <a:solidFill>
                  <a:srgbClr val="3A414A"/>
                </a:solidFill>
                <a:effectLst/>
              </a:rPr>
              <a:t>EEPROM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87887-BD6E-0C62-03C9-CDC59FB5E135}"/>
              </a:ext>
            </a:extLst>
          </p:cNvPr>
          <p:cNvSpPr/>
          <p:nvPr/>
        </p:nvSpPr>
        <p:spPr>
          <a:xfrm>
            <a:off x="1033670" y="4914899"/>
            <a:ext cx="1143000" cy="723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µUSB Host Connector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64B34A-F8E8-E513-08FE-478FA1F3212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76670" y="5276849"/>
            <a:ext cx="2319130" cy="19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51C184-B60B-3249-333C-772AB150EFCE}"/>
              </a:ext>
            </a:extLst>
          </p:cNvPr>
          <p:cNvCxnSpPr>
            <a:cxnSpLocks/>
          </p:cNvCxnSpPr>
          <p:nvPr/>
        </p:nvCxnSpPr>
        <p:spPr>
          <a:xfrm>
            <a:off x="2181640" y="5114925"/>
            <a:ext cx="231913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A4DC78-4E3C-01F6-74F0-768FC06DE943}"/>
              </a:ext>
            </a:extLst>
          </p:cNvPr>
          <p:cNvSpPr txBox="1"/>
          <p:nvPr/>
        </p:nvSpPr>
        <p:spPr>
          <a:xfrm>
            <a:off x="2769705" y="53588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volts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7638A1-D434-4525-35E2-6377078DF8ED}"/>
              </a:ext>
            </a:extLst>
          </p:cNvPr>
          <p:cNvSpPr txBox="1"/>
          <p:nvPr/>
        </p:nvSpPr>
        <p:spPr>
          <a:xfrm>
            <a:off x="4576970" y="5114925"/>
            <a:ext cx="588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USB0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E28CA7-51E1-5E29-32FE-DAA425AD32EB}"/>
              </a:ext>
            </a:extLst>
          </p:cNvPr>
          <p:cNvCxnSpPr>
            <a:cxnSpLocks/>
          </p:cNvCxnSpPr>
          <p:nvPr/>
        </p:nvCxnSpPr>
        <p:spPr>
          <a:xfrm>
            <a:off x="7424530" y="3180521"/>
            <a:ext cx="1038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106A40F-751B-2C77-4E9D-91594FDEB45E}"/>
              </a:ext>
            </a:extLst>
          </p:cNvPr>
          <p:cNvSpPr/>
          <p:nvPr/>
        </p:nvSpPr>
        <p:spPr>
          <a:xfrm>
            <a:off x="8463170" y="2738947"/>
            <a:ext cx="1895060" cy="723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16x32 LED Matrix Panel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Up to 2.5A max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7C37F-923C-F6FC-A463-CF63FD03061A}"/>
              </a:ext>
            </a:extLst>
          </p:cNvPr>
          <p:cNvSpPr txBox="1"/>
          <p:nvPr/>
        </p:nvSpPr>
        <p:spPr>
          <a:xfrm>
            <a:off x="7040218" y="3042021"/>
            <a:ext cx="78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CF5D29-A1C0-BC36-CE3C-4FD20903935C}"/>
              </a:ext>
            </a:extLst>
          </p:cNvPr>
          <p:cNvSpPr txBox="1"/>
          <p:nvPr/>
        </p:nvSpPr>
        <p:spPr>
          <a:xfrm>
            <a:off x="7530763" y="276768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volts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9AD0A4-D1AE-FAEA-241E-8F1A75A8AF62}"/>
              </a:ext>
            </a:extLst>
          </p:cNvPr>
          <p:cNvSpPr/>
          <p:nvPr/>
        </p:nvSpPr>
        <p:spPr>
          <a:xfrm>
            <a:off x="8463170" y="685800"/>
            <a:ext cx="1895060" cy="723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5V 4A (4000mA) switching power supply 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EAE3FE-39C4-ECCB-B7A3-4A4D8650F6E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410700" y="14097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EE55E2E-546F-2AAF-2F6C-8B78AD3B59BE}"/>
              </a:ext>
            </a:extLst>
          </p:cNvPr>
          <p:cNvSpPr/>
          <p:nvPr/>
        </p:nvSpPr>
        <p:spPr>
          <a:xfrm>
            <a:off x="8463170" y="1717959"/>
            <a:ext cx="1895060" cy="723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Female DC Power adapter - 2.1mm jack to screw terminal block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2D6866-293C-4336-FF25-898EBC3992F5}"/>
              </a:ext>
            </a:extLst>
          </p:cNvPr>
          <p:cNvCxnSpPr>
            <a:cxnSpLocks/>
          </p:cNvCxnSpPr>
          <p:nvPr/>
        </p:nvCxnSpPr>
        <p:spPr>
          <a:xfrm flipV="1">
            <a:off x="9410700" y="24384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658AB5-68B1-580A-823B-8B269FE00CAB}"/>
              </a:ext>
            </a:extLst>
          </p:cNvPr>
          <p:cNvCxnSpPr>
            <a:cxnSpLocks/>
          </p:cNvCxnSpPr>
          <p:nvPr/>
        </p:nvCxnSpPr>
        <p:spPr>
          <a:xfrm>
            <a:off x="7424530" y="4762500"/>
            <a:ext cx="1038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AE2301-5ACB-138B-6C0A-3FA1E0104DA4}"/>
              </a:ext>
            </a:extLst>
          </p:cNvPr>
          <p:cNvSpPr txBox="1"/>
          <p:nvPr/>
        </p:nvSpPr>
        <p:spPr>
          <a:xfrm>
            <a:off x="6982132" y="4637901"/>
            <a:ext cx="49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3.3V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2EA96D-AE4C-258C-AFBB-FFEBA379AE69}"/>
              </a:ext>
            </a:extLst>
          </p:cNvPr>
          <p:cNvSpPr/>
          <p:nvPr/>
        </p:nvSpPr>
        <p:spPr>
          <a:xfrm>
            <a:off x="8425974" y="4419600"/>
            <a:ext cx="1895060" cy="723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392511"/>
              </p:ext>
            </p:extLst>
          </p:nvPr>
        </p:nvGraphicFramePr>
        <p:xfrm>
          <a:off x="609600" y="1295400"/>
          <a:ext cx="10972800" cy="3774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16x32 LED Matrix Panel </a:t>
                      </a:r>
                      <a:r>
                        <a:rPr lang="en-US" dirty="0">
                          <a:hlinkClick r:id="rId2"/>
                        </a:rPr>
                        <a:t>https://www.adafruit.com/product/420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5V 4A (4000mA) switching power supply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https://www.adafruit.com/product/1466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 DC Power adapter - 2.1mm jack to screw terminal block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https://www.adafruit.com/product/368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Potentiometers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Potentiometer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6A6262-9FAA-5DFD-2905-9E34A05EDCE4}"/>
              </a:ext>
            </a:extLst>
          </p:cNvPr>
          <p:cNvSpPr txBox="1"/>
          <p:nvPr/>
        </p:nvSpPr>
        <p:spPr>
          <a:xfrm>
            <a:off x="4457700" y="50292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Next Slide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B9D6-17AD-8BB2-6A01-53A247FF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485"/>
            <a:ext cx="10972800" cy="914401"/>
          </a:xfrm>
        </p:spPr>
        <p:txBody>
          <a:bodyPr/>
          <a:lstStyle/>
          <a:p>
            <a:r>
              <a:rPr lang="en-US" dirty="0"/>
              <a:t>Software Block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76E18-7C51-B8F0-1860-0A4917A3DB7A}"/>
              </a:ext>
            </a:extLst>
          </p:cNvPr>
          <p:cNvSpPr/>
          <p:nvPr/>
        </p:nvSpPr>
        <p:spPr>
          <a:xfrm>
            <a:off x="4305300" y="1409700"/>
            <a:ext cx="1866900" cy="419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Song List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CBB9B-3B43-4E04-411C-13DD98B0608E}"/>
              </a:ext>
            </a:extLst>
          </p:cNvPr>
          <p:cNvSpPr/>
          <p:nvPr/>
        </p:nvSpPr>
        <p:spPr>
          <a:xfrm>
            <a:off x="4305300" y="2171700"/>
            <a:ext cx="1866900" cy="419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Browse through songs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DE0F84-746E-C818-050E-AB0F7735A178}"/>
              </a:ext>
            </a:extLst>
          </p:cNvPr>
          <p:cNvSpPr/>
          <p:nvPr/>
        </p:nvSpPr>
        <p:spPr>
          <a:xfrm>
            <a:off x="4294239" y="2944761"/>
            <a:ext cx="1866900" cy="419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song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0C95D4-1AE0-E602-CD07-F42D61DF192B}"/>
              </a:ext>
            </a:extLst>
          </p:cNvPr>
          <p:cNvSpPr/>
          <p:nvPr/>
        </p:nvSpPr>
        <p:spPr>
          <a:xfrm>
            <a:off x="4305300" y="3706761"/>
            <a:ext cx="1866900" cy="419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tempo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4ED9BC-5ADF-D054-EA88-E95043FDC6B0}"/>
              </a:ext>
            </a:extLst>
          </p:cNvPr>
          <p:cNvSpPr/>
          <p:nvPr/>
        </p:nvSpPr>
        <p:spPr>
          <a:xfrm>
            <a:off x="4294239" y="4493341"/>
            <a:ext cx="1866900" cy="419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 through song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57F999-629A-AE45-7BEE-E4045FFF5CAA}"/>
              </a:ext>
            </a:extLst>
          </p:cNvPr>
          <p:cNvSpPr/>
          <p:nvPr/>
        </p:nvSpPr>
        <p:spPr>
          <a:xfrm>
            <a:off x="4305300" y="5238750"/>
            <a:ext cx="1866900" cy="419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Button Press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DD8336-CFD5-7CD5-15C0-33E4D4C740B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172200" y="5448300"/>
            <a:ext cx="60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1CD0D5-958C-84E7-5042-EB9B967F9F3E}"/>
              </a:ext>
            </a:extLst>
          </p:cNvPr>
          <p:cNvCxnSpPr>
            <a:cxnSpLocks/>
          </p:cNvCxnSpPr>
          <p:nvPr/>
        </p:nvCxnSpPr>
        <p:spPr>
          <a:xfrm flipV="1">
            <a:off x="6781800" y="2381250"/>
            <a:ext cx="0" cy="306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F5F07C-D001-125B-F40B-D669450C6BBD}"/>
              </a:ext>
            </a:extLst>
          </p:cNvPr>
          <p:cNvCxnSpPr>
            <a:endCxn id="5" idx="3"/>
          </p:cNvCxnSpPr>
          <p:nvPr/>
        </p:nvCxnSpPr>
        <p:spPr>
          <a:xfrm flipH="1">
            <a:off x="6172200" y="238125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0BCF75-01AE-C0BF-E08E-3DD00D39C2D2}"/>
              </a:ext>
            </a:extLst>
          </p:cNvPr>
          <p:cNvCxnSpPr>
            <a:stCxn id="9" idx="1"/>
          </p:cNvCxnSpPr>
          <p:nvPr/>
        </p:nvCxnSpPr>
        <p:spPr>
          <a:xfrm flipH="1">
            <a:off x="3848100" y="5448300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2B4D91-A629-0776-A75A-24B3D9024D89}"/>
              </a:ext>
            </a:extLst>
          </p:cNvPr>
          <p:cNvCxnSpPr>
            <a:cxnSpLocks/>
          </p:cNvCxnSpPr>
          <p:nvPr/>
        </p:nvCxnSpPr>
        <p:spPr>
          <a:xfrm flipV="1">
            <a:off x="3848100" y="3924300"/>
            <a:ext cx="0" cy="152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E0F74D-5BDA-4F8C-5474-E437229D8D9F}"/>
              </a:ext>
            </a:extLst>
          </p:cNvPr>
          <p:cNvCxnSpPr>
            <a:cxnSpLocks/>
          </p:cNvCxnSpPr>
          <p:nvPr/>
        </p:nvCxnSpPr>
        <p:spPr>
          <a:xfrm>
            <a:off x="3848100" y="3924300"/>
            <a:ext cx="446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5207AE-9565-C21D-EEA5-ACB2B35B072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238750" y="182880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B7AC73-D03C-733D-F8CD-BF3CD738A18F}"/>
              </a:ext>
            </a:extLst>
          </p:cNvPr>
          <p:cNvCxnSpPr>
            <a:cxnSpLocks/>
          </p:cNvCxnSpPr>
          <p:nvPr/>
        </p:nvCxnSpPr>
        <p:spPr>
          <a:xfrm>
            <a:off x="5238750" y="2601861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1E575A-0C91-7182-6DC4-25064ADB5F55}"/>
              </a:ext>
            </a:extLst>
          </p:cNvPr>
          <p:cNvCxnSpPr>
            <a:cxnSpLocks/>
          </p:cNvCxnSpPr>
          <p:nvPr/>
        </p:nvCxnSpPr>
        <p:spPr>
          <a:xfrm>
            <a:off x="5220929" y="3363861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045BF7-2BDC-6F8C-10B7-77CBF44C8F1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5227689" y="4125861"/>
            <a:ext cx="11061" cy="36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250652-477E-E666-45EF-2038F7ADD6B0}"/>
              </a:ext>
            </a:extLst>
          </p:cNvPr>
          <p:cNvCxnSpPr>
            <a:cxnSpLocks/>
          </p:cNvCxnSpPr>
          <p:nvPr/>
        </p:nvCxnSpPr>
        <p:spPr>
          <a:xfrm>
            <a:off x="5214169" y="489585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9AB8964-5089-E748-1CE0-42BAC557DF88}"/>
              </a:ext>
            </a:extLst>
          </p:cNvPr>
          <p:cNvSpPr/>
          <p:nvPr/>
        </p:nvSpPr>
        <p:spPr>
          <a:xfrm>
            <a:off x="3276600" y="1143001"/>
            <a:ext cx="4076700" cy="5372099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3FD90A-EC46-D487-B40E-CABBCF4A5387}"/>
              </a:ext>
            </a:extLst>
          </p:cNvPr>
          <p:cNvSpPr txBox="1"/>
          <p:nvPr/>
        </p:nvSpPr>
        <p:spPr>
          <a:xfrm>
            <a:off x="6324603" y="5519350"/>
            <a:ext cx="609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&lt; 3s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54D2BE-294A-991F-D1ED-7F1CD904DCC5}"/>
              </a:ext>
            </a:extLst>
          </p:cNvPr>
          <p:cNvSpPr txBox="1"/>
          <p:nvPr/>
        </p:nvSpPr>
        <p:spPr>
          <a:xfrm>
            <a:off x="3619502" y="5519349"/>
            <a:ext cx="52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&gt; 3s</a:t>
            </a:r>
          </a:p>
          <a:p>
            <a:endParaRPr lang="en-US" sz="12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3332521-5E39-B460-CD86-B124261AE458}"/>
              </a:ext>
            </a:extLst>
          </p:cNvPr>
          <p:cNvSpPr/>
          <p:nvPr/>
        </p:nvSpPr>
        <p:spPr>
          <a:xfrm>
            <a:off x="685800" y="3832429"/>
            <a:ext cx="1866900" cy="419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song title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4C77DC-2B53-ED98-842D-12AE9CEB3ABC}"/>
              </a:ext>
            </a:extLst>
          </p:cNvPr>
          <p:cNvSpPr/>
          <p:nvPr/>
        </p:nvSpPr>
        <p:spPr>
          <a:xfrm>
            <a:off x="685800" y="4495800"/>
            <a:ext cx="1866900" cy="419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Cycle through songs with potentiometer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43C3E9-AF33-070B-D12D-C5D2134654B1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1619250" y="4251529"/>
            <a:ext cx="0" cy="24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2562D9D-E6F2-E35F-14AE-343C59829081}"/>
              </a:ext>
            </a:extLst>
          </p:cNvPr>
          <p:cNvCxnSpPr/>
          <p:nvPr/>
        </p:nvCxnSpPr>
        <p:spPr>
          <a:xfrm flipH="1">
            <a:off x="3837039" y="3154311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21F377C-8B26-18ED-E6A3-0046F4D54F5E}"/>
              </a:ext>
            </a:extLst>
          </p:cNvPr>
          <p:cNvCxnSpPr>
            <a:cxnSpLocks/>
          </p:cNvCxnSpPr>
          <p:nvPr/>
        </p:nvCxnSpPr>
        <p:spPr>
          <a:xfrm flipV="1">
            <a:off x="3835810" y="2381250"/>
            <a:ext cx="0" cy="773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97B9F0A-D0F0-7A65-0315-4E0265C9A8F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835810" y="2381250"/>
            <a:ext cx="469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7D10ABC-9A7D-06A5-5563-6897CB4EC019}"/>
              </a:ext>
            </a:extLst>
          </p:cNvPr>
          <p:cNvSpPr txBox="1"/>
          <p:nvPr/>
        </p:nvSpPr>
        <p:spPr>
          <a:xfrm>
            <a:off x="3263546" y="2457967"/>
            <a:ext cx="84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&gt; 3s</a:t>
            </a:r>
          </a:p>
          <a:p>
            <a:r>
              <a:rPr lang="en-US" sz="1200" b="1" dirty="0"/>
              <a:t>Button press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EBEBE91-9FED-E223-0609-56B5645DD37E}"/>
              </a:ext>
            </a:extLst>
          </p:cNvPr>
          <p:cNvSpPr/>
          <p:nvPr/>
        </p:nvSpPr>
        <p:spPr>
          <a:xfrm>
            <a:off x="683342" y="5402519"/>
            <a:ext cx="1866900" cy="419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BPM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A71637A-520A-F75E-3884-72085BC52750}"/>
              </a:ext>
            </a:extLst>
          </p:cNvPr>
          <p:cNvSpPr/>
          <p:nvPr/>
        </p:nvSpPr>
        <p:spPr>
          <a:xfrm>
            <a:off x="683342" y="6198317"/>
            <a:ext cx="1866900" cy="419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potentiometer to change BPM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D5C9F17-D7CA-47F2-020E-405C84F15EB3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1616792" y="5821619"/>
            <a:ext cx="0" cy="37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6B859E7-A882-D28E-0219-67D2E897DB9F}"/>
              </a:ext>
            </a:extLst>
          </p:cNvPr>
          <p:cNvSpPr/>
          <p:nvPr/>
        </p:nvSpPr>
        <p:spPr>
          <a:xfrm>
            <a:off x="688258" y="1184940"/>
            <a:ext cx="1866900" cy="6438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on startup and check repository of music for new music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4FE7F3C-1198-0FA0-6034-038FE9B88BAA}"/>
              </a:ext>
            </a:extLst>
          </p:cNvPr>
          <p:cNvSpPr/>
          <p:nvPr/>
        </p:nvSpPr>
        <p:spPr>
          <a:xfrm>
            <a:off x="683342" y="2057861"/>
            <a:ext cx="1866900" cy="6438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new music through pdf -&gt; music  program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6965ECB-5807-9F88-92C9-8A42DCDF2ADF}"/>
              </a:ext>
            </a:extLst>
          </p:cNvPr>
          <p:cNvSpPr/>
          <p:nvPr/>
        </p:nvSpPr>
        <p:spPr>
          <a:xfrm>
            <a:off x="683342" y="2930782"/>
            <a:ext cx="1866900" cy="419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to list of music ready to play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587F265-3310-8233-84D5-87532A1C9B30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1616792" y="1828800"/>
            <a:ext cx="0" cy="22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A01184B-FAA1-9610-724F-6C488119025D}"/>
              </a:ext>
            </a:extLst>
          </p:cNvPr>
          <p:cNvCxnSpPr>
            <a:cxnSpLocks/>
          </p:cNvCxnSpPr>
          <p:nvPr/>
        </p:nvCxnSpPr>
        <p:spPr>
          <a:xfrm>
            <a:off x="1616792" y="2701720"/>
            <a:ext cx="0" cy="22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4F403AF-B35C-0764-13A8-84812F77CE68}"/>
              </a:ext>
            </a:extLst>
          </p:cNvPr>
          <p:cNvSpPr/>
          <p:nvPr/>
        </p:nvSpPr>
        <p:spPr>
          <a:xfrm>
            <a:off x="538395" y="1051938"/>
            <a:ext cx="2156794" cy="2484106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0024693-3E3C-DA82-BBA8-3CB6B41C2758}"/>
              </a:ext>
            </a:extLst>
          </p:cNvPr>
          <p:cNvSpPr/>
          <p:nvPr/>
        </p:nvSpPr>
        <p:spPr>
          <a:xfrm>
            <a:off x="533479" y="3670388"/>
            <a:ext cx="2156794" cy="1435012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46757AF-86FB-33ED-85EE-CDDCC2348676}"/>
              </a:ext>
            </a:extLst>
          </p:cNvPr>
          <p:cNvSpPr/>
          <p:nvPr/>
        </p:nvSpPr>
        <p:spPr>
          <a:xfrm>
            <a:off x="510206" y="5267441"/>
            <a:ext cx="2156794" cy="1468962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1F3DACD-CB4F-9005-CAD9-A894BDC06A52}"/>
              </a:ext>
            </a:extLst>
          </p:cNvPr>
          <p:cNvSpPr/>
          <p:nvPr/>
        </p:nvSpPr>
        <p:spPr>
          <a:xfrm>
            <a:off x="8724900" y="990600"/>
            <a:ext cx="1866900" cy="419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guitar string represented as lines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AF4C0D4-CC65-74F6-9774-B908EEDDBED6}"/>
              </a:ext>
            </a:extLst>
          </p:cNvPr>
          <p:cNvSpPr/>
          <p:nvPr/>
        </p:nvSpPr>
        <p:spPr>
          <a:xfrm>
            <a:off x="8724900" y="1653626"/>
            <a:ext cx="1866900" cy="419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Press button to start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58E649D-251E-67A8-84B0-7F369821277D}"/>
              </a:ext>
            </a:extLst>
          </p:cNvPr>
          <p:cNvSpPr/>
          <p:nvPr/>
        </p:nvSpPr>
        <p:spPr>
          <a:xfrm>
            <a:off x="8724900" y="2310815"/>
            <a:ext cx="1866900" cy="419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Blinks tempo using 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528C4C8-2BEC-E24D-B9E5-DE463C32F064}"/>
              </a:ext>
            </a:extLst>
          </p:cNvPr>
          <p:cNvSpPr/>
          <p:nvPr/>
        </p:nvSpPr>
        <p:spPr>
          <a:xfrm>
            <a:off x="8724900" y="2975014"/>
            <a:ext cx="1866900" cy="6953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Displays chords according to music sheet and tempo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F4A9712-D625-6975-1E4A-8026C468A758}"/>
              </a:ext>
            </a:extLst>
          </p:cNvPr>
          <p:cNvSpPr/>
          <p:nvPr/>
        </p:nvSpPr>
        <p:spPr>
          <a:xfrm>
            <a:off x="8715682" y="3903062"/>
            <a:ext cx="1866900" cy="419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Button press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711A958-25F3-B94B-7B16-C126D9483810}"/>
              </a:ext>
            </a:extLst>
          </p:cNvPr>
          <p:cNvSpPr/>
          <p:nvPr/>
        </p:nvSpPr>
        <p:spPr>
          <a:xfrm>
            <a:off x="8715682" y="4567030"/>
            <a:ext cx="1866900" cy="419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Displays “End”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17E92F4-E4C0-8323-19D5-6D88F7C58484}"/>
              </a:ext>
            </a:extLst>
          </p:cNvPr>
          <p:cNvCxnSpPr>
            <a:cxnSpLocks/>
          </p:cNvCxnSpPr>
          <p:nvPr/>
        </p:nvCxnSpPr>
        <p:spPr>
          <a:xfrm flipH="1" flipV="1">
            <a:off x="8249264" y="1194005"/>
            <a:ext cx="9218" cy="2916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8456A7A-9398-F30C-94A0-9346CA32F03B}"/>
              </a:ext>
            </a:extLst>
          </p:cNvPr>
          <p:cNvCxnSpPr>
            <a:cxnSpLocks/>
            <a:stCxn id="97" idx="1"/>
          </p:cNvCxnSpPr>
          <p:nvPr/>
        </p:nvCxnSpPr>
        <p:spPr>
          <a:xfrm flipH="1">
            <a:off x="8258482" y="4112612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F887476-6BF6-F359-E393-C06F97ADDBBA}"/>
              </a:ext>
            </a:extLst>
          </p:cNvPr>
          <p:cNvCxnSpPr>
            <a:cxnSpLocks/>
          </p:cNvCxnSpPr>
          <p:nvPr/>
        </p:nvCxnSpPr>
        <p:spPr>
          <a:xfrm flipV="1">
            <a:off x="8249264" y="1194005"/>
            <a:ext cx="466418" cy="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83601F7-3338-5AD8-76BF-16DEFDAA182C}"/>
              </a:ext>
            </a:extLst>
          </p:cNvPr>
          <p:cNvSpPr txBox="1"/>
          <p:nvPr/>
        </p:nvSpPr>
        <p:spPr>
          <a:xfrm>
            <a:off x="8011754" y="4128700"/>
            <a:ext cx="52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&gt; 3s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6EF36E7-CCED-37E6-B00F-89F5C4492CAA}"/>
              </a:ext>
            </a:extLst>
          </p:cNvPr>
          <p:cNvCxnSpPr>
            <a:cxnSpLocks/>
          </p:cNvCxnSpPr>
          <p:nvPr/>
        </p:nvCxnSpPr>
        <p:spPr>
          <a:xfrm>
            <a:off x="10591800" y="4251529"/>
            <a:ext cx="60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F206483-94C4-C27F-825C-B223AAF2E780}"/>
              </a:ext>
            </a:extLst>
          </p:cNvPr>
          <p:cNvCxnSpPr>
            <a:cxnSpLocks/>
          </p:cNvCxnSpPr>
          <p:nvPr/>
        </p:nvCxnSpPr>
        <p:spPr>
          <a:xfrm flipV="1">
            <a:off x="11187881" y="4041979"/>
            <a:ext cx="0" cy="196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9E30CD8-8933-267D-5602-62FF064CE9D3}"/>
              </a:ext>
            </a:extLst>
          </p:cNvPr>
          <p:cNvCxnSpPr/>
          <p:nvPr/>
        </p:nvCxnSpPr>
        <p:spPr>
          <a:xfrm flipH="1">
            <a:off x="10578281" y="4041979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372A67-A19F-87C0-36AF-6AF855C39702}"/>
              </a:ext>
            </a:extLst>
          </p:cNvPr>
          <p:cNvSpPr txBox="1"/>
          <p:nvPr/>
        </p:nvSpPr>
        <p:spPr>
          <a:xfrm>
            <a:off x="10734986" y="4253604"/>
            <a:ext cx="609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&lt; 3s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74D3411-0B9D-1D7B-6B56-6CF3CC463689}"/>
              </a:ext>
            </a:extLst>
          </p:cNvPr>
          <p:cNvSpPr txBox="1"/>
          <p:nvPr/>
        </p:nvSpPr>
        <p:spPr>
          <a:xfrm>
            <a:off x="10605979" y="3731256"/>
            <a:ext cx="128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Pause/Resume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77B2062-A87D-FEEA-C47F-8B00BB616AF6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9649132" y="1409700"/>
            <a:ext cx="9218" cy="24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9C7BE5F-F1CE-7B78-C6B4-DE14838651E9}"/>
              </a:ext>
            </a:extLst>
          </p:cNvPr>
          <p:cNvCxnSpPr>
            <a:cxnSpLocks/>
          </p:cNvCxnSpPr>
          <p:nvPr/>
        </p:nvCxnSpPr>
        <p:spPr>
          <a:xfrm>
            <a:off x="9639914" y="2072726"/>
            <a:ext cx="9218" cy="24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5680506-C10E-40FF-7112-EFB7BF69F18C}"/>
              </a:ext>
            </a:extLst>
          </p:cNvPr>
          <p:cNvCxnSpPr>
            <a:cxnSpLocks/>
          </p:cNvCxnSpPr>
          <p:nvPr/>
        </p:nvCxnSpPr>
        <p:spPr>
          <a:xfrm>
            <a:off x="9644523" y="2742340"/>
            <a:ext cx="9218" cy="24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DA08DE9-3433-C224-287D-A0A20570C3B7}"/>
              </a:ext>
            </a:extLst>
          </p:cNvPr>
          <p:cNvCxnSpPr>
            <a:cxnSpLocks/>
          </p:cNvCxnSpPr>
          <p:nvPr/>
        </p:nvCxnSpPr>
        <p:spPr>
          <a:xfrm>
            <a:off x="9653741" y="3664762"/>
            <a:ext cx="9218" cy="24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713CC40-348A-C942-7B9E-1B15405A3533}"/>
              </a:ext>
            </a:extLst>
          </p:cNvPr>
          <p:cNvCxnSpPr>
            <a:cxnSpLocks/>
          </p:cNvCxnSpPr>
          <p:nvPr/>
        </p:nvCxnSpPr>
        <p:spPr>
          <a:xfrm>
            <a:off x="9665724" y="4327762"/>
            <a:ext cx="9218" cy="24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34E06446-F504-2BE8-8D65-496CD2C7773E}"/>
              </a:ext>
            </a:extLst>
          </p:cNvPr>
          <p:cNvSpPr/>
          <p:nvPr/>
        </p:nvSpPr>
        <p:spPr>
          <a:xfrm>
            <a:off x="8000693" y="762000"/>
            <a:ext cx="3892770" cy="4505441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CC36A37-F06D-D540-801F-A24A81F676D3}"/>
              </a:ext>
            </a:extLst>
          </p:cNvPr>
          <p:cNvCxnSpPr>
            <a:stCxn id="4" idx="1"/>
            <a:endCxn id="90" idx="3"/>
          </p:cNvCxnSpPr>
          <p:nvPr/>
        </p:nvCxnSpPr>
        <p:spPr>
          <a:xfrm flipH="1">
            <a:off x="2695189" y="1619250"/>
            <a:ext cx="1610111" cy="67474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1372376-EFDE-44DD-6BE4-AC41B026FBA7}"/>
              </a:ext>
            </a:extLst>
          </p:cNvPr>
          <p:cNvCxnSpPr>
            <a:cxnSpLocks/>
          </p:cNvCxnSpPr>
          <p:nvPr/>
        </p:nvCxnSpPr>
        <p:spPr>
          <a:xfrm>
            <a:off x="3835810" y="1632769"/>
            <a:ext cx="469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646EE48-1400-6965-DB00-BE2FA9D14D5C}"/>
              </a:ext>
            </a:extLst>
          </p:cNvPr>
          <p:cNvSpPr txBox="1"/>
          <p:nvPr/>
        </p:nvSpPr>
        <p:spPr>
          <a:xfrm>
            <a:off x="3427007" y="1318385"/>
            <a:ext cx="84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Power up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E3952DF-B433-688F-D9BF-21301DAF32F1}"/>
              </a:ext>
            </a:extLst>
          </p:cNvPr>
          <p:cNvCxnSpPr>
            <a:cxnSpLocks/>
            <a:stCxn id="5" idx="1"/>
            <a:endCxn id="91" idx="3"/>
          </p:cNvCxnSpPr>
          <p:nvPr/>
        </p:nvCxnSpPr>
        <p:spPr>
          <a:xfrm flipH="1">
            <a:off x="2690273" y="2381250"/>
            <a:ext cx="1615027" cy="20066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CA6B473-F9FB-2B3A-14EA-A6A6390E7603}"/>
              </a:ext>
            </a:extLst>
          </p:cNvPr>
          <p:cNvCxnSpPr>
            <a:cxnSpLocks/>
            <a:stCxn id="7" idx="1"/>
            <a:endCxn id="92" idx="3"/>
          </p:cNvCxnSpPr>
          <p:nvPr/>
        </p:nvCxnSpPr>
        <p:spPr>
          <a:xfrm flipH="1">
            <a:off x="2667000" y="3916311"/>
            <a:ext cx="1638300" cy="208561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A2410A-3878-65E9-C8A7-A0BFBA5D89EA}"/>
              </a:ext>
            </a:extLst>
          </p:cNvPr>
          <p:cNvCxnSpPr>
            <a:cxnSpLocks/>
            <a:stCxn id="122" idx="1"/>
            <a:endCxn id="8" idx="3"/>
          </p:cNvCxnSpPr>
          <p:nvPr/>
        </p:nvCxnSpPr>
        <p:spPr>
          <a:xfrm flipH="1">
            <a:off x="6161139" y="3014721"/>
            <a:ext cx="1839554" cy="168817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6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13A9FD-53AC-6AB3-D9B8-D6E992ED1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600870"/>
            <a:ext cx="5524500" cy="56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3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9266</TotalTime>
  <Words>409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Diamond Grid 16x9</vt:lpstr>
      <vt:lpstr>ENGI 301  GuitarHero Proposal</vt:lpstr>
      <vt:lpstr>Background Information</vt:lpstr>
      <vt:lpstr>System Block Diagram</vt:lpstr>
      <vt:lpstr>Power Block Diagram</vt:lpstr>
      <vt:lpstr>Components / Budget</vt:lpstr>
      <vt:lpstr>Software Block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Dylan Mercado</cp:lastModifiedBy>
  <cp:revision>415</cp:revision>
  <dcterms:created xsi:type="dcterms:W3CDTF">2018-01-09T20:24:50Z</dcterms:created>
  <dcterms:modified xsi:type="dcterms:W3CDTF">2024-03-08T07:20:33Z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