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83" d="100"/>
          <a:sy n="83" d="100"/>
        </p:scale>
        <p:origin x="595" y="48"/>
      </p:cViewPr>
      <p:guideLst>
        <p:guide pos="3840"/>
        <p:guide orient="horz" pos="2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2/25/2024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ashrafh/Moz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466" TargetMode="External"/><Relationship Id="rId2" Type="http://schemas.openxmlformats.org/officeDocument/2006/relationships/hyperlink" Target="https://www.adafruit.com/product/4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3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7600" dirty="0" err="1"/>
              <a:t>GuitarHero</a:t>
            </a:r>
            <a:r>
              <a:rPr lang="en-US" sz="7600" dirty="0"/>
              <a:t> </a:t>
            </a: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February 19, 2024	</a:t>
            </a:r>
          </a:p>
          <a:p>
            <a:r>
              <a:rPr lang="en-US" dirty="0"/>
              <a:t>Brian Mercado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486400" cy="4914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embedded system that reads guitar music PDF’s and displays the TAB of each chord of the song on an 16x32 LED panel</a:t>
            </a:r>
          </a:p>
          <a:p>
            <a:pPr lvl="1"/>
            <a:r>
              <a:rPr lang="en-US" dirty="0"/>
              <a:t>Sheet Music PDF Reader: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https://github.com/aashrafh/Mozart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74320" lvl="1" indent="0">
              <a:buNone/>
            </a:pPr>
            <a:r>
              <a:rPr lang="en-US" dirty="0"/>
              <a:t>Additions:</a:t>
            </a:r>
          </a:p>
          <a:p>
            <a:pPr lvl="1"/>
            <a:r>
              <a:rPr lang="en-US" dirty="0"/>
              <a:t>Will read name of guitar chords and BPM</a:t>
            </a:r>
          </a:p>
          <a:p>
            <a:pPr lvl="1"/>
            <a:r>
              <a:rPr lang="en-US" dirty="0"/>
              <a:t>Will code array of LED’s that will represent the guitar tab for each chord</a:t>
            </a:r>
          </a:p>
          <a:p>
            <a:pPr lvl="1"/>
            <a:r>
              <a:rPr lang="en-US" dirty="0"/>
              <a:t>Will display detected chord name with its LED representation</a:t>
            </a:r>
          </a:p>
          <a:p>
            <a:pPr marL="274320" lvl="1" indent="0">
              <a:buNone/>
            </a:pPr>
            <a:r>
              <a:rPr lang="en-US" dirty="0"/>
              <a:t>I recently joined the Mariachi Luna </a:t>
            </a:r>
            <a:r>
              <a:rPr lang="en-US" dirty="0" err="1"/>
              <a:t>Llena</a:t>
            </a:r>
            <a:r>
              <a:rPr lang="en-US" dirty="0"/>
              <a:t> and am a guitarist. However, I have not played guitar in an ensemble setting and need to learn new chords. This will greatly help me learn necessary chords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1D2E-185C-AF84-4B91-30FE39A0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59" y="467544"/>
            <a:ext cx="5577128" cy="2943021"/>
          </a:xfrm>
          <a:prstGeom prst="rect">
            <a:avLst/>
          </a:prstGeom>
        </p:spPr>
      </p:pic>
      <p:pic>
        <p:nvPicPr>
          <p:cNvPr id="1026" name="Picture 2" descr="How to play Bb Major | ChordBank">
            <a:extLst>
              <a:ext uri="{FF2B5EF4-FFF2-40B4-BE49-F238E27FC236}">
                <a16:creationId xmlns:a16="http://schemas.microsoft.com/office/drawing/2014/main" id="{AFF114CB-97B8-CCF0-4728-EC1BEC74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59" y="3592591"/>
            <a:ext cx="246582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um 16x32 RGB LED matrix panel - 6mm Pitch : ID 420 : $24.95 : Adafruit  Industries, Unique &amp; fun DIY electronics and kits">
            <a:extLst>
              <a:ext uri="{FF2B5EF4-FFF2-40B4-BE49-F238E27FC236}">
                <a16:creationId xmlns:a16="http://schemas.microsoft.com/office/drawing/2014/main" id="{6F25E131-F66F-F56A-41B5-93F8F2F5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4000500"/>
            <a:ext cx="2857500" cy="21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9852-C6D6-416B-9078-ACD4CE4EC823}"/>
              </a:ext>
            </a:extLst>
          </p:cNvPr>
          <p:cNvSpPr/>
          <p:nvPr/>
        </p:nvSpPr>
        <p:spPr>
          <a:xfrm>
            <a:off x="4490830" y="2667001"/>
            <a:ext cx="2933700" cy="3352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A414A"/>
                </a:solidFill>
                <a:effectLst/>
              </a:rPr>
              <a:t>OSD335x-SM </a:t>
            </a:r>
            <a:r>
              <a:rPr lang="en-US" dirty="0" err="1">
                <a:solidFill>
                  <a:srgbClr val="3A414A"/>
                </a:solidFill>
                <a:effectLst/>
              </a:rPr>
              <a:t>SiP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contains: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AM3358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TPS65217C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TL5209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EEPROM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CD69B-9417-29A8-CA03-C430F4644300}"/>
              </a:ext>
            </a:extLst>
          </p:cNvPr>
          <p:cNvSpPr/>
          <p:nvPr/>
        </p:nvSpPr>
        <p:spPr>
          <a:xfrm>
            <a:off x="1028700" y="5143500"/>
            <a:ext cx="114300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µUSB Host Connector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1D56CD-0056-93F9-C070-0B8C3EE0DB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1700" y="5505450"/>
            <a:ext cx="231913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871A-214B-2B70-B112-842F8D982730}"/>
              </a:ext>
            </a:extLst>
          </p:cNvPr>
          <p:cNvCxnSpPr>
            <a:cxnSpLocks/>
          </p:cNvCxnSpPr>
          <p:nvPr/>
        </p:nvCxnSpPr>
        <p:spPr>
          <a:xfrm>
            <a:off x="2176670" y="5343526"/>
            <a:ext cx="231913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CFEAF-4358-BBF5-C0C1-52C0FE396BE7}"/>
              </a:ext>
            </a:extLst>
          </p:cNvPr>
          <p:cNvSpPr txBox="1"/>
          <p:nvPr/>
        </p:nvSpPr>
        <p:spPr>
          <a:xfrm>
            <a:off x="2764735" y="55874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DB69F-F6D4-0F3E-23AE-AD9FDAD7798A}"/>
              </a:ext>
            </a:extLst>
          </p:cNvPr>
          <p:cNvSpPr txBox="1"/>
          <p:nvPr/>
        </p:nvSpPr>
        <p:spPr>
          <a:xfrm>
            <a:off x="4572000" y="5343526"/>
            <a:ext cx="58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F493E-E40D-AA50-0811-6F0309E37802}"/>
              </a:ext>
            </a:extLst>
          </p:cNvPr>
          <p:cNvSpPr txBox="1"/>
          <p:nvPr/>
        </p:nvSpPr>
        <p:spPr>
          <a:xfrm>
            <a:off x="6645966" y="5322115"/>
            <a:ext cx="7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MMC0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1992C-0734-83DF-8F24-05CEFBAF743D}"/>
              </a:ext>
            </a:extLst>
          </p:cNvPr>
          <p:cNvCxnSpPr>
            <a:cxnSpLocks/>
          </p:cNvCxnSpPr>
          <p:nvPr/>
        </p:nvCxnSpPr>
        <p:spPr>
          <a:xfrm>
            <a:off x="7419560" y="5472501"/>
            <a:ext cx="103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CCB35-1E06-185A-52F5-E71882482BF1}"/>
              </a:ext>
            </a:extLst>
          </p:cNvPr>
          <p:cNvSpPr/>
          <p:nvPr/>
        </p:nvSpPr>
        <p:spPr>
          <a:xfrm>
            <a:off x="8458200" y="5177349"/>
            <a:ext cx="114300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µSD Card Connector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636D5E-4DCB-9ACA-76E5-3EB64A028BCB}"/>
              </a:ext>
            </a:extLst>
          </p:cNvPr>
          <p:cNvSpPr/>
          <p:nvPr/>
        </p:nvSpPr>
        <p:spPr>
          <a:xfrm>
            <a:off x="9476025" y="338766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IS-P6-8S-SMD3528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16x32 LED Matrix Panel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CE9C8-C36C-27A9-571B-4FDD6B52E053}"/>
              </a:ext>
            </a:extLst>
          </p:cNvPr>
          <p:cNvSpPr txBox="1"/>
          <p:nvPr/>
        </p:nvSpPr>
        <p:spPr>
          <a:xfrm>
            <a:off x="6531667" y="2706709"/>
            <a:ext cx="7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DA844-F28F-6849-7E6C-E1387CECFB8B}"/>
              </a:ext>
            </a:extLst>
          </p:cNvPr>
          <p:cNvSpPr/>
          <p:nvPr/>
        </p:nvSpPr>
        <p:spPr>
          <a:xfrm>
            <a:off x="7036504" y="1514890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Potentiometers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3AE32-D0BF-8050-F63C-F8FF1C77EAFE}"/>
              </a:ext>
            </a:extLst>
          </p:cNvPr>
          <p:cNvSpPr/>
          <p:nvPr/>
        </p:nvSpPr>
        <p:spPr>
          <a:xfrm>
            <a:off x="9483074" y="1493971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LED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E21F0-4906-21D0-5511-FDE8953D152E}"/>
              </a:ext>
            </a:extLst>
          </p:cNvPr>
          <p:cNvSpPr/>
          <p:nvPr/>
        </p:nvSpPr>
        <p:spPr>
          <a:xfrm>
            <a:off x="6088974" y="531792"/>
            <a:ext cx="2712126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Cape Headers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5C0982-F379-7CF7-2444-88835096C3B4}"/>
              </a:ext>
            </a:extLst>
          </p:cNvPr>
          <p:cNvCxnSpPr>
            <a:cxnSpLocks/>
          </p:cNvCxnSpPr>
          <p:nvPr/>
        </p:nvCxnSpPr>
        <p:spPr>
          <a:xfrm flipV="1">
            <a:off x="6477000" y="1295400"/>
            <a:ext cx="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CA6442-45E2-1183-CD80-811EB6073EC0}"/>
              </a:ext>
            </a:extLst>
          </p:cNvPr>
          <p:cNvCxnSpPr>
            <a:cxnSpLocks/>
          </p:cNvCxnSpPr>
          <p:nvPr/>
        </p:nvCxnSpPr>
        <p:spPr>
          <a:xfrm flipV="1">
            <a:off x="6645966" y="1295400"/>
            <a:ext cx="0" cy="137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5167EA-619B-45D8-B562-04517BF252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82" y="1255692"/>
            <a:ext cx="1155" cy="259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03307-91FD-85F9-0F7C-4055BC039B0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806537" y="700716"/>
            <a:ext cx="669488" cy="2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709D2F-E610-65F5-8E3D-4B20C9E0A585}"/>
              </a:ext>
            </a:extLst>
          </p:cNvPr>
          <p:cNvCxnSpPr>
            <a:cxnSpLocks/>
          </p:cNvCxnSpPr>
          <p:nvPr/>
        </p:nvCxnSpPr>
        <p:spPr>
          <a:xfrm flipH="1">
            <a:off x="8801100" y="1255692"/>
            <a:ext cx="1622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923A97-4B2B-96CE-7511-7DC7325BDBFE}"/>
              </a:ext>
            </a:extLst>
          </p:cNvPr>
          <p:cNvCxnSpPr>
            <a:cxnSpLocks/>
          </p:cNvCxnSpPr>
          <p:nvPr/>
        </p:nvCxnSpPr>
        <p:spPr>
          <a:xfrm flipH="1" flipV="1">
            <a:off x="10422400" y="1232633"/>
            <a:ext cx="1155" cy="259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F3467-59D1-707D-EEA3-EE77AC1BAB90}"/>
              </a:ext>
            </a:extLst>
          </p:cNvPr>
          <p:cNvSpPr/>
          <p:nvPr/>
        </p:nvSpPr>
        <p:spPr>
          <a:xfrm>
            <a:off x="4495800" y="2438400"/>
            <a:ext cx="2933700" cy="3352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A414A"/>
                </a:solidFill>
                <a:effectLst/>
              </a:rPr>
              <a:t>OSD335x-SM </a:t>
            </a:r>
            <a:r>
              <a:rPr lang="en-US" dirty="0" err="1">
                <a:solidFill>
                  <a:srgbClr val="3A414A"/>
                </a:solidFill>
                <a:effectLst/>
              </a:rPr>
              <a:t>SiP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contains: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AM3358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TPS65217C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TL5209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EEPROM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87887-BD6E-0C62-03C9-CDC59FB5E135}"/>
              </a:ext>
            </a:extLst>
          </p:cNvPr>
          <p:cNvSpPr/>
          <p:nvPr/>
        </p:nvSpPr>
        <p:spPr>
          <a:xfrm>
            <a:off x="1033670" y="4914899"/>
            <a:ext cx="114300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µUSB Host Connector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64B34A-F8E8-E513-08FE-478FA1F3212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6670" y="5276849"/>
            <a:ext cx="231913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51C184-B60B-3249-333C-772AB150EFCE}"/>
              </a:ext>
            </a:extLst>
          </p:cNvPr>
          <p:cNvCxnSpPr>
            <a:cxnSpLocks/>
          </p:cNvCxnSpPr>
          <p:nvPr/>
        </p:nvCxnSpPr>
        <p:spPr>
          <a:xfrm>
            <a:off x="2181640" y="5114925"/>
            <a:ext cx="231913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A4DC78-4E3C-01F6-74F0-768FC06DE943}"/>
              </a:ext>
            </a:extLst>
          </p:cNvPr>
          <p:cNvSpPr txBox="1"/>
          <p:nvPr/>
        </p:nvSpPr>
        <p:spPr>
          <a:xfrm>
            <a:off x="2769705" y="53588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638A1-D434-4525-35E2-6377078DF8ED}"/>
              </a:ext>
            </a:extLst>
          </p:cNvPr>
          <p:cNvSpPr txBox="1"/>
          <p:nvPr/>
        </p:nvSpPr>
        <p:spPr>
          <a:xfrm>
            <a:off x="4576970" y="5114925"/>
            <a:ext cx="58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28CA7-51E1-5E29-32FE-DAA425AD32EB}"/>
              </a:ext>
            </a:extLst>
          </p:cNvPr>
          <p:cNvCxnSpPr>
            <a:cxnSpLocks/>
          </p:cNvCxnSpPr>
          <p:nvPr/>
        </p:nvCxnSpPr>
        <p:spPr>
          <a:xfrm>
            <a:off x="7424530" y="3180521"/>
            <a:ext cx="103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6A40F-751B-2C77-4E9D-91594FDEB45E}"/>
              </a:ext>
            </a:extLst>
          </p:cNvPr>
          <p:cNvSpPr/>
          <p:nvPr/>
        </p:nvSpPr>
        <p:spPr>
          <a:xfrm>
            <a:off x="8463170" y="2738947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16x32 LED Matrix Panel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Up to 2.5A max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7C37F-923C-F6FC-A463-CF63FD03061A}"/>
              </a:ext>
            </a:extLst>
          </p:cNvPr>
          <p:cNvSpPr txBox="1"/>
          <p:nvPr/>
        </p:nvSpPr>
        <p:spPr>
          <a:xfrm>
            <a:off x="7040218" y="3042021"/>
            <a:ext cx="7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5D29-A1C0-BC36-CE3C-4FD20903935C}"/>
              </a:ext>
            </a:extLst>
          </p:cNvPr>
          <p:cNvSpPr txBox="1"/>
          <p:nvPr/>
        </p:nvSpPr>
        <p:spPr>
          <a:xfrm>
            <a:off x="7530763" y="276768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AD0A4-D1AE-FAEA-241E-8F1A75A8AF62}"/>
              </a:ext>
            </a:extLst>
          </p:cNvPr>
          <p:cNvSpPr/>
          <p:nvPr/>
        </p:nvSpPr>
        <p:spPr>
          <a:xfrm>
            <a:off x="8463170" y="685800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5V 4A (4000mA) switching power supply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AE3FE-39C4-ECCB-B7A3-4A4D8650F6E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410700" y="14097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55E2E-546F-2AAF-2F6C-8B78AD3B59BE}"/>
              </a:ext>
            </a:extLst>
          </p:cNvPr>
          <p:cNvSpPr/>
          <p:nvPr/>
        </p:nvSpPr>
        <p:spPr>
          <a:xfrm>
            <a:off x="8463170" y="1717959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Female DC Power adapter - 2.1mm jack to screw terminal block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D6866-293C-4336-FF25-898EBC3992F5}"/>
              </a:ext>
            </a:extLst>
          </p:cNvPr>
          <p:cNvCxnSpPr>
            <a:cxnSpLocks/>
          </p:cNvCxnSpPr>
          <p:nvPr/>
        </p:nvCxnSpPr>
        <p:spPr>
          <a:xfrm flipV="1">
            <a:off x="9410700" y="2438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658AB5-68B1-580A-823B-8B269FE00CAB}"/>
              </a:ext>
            </a:extLst>
          </p:cNvPr>
          <p:cNvCxnSpPr>
            <a:cxnSpLocks/>
          </p:cNvCxnSpPr>
          <p:nvPr/>
        </p:nvCxnSpPr>
        <p:spPr>
          <a:xfrm>
            <a:off x="7424530" y="4762500"/>
            <a:ext cx="103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AE2301-5ACB-138B-6C0A-3FA1E0104DA4}"/>
              </a:ext>
            </a:extLst>
          </p:cNvPr>
          <p:cNvSpPr txBox="1"/>
          <p:nvPr/>
        </p:nvSpPr>
        <p:spPr>
          <a:xfrm>
            <a:off x="6982132" y="4637901"/>
            <a:ext cx="49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2EA96D-AE4C-258C-AFBB-FFEBA379AE69}"/>
              </a:ext>
            </a:extLst>
          </p:cNvPr>
          <p:cNvSpPr/>
          <p:nvPr/>
        </p:nvSpPr>
        <p:spPr>
          <a:xfrm>
            <a:off x="8425974" y="4419600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392511"/>
              </p:ext>
            </p:extLst>
          </p:nvPr>
        </p:nvGraphicFramePr>
        <p:xfrm>
          <a:off x="609600" y="1295400"/>
          <a:ext cx="10972800" cy="3774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16x32 LED Matrix Panel </a:t>
                      </a:r>
                      <a:r>
                        <a:rPr lang="en-US" dirty="0">
                          <a:hlinkClick r:id="rId2"/>
                        </a:rPr>
                        <a:t>https://www.adafruit.com/product/420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5V 4A (4000mA) switching power supply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https://www.adafruit.com/product/1466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DC Power adapter - 2.1mm jack to screw terminal block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https://www.adafruit.com/product/368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8700</TotalTime>
  <Words>304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Diamond Grid 16x9</vt:lpstr>
      <vt:lpstr>ENGI 301  GuitarHero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Dylan Mercado</cp:lastModifiedBy>
  <cp:revision>410</cp:revision>
  <dcterms:created xsi:type="dcterms:W3CDTF">2018-01-09T20:24:50Z</dcterms:created>
  <dcterms:modified xsi:type="dcterms:W3CDTF">2024-02-26T05:49:03Z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