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Conversion Pipeline, World Vista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Charles Kronk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975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Load TSV files into </a:t>
            </a:r>
            <a:r>
              <a:rPr lang="en-US" dirty="0" err="1" smtClean="0"/>
              <a:t>phpMyAdmin</a:t>
            </a:r>
            <a:endParaRPr lang="en-US" dirty="0" smtClean="0"/>
          </a:p>
          <a:p>
            <a:r>
              <a:rPr lang="en-US" dirty="0" smtClean="0"/>
              <a:t>Export </a:t>
            </a:r>
            <a:r>
              <a:rPr lang="en-US" dirty="0" err="1" smtClean="0"/>
              <a:t>phpMyAdmin</a:t>
            </a:r>
            <a:r>
              <a:rPr lang="en-US" dirty="0" smtClean="0"/>
              <a:t> to Excel spreadsheets.</a:t>
            </a:r>
          </a:p>
          <a:p>
            <a:r>
              <a:rPr lang="en-US" dirty="0" smtClean="0"/>
              <a:t>Manually edit Excel spreadsheets.</a:t>
            </a:r>
          </a:p>
          <a:p>
            <a:r>
              <a:rPr lang="en-US" dirty="0" smtClean="0"/>
              <a:t>Produce XML.</a:t>
            </a:r>
          </a:p>
          <a:p>
            <a:r>
              <a:rPr lang="en-US" dirty="0" smtClean="0"/>
              <a:t>Use Python to produce TSV files from XML.</a:t>
            </a:r>
          </a:p>
          <a:p>
            <a:r>
              <a:rPr lang="en-US" dirty="0" smtClean="0"/>
              <a:t>Load the new TSV files into </a:t>
            </a:r>
            <a:r>
              <a:rPr lang="en-US" dirty="0" err="1" smtClean="0"/>
              <a:t>phpMyAdmin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A simplistic view of the new workflow proposed in order to easily edit the drug interactions translated by Nancy Van Ness.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47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TSV Files INTO PHPMYADMIN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XML data was downloaded as ZIP files and unzipped into a folder.</a:t>
            </a:r>
          </a:p>
          <a:p>
            <a:r>
              <a:rPr lang="en-US" dirty="0" smtClean="0"/>
              <a:t>A relatively simple Python script reads through these XML files and produces three TSV files.</a:t>
            </a:r>
          </a:p>
          <a:p>
            <a:r>
              <a:rPr lang="en-US" dirty="0" smtClean="0"/>
              <a:t>A MySQL script is then used to upload these TSV files into </a:t>
            </a:r>
            <a:r>
              <a:rPr lang="en-US" dirty="0" err="1" smtClean="0"/>
              <a:t>phpMyAdmin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phpMyAdmin</a:t>
            </a:r>
            <a:r>
              <a:rPr lang="en-US" dirty="0" smtClean="0"/>
              <a:t> is a free software tool which handles MySQL online. TSV files are text files in which data is separated into columns by tabs.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237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 </a:t>
            </a:r>
            <a:r>
              <a:rPr lang="en-US" dirty="0" err="1" smtClean="0"/>
              <a:t>phpMyAdmin</a:t>
            </a:r>
            <a:r>
              <a:rPr lang="en-US" dirty="0" smtClean="0"/>
              <a:t> To EXCEL </a:t>
            </a:r>
            <a:r>
              <a:rPr lang="en-US" dirty="0" err="1" smtClean="0"/>
              <a:t>SPREADSHeets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phpMyAdmin</a:t>
            </a:r>
            <a:r>
              <a:rPr lang="en-US" dirty="0" smtClean="0"/>
              <a:t> includes an “export” feature specifically for Microsoft Excel: “CSV for Microsoft Excel”.</a:t>
            </a:r>
          </a:p>
          <a:p>
            <a:r>
              <a:rPr lang="en-US" dirty="0" smtClean="0"/>
              <a:t>This will produce a CSV (comma-separated) file which can be imported into Excel.</a:t>
            </a:r>
          </a:p>
          <a:p>
            <a:r>
              <a:rPr lang="en-US" dirty="0" smtClean="0"/>
              <a:t>To import into Excel, a new Excel page is opened and the “Data” tab is clicked.</a:t>
            </a:r>
          </a:p>
          <a:p>
            <a:r>
              <a:rPr lang="en-US" dirty="0" smtClean="0"/>
              <a:t>Then the “From Text” tab is selected from the “Get External Data” group.</a:t>
            </a:r>
          </a:p>
          <a:p>
            <a:r>
              <a:rPr lang="en-US" dirty="0" smtClean="0"/>
              <a:t>A popup should appear. Make sure “Delimited” is selected. Select “My data has headers” and make sure “Start import at row” is set to “1”.</a:t>
            </a:r>
          </a:p>
          <a:p>
            <a:r>
              <a:rPr lang="en-US" dirty="0" smtClean="0"/>
              <a:t>Press “Next”. Then make sure “Tab” is selected.</a:t>
            </a:r>
          </a:p>
          <a:p>
            <a:r>
              <a:rPr lang="en-US" dirty="0" smtClean="0"/>
              <a:t>Press “Next”. Press “Next” again, Press “Finish”.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Microsoft Excel can be used for systematic edits by Nancy Van Ness.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93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Manually edit Excel spreadsheets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Simply select any rows/columns you wish to edit and edit them.</a:t>
            </a:r>
          </a:p>
          <a:p>
            <a:r>
              <a:rPr lang="en-US" dirty="0" smtClean="0"/>
              <a:t>Once the data has been edited, simply click “File” in the header.</a:t>
            </a:r>
          </a:p>
          <a:p>
            <a:r>
              <a:rPr lang="en-US" dirty="0" smtClean="0"/>
              <a:t>Then click “Export” on the left.</a:t>
            </a:r>
          </a:p>
          <a:p>
            <a:r>
              <a:rPr lang="en-US" dirty="0" smtClean="0"/>
              <a:t>Click “Change File Type”.</a:t>
            </a:r>
          </a:p>
          <a:p>
            <a:r>
              <a:rPr lang="en-US" dirty="0" smtClean="0"/>
              <a:t>On the right, under “Other File Types”, click “Text (Tab delimited) (*.txt)”.</a:t>
            </a:r>
          </a:p>
          <a:p>
            <a:r>
              <a:rPr lang="en-US" dirty="0" smtClean="0"/>
              <a:t>Save the workbook as a tab-delimited file.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Excel spreadsheets are easy to manipulate and edit, while providing an easy way to import/export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600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PRODUCE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script has not yet been created, but could be easily tailored as a reverse creation in comparison to the XML-to-TSV Python script.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Any number of XML convertors or custom XML scripts could be used here. XML produces a simple web interface for the data that is pleasing to the eye and easy to sift through.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910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2611192"/>
          </a:xfrm>
        </p:spPr>
        <p:txBody>
          <a:bodyPr>
            <a:normAutofit/>
          </a:bodyPr>
          <a:lstStyle/>
          <a:p>
            <a:r>
              <a:rPr lang="en-US" dirty="0"/>
              <a:t>Use Python to produce TSV files from </a:t>
            </a:r>
            <a:r>
              <a:rPr lang="en-US" dirty="0" smtClean="0"/>
              <a:t>XML / </a:t>
            </a:r>
            <a:r>
              <a:rPr lang="en-US" dirty="0"/>
              <a:t>Load the new TSV files into </a:t>
            </a:r>
            <a:r>
              <a:rPr lang="en-US" dirty="0" err="1" smtClean="0"/>
              <a:t>phpMyAdmin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same Python script can once again generate the TSV files.</a:t>
            </a:r>
          </a:p>
          <a:p>
            <a:r>
              <a:rPr lang="en-US" dirty="0" smtClean="0"/>
              <a:t>The same MySQL script can then be used to upload to </a:t>
            </a:r>
            <a:r>
              <a:rPr lang="en-US" dirty="0" err="1" smtClean="0"/>
              <a:t>MyPHPAdmin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3340100"/>
            <a:ext cx="3657600" cy="2091267"/>
          </a:xfrm>
        </p:spPr>
        <p:txBody>
          <a:bodyPr/>
          <a:lstStyle/>
          <a:p>
            <a:r>
              <a:rPr lang="en-US" dirty="0" smtClean="0"/>
              <a:t>Simply repeat the first step of the process.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34137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46</TotalTime>
  <Words>500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Slice</vt:lpstr>
      <vt:lpstr>Database Conversion Pipeline, World Vista</vt:lpstr>
      <vt:lpstr>Workflow</vt:lpstr>
      <vt:lpstr>Load TSV Files INTO PHPMYADMIN</vt:lpstr>
      <vt:lpstr>Export phpMyAdmin To EXCEL SPREADSHeets</vt:lpstr>
      <vt:lpstr>Manually edit Excel spreadsheets.</vt:lpstr>
      <vt:lpstr>PRODUCE XML</vt:lpstr>
      <vt:lpstr>Use Python to produce TSV files from XML / Load the new TSV files into phpMyAdmin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Pipeline</dc:title>
  <dc:creator>Charles Kronk</dc:creator>
  <cp:lastModifiedBy>Charles Kronk</cp:lastModifiedBy>
  <cp:revision>17</cp:revision>
  <dcterms:created xsi:type="dcterms:W3CDTF">2016-02-25T20:04:21Z</dcterms:created>
  <dcterms:modified xsi:type="dcterms:W3CDTF">2016-02-29T02:27:08Z</dcterms:modified>
</cp:coreProperties>
</file>