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4C51-2E14-49EA-BB50-44A3D60FF4FD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D501-42E2-4A5F-89FA-0B5844194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FC3F-0340-4180-9166-770E688A4D9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5123-0247-4C5A-A9EA-31A6F5F11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0"/>
            <a:ext cx="10668000" cy="7086600"/>
          </a:xfrm>
          <a:prstGeom prst="rect">
            <a:avLst/>
          </a:prstGeom>
        </p:spPr>
      </p:pic>
    </p:spTree>
  </p:cSld>
  <p:clrMapOvr>
    <a:masterClrMapping/>
  </p:clrMapOvr>
  <p:transition advClick="0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intro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advClick="0" advTm="300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Focus on cover designing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Learning source :- Dark fantasy , quick heal 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        Digital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Main theme of company is that design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of websites . Its  play important role in progress of company.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Learning source :- OLA ,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Zomato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Olx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Facebook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advTm="4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Advertisement should neat and clean 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All content must be clear to vision . 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Century gothic must be default font family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Location of ads :-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youtube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t.v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Learning source :- ads of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apple ,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microsoft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. </a:t>
            </a:r>
            <a:endParaRPr lang="en-US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A brief intro</vt:lpstr>
      <vt:lpstr>Anti virus</vt:lpstr>
      <vt:lpstr>             Digital library</vt:lpstr>
      <vt:lpstr>Advertisement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7</cp:revision>
  <dcterms:created xsi:type="dcterms:W3CDTF">2020-01-14T07:24:19Z</dcterms:created>
  <dcterms:modified xsi:type="dcterms:W3CDTF">2020-01-14T12:00:44Z</dcterms:modified>
</cp:coreProperties>
</file>