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6" r:id="rId2"/>
  </p:sldMasterIdLst>
  <p:notesMasterIdLst>
    <p:notesMasterId r:id="rId7"/>
  </p:notesMasterIdLst>
  <p:sldIdLst>
    <p:sldId id="256" r:id="rId3"/>
    <p:sldId id="260" r:id="rId4"/>
    <p:sldId id="294" r:id="rId5"/>
    <p:sldId id="290" r:id="rId6"/>
  </p:sldIdLst>
  <p:sldSz cx="12192000" cy="6858000"/>
  <p:notesSz cx="6858000" cy="9144000"/>
  <p:embeddedFontLst>
    <p:embeddedFont>
      <p:font typeface="等线" panose="02010600030101010101" pitchFamily="2" charset="-122"/>
      <p:regular r:id="rId8"/>
      <p:bold r:id="rId9"/>
    </p:embeddedFont>
    <p:embeddedFont>
      <p:font typeface="微软雅黑" panose="020B0503020204020204" pitchFamily="34" charset="-122"/>
      <p:regular r:id="rId10"/>
      <p:bold r:id="rId11"/>
    </p:embeddedFont>
    <p:embeddedFont>
      <p:font typeface="等线 Light" panose="02010600030101010101" pitchFamily="2" charset="-122"/>
      <p:regular r:id="rId1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5877C-7BF8-45DB-804C-3A0F2E52D01D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835C6-8F5B-47E8-82B4-0C53B72B2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8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490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1" t="10179"/>
          <a:stretch/>
        </p:blipFill>
        <p:spPr>
          <a:xfrm>
            <a:off x="0" y="1"/>
            <a:ext cx="4989554" cy="418253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58" b="9895"/>
          <a:stretch/>
        </p:blipFill>
        <p:spPr>
          <a:xfrm>
            <a:off x="7264259" y="2710580"/>
            <a:ext cx="4927741" cy="4147419"/>
          </a:xfrm>
          <a:prstGeom prst="rect">
            <a:avLst/>
          </a:prstGeom>
        </p:spPr>
      </p:pic>
      <p:sp>
        <p:nvSpPr>
          <p:cNvPr id="4" name="自由: 形状 3"/>
          <p:cNvSpPr>
            <a:spLocks/>
          </p:cNvSpPr>
          <p:nvPr userDrawn="1"/>
        </p:nvSpPr>
        <p:spPr bwMode="auto">
          <a:xfrm>
            <a:off x="3433575" y="1371600"/>
            <a:ext cx="5324850" cy="4114800"/>
          </a:xfrm>
          <a:custGeom>
            <a:avLst/>
            <a:gdLst>
              <a:gd name="connsiteX0" fmla="*/ 2540992 w 3171629"/>
              <a:gd name="connsiteY0" fmla="*/ 2401137 h 2450892"/>
              <a:gd name="connsiteX1" fmla="*/ 2540716 w 3171629"/>
              <a:gd name="connsiteY1" fmla="*/ 2401372 h 2450892"/>
              <a:gd name="connsiteX2" fmla="*/ 2540871 w 3171629"/>
              <a:gd name="connsiteY2" fmla="*/ 2401193 h 2450892"/>
              <a:gd name="connsiteX3" fmla="*/ 631648 w 3171629"/>
              <a:gd name="connsiteY3" fmla="*/ 2400643 h 2450892"/>
              <a:gd name="connsiteX4" fmla="*/ 632670 w 3171629"/>
              <a:gd name="connsiteY4" fmla="*/ 2401193 h 2450892"/>
              <a:gd name="connsiteX5" fmla="*/ 633662 w 3171629"/>
              <a:gd name="connsiteY5" fmla="*/ 2402363 h 2450892"/>
              <a:gd name="connsiteX6" fmla="*/ 3002976 w 3171629"/>
              <a:gd name="connsiteY6" fmla="*/ 2393035 h 2450892"/>
              <a:gd name="connsiteX7" fmla="*/ 3035996 w 3171629"/>
              <a:gd name="connsiteY7" fmla="*/ 2408723 h 2450892"/>
              <a:gd name="connsiteX8" fmla="*/ 3028376 w 3171629"/>
              <a:gd name="connsiteY8" fmla="*/ 2437485 h 2450892"/>
              <a:gd name="connsiteX9" fmla="*/ 2997896 w 3171629"/>
              <a:gd name="connsiteY9" fmla="*/ 2427026 h 2450892"/>
              <a:gd name="connsiteX10" fmla="*/ 3002976 w 3171629"/>
              <a:gd name="connsiteY10" fmla="*/ 2393035 h 2450892"/>
              <a:gd name="connsiteX11" fmla="*/ 168518 w 3171629"/>
              <a:gd name="connsiteY11" fmla="*/ 2393035 h 2450892"/>
              <a:gd name="connsiteX12" fmla="*/ 173734 w 3171629"/>
              <a:gd name="connsiteY12" fmla="*/ 2427026 h 2450892"/>
              <a:gd name="connsiteX13" fmla="*/ 142437 w 3171629"/>
              <a:gd name="connsiteY13" fmla="*/ 2437485 h 2450892"/>
              <a:gd name="connsiteX14" fmla="*/ 137221 w 3171629"/>
              <a:gd name="connsiteY14" fmla="*/ 2408723 h 2450892"/>
              <a:gd name="connsiteX15" fmla="*/ 168518 w 3171629"/>
              <a:gd name="connsiteY15" fmla="*/ 2393035 h 2450892"/>
              <a:gd name="connsiteX16" fmla="*/ 2575933 w 3171629"/>
              <a:gd name="connsiteY16" fmla="*/ 2388262 h 2450892"/>
              <a:gd name="connsiteX17" fmla="*/ 2595737 w 3171629"/>
              <a:gd name="connsiteY17" fmla="*/ 2400223 h 2450892"/>
              <a:gd name="connsiteX18" fmla="*/ 2585348 w 3171629"/>
              <a:gd name="connsiteY18" fmla="*/ 2426087 h 2450892"/>
              <a:gd name="connsiteX19" fmla="*/ 2574960 w 3171629"/>
              <a:gd name="connsiteY19" fmla="*/ 2426087 h 2450892"/>
              <a:gd name="connsiteX20" fmla="*/ 2567168 w 3171629"/>
              <a:gd name="connsiteY20" fmla="*/ 2420915 h 2450892"/>
              <a:gd name="connsiteX21" fmla="*/ 2574960 w 3171629"/>
              <a:gd name="connsiteY21" fmla="*/ 2402810 h 2450892"/>
              <a:gd name="connsiteX22" fmla="*/ 2572362 w 3171629"/>
              <a:gd name="connsiteY22" fmla="*/ 2413155 h 2450892"/>
              <a:gd name="connsiteX23" fmla="*/ 2580154 w 3171629"/>
              <a:gd name="connsiteY23" fmla="*/ 2410569 h 2450892"/>
              <a:gd name="connsiteX24" fmla="*/ 2590543 w 3171629"/>
              <a:gd name="connsiteY24" fmla="*/ 2407983 h 2450892"/>
              <a:gd name="connsiteX25" fmla="*/ 2587946 w 3171629"/>
              <a:gd name="connsiteY25" fmla="*/ 2397637 h 2450892"/>
              <a:gd name="connsiteX26" fmla="*/ 2559376 w 3171629"/>
              <a:gd name="connsiteY26" fmla="*/ 2392464 h 2450892"/>
              <a:gd name="connsiteX27" fmla="*/ 2540992 w 3171629"/>
              <a:gd name="connsiteY27" fmla="*/ 2401137 h 2450892"/>
              <a:gd name="connsiteX28" fmla="*/ 2554182 w 3171629"/>
              <a:gd name="connsiteY28" fmla="*/ 2389878 h 2450892"/>
              <a:gd name="connsiteX29" fmla="*/ 2575933 w 3171629"/>
              <a:gd name="connsiteY29" fmla="*/ 2388262 h 2450892"/>
              <a:gd name="connsiteX30" fmla="*/ 597284 w 3171629"/>
              <a:gd name="connsiteY30" fmla="*/ 2388262 h 2450892"/>
              <a:gd name="connsiteX31" fmla="*/ 619035 w 3171629"/>
              <a:gd name="connsiteY31" fmla="*/ 2389878 h 2450892"/>
              <a:gd name="connsiteX32" fmla="*/ 631648 w 3171629"/>
              <a:gd name="connsiteY32" fmla="*/ 2400643 h 2450892"/>
              <a:gd name="connsiteX33" fmla="*/ 616438 w 3171629"/>
              <a:gd name="connsiteY33" fmla="*/ 2392464 h 2450892"/>
              <a:gd name="connsiteX34" fmla="*/ 585271 w 3171629"/>
              <a:gd name="connsiteY34" fmla="*/ 2397637 h 2450892"/>
              <a:gd name="connsiteX35" fmla="*/ 582674 w 3171629"/>
              <a:gd name="connsiteY35" fmla="*/ 2407983 h 2450892"/>
              <a:gd name="connsiteX36" fmla="*/ 593063 w 3171629"/>
              <a:gd name="connsiteY36" fmla="*/ 2410569 h 2450892"/>
              <a:gd name="connsiteX37" fmla="*/ 600855 w 3171629"/>
              <a:gd name="connsiteY37" fmla="*/ 2413155 h 2450892"/>
              <a:gd name="connsiteX38" fmla="*/ 600855 w 3171629"/>
              <a:gd name="connsiteY38" fmla="*/ 2402810 h 2450892"/>
              <a:gd name="connsiteX39" fmla="*/ 606049 w 3171629"/>
              <a:gd name="connsiteY39" fmla="*/ 2420915 h 2450892"/>
              <a:gd name="connsiteX40" fmla="*/ 598257 w 3171629"/>
              <a:gd name="connsiteY40" fmla="*/ 2426087 h 2450892"/>
              <a:gd name="connsiteX41" fmla="*/ 587869 w 3171629"/>
              <a:gd name="connsiteY41" fmla="*/ 2426087 h 2450892"/>
              <a:gd name="connsiteX42" fmla="*/ 577480 w 3171629"/>
              <a:gd name="connsiteY42" fmla="*/ 2400223 h 2450892"/>
              <a:gd name="connsiteX43" fmla="*/ 597284 w 3171629"/>
              <a:gd name="connsiteY43" fmla="*/ 2388262 h 2450892"/>
              <a:gd name="connsiteX44" fmla="*/ 2829025 w 3171629"/>
              <a:gd name="connsiteY44" fmla="*/ 2361285 h 2450892"/>
              <a:gd name="connsiteX45" fmla="*/ 2847083 w 3171629"/>
              <a:gd name="connsiteY45" fmla="*/ 2431135 h 2450892"/>
              <a:gd name="connsiteX46" fmla="*/ 2826446 w 3171629"/>
              <a:gd name="connsiteY46" fmla="*/ 2420787 h 2450892"/>
              <a:gd name="connsiteX47" fmla="*/ 2808388 w 3171629"/>
              <a:gd name="connsiteY47" fmla="*/ 2400091 h 2450892"/>
              <a:gd name="connsiteX48" fmla="*/ 2821286 w 3171629"/>
              <a:gd name="connsiteY48" fmla="*/ 2376807 h 2450892"/>
              <a:gd name="connsiteX49" fmla="*/ 2829025 w 3171629"/>
              <a:gd name="connsiteY49" fmla="*/ 2361285 h 2450892"/>
              <a:gd name="connsiteX50" fmla="*/ 342604 w 3171629"/>
              <a:gd name="connsiteY50" fmla="*/ 2361285 h 2450892"/>
              <a:gd name="connsiteX51" fmla="*/ 350343 w 3171629"/>
              <a:gd name="connsiteY51" fmla="*/ 2376807 h 2450892"/>
              <a:gd name="connsiteX52" fmla="*/ 363241 w 3171629"/>
              <a:gd name="connsiteY52" fmla="*/ 2400091 h 2450892"/>
              <a:gd name="connsiteX53" fmla="*/ 345183 w 3171629"/>
              <a:gd name="connsiteY53" fmla="*/ 2420787 h 2450892"/>
              <a:gd name="connsiteX54" fmla="*/ 324546 w 3171629"/>
              <a:gd name="connsiteY54" fmla="*/ 2431135 h 2450892"/>
              <a:gd name="connsiteX55" fmla="*/ 342604 w 3171629"/>
              <a:gd name="connsiteY55" fmla="*/ 2361285 h 2450892"/>
              <a:gd name="connsiteX56" fmla="*/ 3051311 w 3171629"/>
              <a:gd name="connsiteY56" fmla="*/ 2356612 h 2450892"/>
              <a:gd name="connsiteX57" fmla="*/ 3063077 w 3171629"/>
              <a:gd name="connsiteY57" fmla="*/ 2361182 h 2450892"/>
              <a:gd name="connsiteX58" fmla="*/ 3026471 w 3171629"/>
              <a:gd name="connsiteY58" fmla="*/ 2395135 h 2450892"/>
              <a:gd name="connsiteX59" fmla="*/ 2995095 w 3171629"/>
              <a:gd name="connsiteY59" fmla="*/ 2376853 h 2450892"/>
              <a:gd name="connsiteX60" fmla="*/ 2992480 w 3171629"/>
              <a:gd name="connsiteY60" fmla="*/ 2410805 h 2450892"/>
              <a:gd name="connsiteX61" fmla="*/ 2942801 w 3171629"/>
              <a:gd name="connsiteY61" fmla="*/ 2421252 h 2450892"/>
              <a:gd name="connsiteX62" fmla="*/ 2968948 w 3171629"/>
              <a:gd name="connsiteY62" fmla="*/ 2402970 h 2450892"/>
              <a:gd name="connsiteX63" fmla="*/ 2992480 w 3171629"/>
              <a:gd name="connsiteY63" fmla="*/ 2371629 h 2450892"/>
              <a:gd name="connsiteX64" fmla="*/ 3031701 w 3171629"/>
              <a:gd name="connsiteY64" fmla="*/ 2371629 h 2450892"/>
              <a:gd name="connsiteX65" fmla="*/ 3051311 w 3171629"/>
              <a:gd name="connsiteY65" fmla="*/ 2356612 h 2450892"/>
              <a:gd name="connsiteX66" fmla="*/ 121859 w 3171629"/>
              <a:gd name="connsiteY66" fmla="*/ 2356612 h 2450892"/>
              <a:gd name="connsiteX67" fmla="*/ 140489 w 3171629"/>
              <a:gd name="connsiteY67" fmla="*/ 2371629 h 2450892"/>
              <a:gd name="connsiteX68" fmla="*/ 182324 w 3171629"/>
              <a:gd name="connsiteY68" fmla="*/ 2371629 h 2450892"/>
              <a:gd name="connsiteX69" fmla="*/ 205856 w 3171629"/>
              <a:gd name="connsiteY69" fmla="*/ 2402970 h 2450892"/>
              <a:gd name="connsiteX70" fmla="*/ 232003 w 3171629"/>
              <a:gd name="connsiteY70" fmla="*/ 2421252 h 2450892"/>
              <a:gd name="connsiteX71" fmla="*/ 182324 w 3171629"/>
              <a:gd name="connsiteY71" fmla="*/ 2410805 h 2450892"/>
              <a:gd name="connsiteX72" fmla="*/ 179709 w 3171629"/>
              <a:gd name="connsiteY72" fmla="*/ 2376853 h 2450892"/>
              <a:gd name="connsiteX73" fmla="*/ 145718 w 3171629"/>
              <a:gd name="connsiteY73" fmla="*/ 2395135 h 2450892"/>
              <a:gd name="connsiteX74" fmla="*/ 109112 w 3171629"/>
              <a:gd name="connsiteY74" fmla="*/ 2361182 h 2450892"/>
              <a:gd name="connsiteX75" fmla="*/ 121859 w 3171629"/>
              <a:gd name="connsiteY75" fmla="*/ 2356612 h 2450892"/>
              <a:gd name="connsiteX76" fmla="*/ 2312617 w 3171629"/>
              <a:gd name="connsiteY76" fmla="*/ 2320011 h 2450892"/>
              <a:gd name="connsiteX77" fmla="*/ 2312640 w 3171629"/>
              <a:gd name="connsiteY77" fmla="*/ 2320046 h 2450892"/>
              <a:gd name="connsiteX78" fmla="*/ 2312693 w 3171629"/>
              <a:gd name="connsiteY78" fmla="*/ 2320011 h 2450892"/>
              <a:gd name="connsiteX79" fmla="*/ 860524 w 3171629"/>
              <a:gd name="connsiteY79" fmla="*/ 2320011 h 2450892"/>
              <a:gd name="connsiteX80" fmla="*/ 860577 w 3171629"/>
              <a:gd name="connsiteY80" fmla="*/ 2320046 h 2450892"/>
              <a:gd name="connsiteX81" fmla="*/ 860600 w 3171629"/>
              <a:gd name="connsiteY81" fmla="*/ 2320011 h 2450892"/>
              <a:gd name="connsiteX82" fmla="*/ 2644993 w 3171629"/>
              <a:gd name="connsiteY82" fmla="*/ 2320010 h 2450892"/>
              <a:gd name="connsiteX83" fmla="*/ 2645085 w 3171629"/>
              <a:gd name="connsiteY83" fmla="*/ 2320046 h 2450892"/>
              <a:gd name="connsiteX84" fmla="*/ 2665862 w 3171629"/>
              <a:gd name="connsiteY84" fmla="*/ 2327805 h 2450892"/>
              <a:gd name="connsiteX85" fmla="*/ 2658035 w 3171629"/>
              <a:gd name="connsiteY85" fmla="*/ 2320010 h 2450892"/>
              <a:gd name="connsiteX86" fmla="*/ 1586609 w 3171629"/>
              <a:gd name="connsiteY86" fmla="*/ 2316835 h 2450892"/>
              <a:gd name="connsiteX87" fmla="*/ 1607246 w 3171629"/>
              <a:gd name="connsiteY87" fmla="*/ 2345649 h 2450892"/>
              <a:gd name="connsiteX88" fmla="*/ 1586609 w 3171629"/>
              <a:gd name="connsiteY88" fmla="*/ 2369223 h 2450892"/>
              <a:gd name="connsiteX89" fmla="*/ 1565971 w 3171629"/>
              <a:gd name="connsiteY89" fmla="*/ 2345649 h 2450892"/>
              <a:gd name="connsiteX90" fmla="*/ 1586609 w 3171629"/>
              <a:gd name="connsiteY90" fmla="*/ 2316835 h 2450892"/>
              <a:gd name="connsiteX91" fmla="*/ 2337496 w 3171629"/>
              <a:gd name="connsiteY91" fmla="*/ 2312072 h 2450892"/>
              <a:gd name="connsiteX92" fmla="*/ 2378771 w 3171629"/>
              <a:gd name="connsiteY92" fmla="*/ 2312072 h 2450892"/>
              <a:gd name="connsiteX93" fmla="*/ 2378771 w 3171629"/>
              <a:gd name="connsiteY93" fmla="*/ 2320010 h 2450892"/>
              <a:gd name="connsiteX94" fmla="*/ 2337496 w 3171629"/>
              <a:gd name="connsiteY94" fmla="*/ 2320010 h 2450892"/>
              <a:gd name="connsiteX95" fmla="*/ 792858 w 3171629"/>
              <a:gd name="connsiteY95" fmla="*/ 2312072 h 2450892"/>
              <a:gd name="connsiteX96" fmla="*/ 835721 w 3171629"/>
              <a:gd name="connsiteY96" fmla="*/ 2312072 h 2450892"/>
              <a:gd name="connsiteX97" fmla="*/ 835721 w 3171629"/>
              <a:gd name="connsiteY97" fmla="*/ 2320010 h 2450892"/>
              <a:gd name="connsiteX98" fmla="*/ 792858 w 3171629"/>
              <a:gd name="connsiteY98" fmla="*/ 2320010 h 2450892"/>
              <a:gd name="connsiteX99" fmla="*/ 1692971 w 3171629"/>
              <a:gd name="connsiteY99" fmla="*/ 2296197 h 2450892"/>
              <a:gd name="connsiteX100" fmla="*/ 1712021 w 3171629"/>
              <a:gd name="connsiteY100" fmla="*/ 2312072 h 2450892"/>
              <a:gd name="connsiteX101" fmla="*/ 1719958 w 3171629"/>
              <a:gd name="connsiteY101" fmla="*/ 2312072 h 2450892"/>
              <a:gd name="connsiteX102" fmla="*/ 1735833 w 3171629"/>
              <a:gd name="connsiteY102" fmla="*/ 2296197 h 2450892"/>
              <a:gd name="connsiteX103" fmla="*/ 1753296 w 3171629"/>
              <a:gd name="connsiteY103" fmla="*/ 2312072 h 2450892"/>
              <a:gd name="connsiteX104" fmla="*/ 2164458 w 3171629"/>
              <a:gd name="connsiteY104" fmla="*/ 2312072 h 2450892"/>
              <a:gd name="connsiteX105" fmla="*/ 2164458 w 3171629"/>
              <a:gd name="connsiteY105" fmla="*/ 2320010 h 2450892"/>
              <a:gd name="connsiteX106" fmla="*/ 1753296 w 3171629"/>
              <a:gd name="connsiteY106" fmla="*/ 2320010 h 2450892"/>
              <a:gd name="connsiteX107" fmla="*/ 1735833 w 3171629"/>
              <a:gd name="connsiteY107" fmla="*/ 2335885 h 2450892"/>
              <a:gd name="connsiteX108" fmla="*/ 1719958 w 3171629"/>
              <a:gd name="connsiteY108" fmla="*/ 2320010 h 2450892"/>
              <a:gd name="connsiteX109" fmla="*/ 1712021 w 3171629"/>
              <a:gd name="connsiteY109" fmla="*/ 2320010 h 2450892"/>
              <a:gd name="connsiteX110" fmla="*/ 1692971 w 3171629"/>
              <a:gd name="connsiteY110" fmla="*/ 2335885 h 2450892"/>
              <a:gd name="connsiteX111" fmla="*/ 1678683 w 3171629"/>
              <a:gd name="connsiteY111" fmla="*/ 2320010 h 2450892"/>
              <a:gd name="connsiteX112" fmla="*/ 1675508 w 3171629"/>
              <a:gd name="connsiteY112" fmla="*/ 2320010 h 2450892"/>
              <a:gd name="connsiteX113" fmla="*/ 1675508 w 3171629"/>
              <a:gd name="connsiteY113" fmla="*/ 2312072 h 2450892"/>
              <a:gd name="connsiteX114" fmla="*/ 1678683 w 3171629"/>
              <a:gd name="connsiteY114" fmla="*/ 2312072 h 2450892"/>
              <a:gd name="connsiteX115" fmla="*/ 1584512 w 3171629"/>
              <a:gd name="connsiteY115" fmla="*/ 2296197 h 2450892"/>
              <a:gd name="connsiteX116" fmla="*/ 1623600 w 3171629"/>
              <a:gd name="connsiteY116" fmla="*/ 2311738 h 2450892"/>
              <a:gd name="connsiteX117" fmla="*/ 1654871 w 3171629"/>
              <a:gd name="connsiteY117" fmla="*/ 2314328 h 2450892"/>
              <a:gd name="connsiteX118" fmla="*/ 1605359 w 3171629"/>
              <a:gd name="connsiteY118" fmla="*/ 2329869 h 2450892"/>
              <a:gd name="connsiteX119" fmla="*/ 1584512 w 3171629"/>
              <a:gd name="connsiteY119" fmla="*/ 2301378 h 2450892"/>
              <a:gd name="connsiteX120" fmla="*/ 1566270 w 3171629"/>
              <a:gd name="connsiteY120" fmla="*/ 2329869 h 2450892"/>
              <a:gd name="connsiteX121" fmla="*/ 1516758 w 3171629"/>
              <a:gd name="connsiteY121" fmla="*/ 2316919 h 2450892"/>
              <a:gd name="connsiteX122" fmla="*/ 1550635 w 3171629"/>
              <a:gd name="connsiteY122" fmla="*/ 2311738 h 2450892"/>
              <a:gd name="connsiteX123" fmla="*/ 1584512 w 3171629"/>
              <a:gd name="connsiteY123" fmla="*/ 2296197 h 2450892"/>
              <a:gd name="connsiteX124" fmla="*/ 1435796 w 3171629"/>
              <a:gd name="connsiteY124" fmla="*/ 2296197 h 2450892"/>
              <a:gd name="connsiteX125" fmla="*/ 1451671 w 3171629"/>
              <a:gd name="connsiteY125" fmla="*/ 2312072 h 2450892"/>
              <a:gd name="connsiteX126" fmla="*/ 1459608 w 3171629"/>
              <a:gd name="connsiteY126" fmla="*/ 2312072 h 2450892"/>
              <a:gd name="connsiteX127" fmla="*/ 1478658 w 3171629"/>
              <a:gd name="connsiteY127" fmla="*/ 2296197 h 2450892"/>
              <a:gd name="connsiteX128" fmla="*/ 1492946 w 3171629"/>
              <a:gd name="connsiteY128" fmla="*/ 2312072 h 2450892"/>
              <a:gd name="connsiteX129" fmla="*/ 1496121 w 3171629"/>
              <a:gd name="connsiteY129" fmla="*/ 2312072 h 2450892"/>
              <a:gd name="connsiteX130" fmla="*/ 1496121 w 3171629"/>
              <a:gd name="connsiteY130" fmla="*/ 2320010 h 2450892"/>
              <a:gd name="connsiteX131" fmla="*/ 1492946 w 3171629"/>
              <a:gd name="connsiteY131" fmla="*/ 2320010 h 2450892"/>
              <a:gd name="connsiteX132" fmla="*/ 1478658 w 3171629"/>
              <a:gd name="connsiteY132" fmla="*/ 2335885 h 2450892"/>
              <a:gd name="connsiteX133" fmla="*/ 1459608 w 3171629"/>
              <a:gd name="connsiteY133" fmla="*/ 2320010 h 2450892"/>
              <a:gd name="connsiteX134" fmla="*/ 1451671 w 3171629"/>
              <a:gd name="connsiteY134" fmla="*/ 2320010 h 2450892"/>
              <a:gd name="connsiteX135" fmla="*/ 1435796 w 3171629"/>
              <a:gd name="connsiteY135" fmla="*/ 2335885 h 2450892"/>
              <a:gd name="connsiteX136" fmla="*/ 1418333 w 3171629"/>
              <a:gd name="connsiteY136" fmla="*/ 2320010 h 2450892"/>
              <a:gd name="connsiteX137" fmla="*/ 1007171 w 3171629"/>
              <a:gd name="connsiteY137" fmla="*/ 2320010 h 2450892"/>
              <a:gd name="connsiteX138" fmla="*/ 1007171 w 3171629"/>
              <a:gd name="connsiteY138" fmla="*/ 2312072 h 2450892"/>
              <a:gd name="connsiteX139" fmla="*/ 1418333 w 3171629"/>
              <a:gd name="connsiteY139" fmla="*/ 2312072 h 2450892"/>
              <a:gd name="connsiteX140" fmla="*/ 2297057 w 3171629"/>
              <a:gd name="connsiteY140" fmla="*/ 2294182 h 2450892"/>
              <a:gd name="connsiteX141" fmla="*/ 2286369 w 3171629"/>
              <a:gd name="connsiteY141" fmla="*/ 2300198 h 2450892"/>
              <a:gd name="connsiteX142" fmla="*/ 2287922 w 3171629"/>
              <a:gd name="connsiteY142" fmla="*/ 2301460 h 2450892"/>
              <a:gd name="connsiteX143" fmla="*/ 876160 w 3171629"/>
              <a:gd name="connsiteY143" fmla="*/ 2294182 h 2450892"/>
              <a:gd name="connsiteX144" fmla="*/ 884870 w 3171629"/>
              <a:gd name="connsiteY144" fmla="*/ 2301121 h 2450892"/>
              <a:gd name="connsiteX145" fmla="*/ 887019 w 3171629"/>
              <a:gd name="connsiteY145" fmla="*/ 2299258 h 2450892"/>
              <a:gd name="connsiteX146" fmla="*/ 2684043 w 3171629"/>
              <a:gd name="connsiteY146" fmla="*/ 2291595 h 2450892"/>
              <a:gd name="connsiteX147" fmla="*/ 2671057 w 3171629"/>
              <a:gd name="connsiteY147" fmla="*/ 2296768 h 2450892"/>
              <a:gd name="connsiteX148" fmla="*/ 2655473 w 3171629"/>
              <a:gd name="connsiteY148" fmla="*/ 2296768 h 2450892"/>
              <a:gd name="connsiteX149" fmla="*/ 2654824 w 3171629"/>
              <a:gd name="connsiteY149" fmla="*/ 2304527 h 2450892"/>
              <a:gd name="connsiteX150" fmla="*/ 2657981 w 3171629"/>
              <a:gd name="connsiteY150" fmla="*/ 2312072 h 2450892"/>
              <a:gd name="connsiteX151" fmla="*/ 2689242 w 3171629"/>
              <a:gd name="connsiteY151" fmla="*/ 2312072 h 2450892"/>
              <a:gd name="connsiteX152" fmla="*/ 2689562 w 3171629"/>
              <a:gd name="connsiteY152" fmla="*/ 2298061 h 2450892"/>
              <a:gd name="connsiteX153" fmla="*/ 2684043 w 3171629"/>
              <a:gd name="connsiteY153" fmla="*/ 2291595 h 2450892"/>
              <a:gd name="connsiteX154" fmla="*/ 491771 w 3171629"/>
              <a:gd name="connsiteY154" fmla="*/ 2291595 h 2450892"/>
              <a:gd name="connsiteX155" fmla="*/ 483980 w 3171629"/>
              <a:gd name="connsiteY155" fmla="*/ 2298061 h 2450892"/>
              <a:gd name="connsiteX156" fmla="*/ 483980 w 3171629"/>
              <a:gd name="connsiteY156" fmla="*/ 2312072 h 2450892"/>
              <a:gd name="connsiteX157" fmla="*/ 515182 w 3171629"/>
              <a:gd name="connsiteY157" fmla="*/ 2312072 h 2450892"/>
              <a:gd name="connsiteX158" fmla="*/ 517744 w 3171629"/>
              <a:gd name="connsiteY158" fmla="*/ 2296768 h 2450892"/>
              <a:gd name="connsiteX159" fmla="*/ 502160 w 3171629"/>
              <a:gd name="connsiteY159" fmla="*/ 2296768 h 2450892"/>
              <a:gd name="connsiteX160" fmla="*/ 491771 w 3171629"/>
              <a:gd name="connsiteY160" fmla="*/ 2291595 h 2450892"/>
              <a:gd name="connsiteX161" fmla="*/ 2320432 w 3171629"/>
              <a:gd name="connsiteY161" fmla="*/ 2286423 h 2450892"/>
              <a:gd name="connsiteX162" fmla="*/ 2304849 w 3171629"/>
              <a:gd name="connsiteY162" fmla="*/ 2294182 h 2450892"/>
              <a:gd name="connsiteX163" fmla="*/ 2292512 w 3171629"/>
              <a:gd name="connsiteY163" fmla="*/ 2303881 h 2450892"/>
              <a:gd name="connsiteX164" fmla="*/ 2291972 w 3171629"/>
              <a:gd name="connsiteY164" fmla="*/ 2304750 h 2450892"/>
              <a:gd name="connsiteX165" fmla="*/ 2300984 w 3171629"/>
              <a:gd name="connsiteY165" fmla="*/ 2312073 h 2450892"/>
              <a:gd name="connsiteX166" fmla="*/ 2304511 w 3171629"/>
              <a:gd name="connsiteY166" fmla="*/ 2312073 h 2450892"/>
              <a:gd name="connsiteX167" fmla="*/ 2304200 w 3171629"/>
              <a:gd name="connsiteY167" fmla="*/ 2307114 h 2450892"/>
              <a:gd name="connsiteX168" fmla="*/ 2307446 w 3171629"/>
              <a:gd name="connsiteY168" fmla="*/ 2296768 h 2450892"/>
              <a:gd name="connsiteX169" fmla="*/ 2320432 w 3171629"/>
              <a:gd name="connsiteY169" fmla="*/ 2286423 h 2450892"/>
              <a:gd name="connsiteX170" fmla="*/ 852785 w 3171629"/>
              <a:gd name="connsiteY170" fmla="*/ 2286423 h 2450892"/>
              <a:gd name="connsiteX171" fmla="*/ 865771 w 3171629"/>
              <a:gd name="connsiteY171" fmla="*/ 2296768 h 2450892"/>
              <a:gd name="connsiteX172" fmla="*/ 869017 w 3171629"/>
              <a:gd name="connsiteY172" fmla="*/ 2307114 h 2450892"/>
              <a:gd name="connsiteX173" fmla="*/ 868706 w 3171629"/>
              <a:gd name="connsiteY173" fmla="*/ 2312073 h 2450892"/>
              <a:gd name="connsiteX174" fmla="*/ 872233 w 3171629"/>
              <a:gd name="connsiteY174" fmla="*/ 2312073 h 2450892"/>
              <a:gd name="connsiteX175" fmla="*/ 879058 w 3171629"/>
              <a:gd name="connsiteY175" fmla="*/ 2306158 h 2450892"/>
              <a:gd name="connsiteX176" fmla="*/ 868368 w 3171629"/>
              <a:gd name="connsiteY176" fmla="*/ 2294182 h 2450892"/>
              <a:gd name="connsiteX177" fmla="*/ 852785 w 3171629"/>
              <a:gd name="connsiteY177" fmla="*/ 2286423 h 2450892"/>
              <a:gd name="connsiteX178" fmla="*/ 3033978 w 3171629"/>
              <a:gd name="connsiteY178" fmla="*/ 2268630 h 2450892"/>
              <a:gd name="connsiteX179" fmla="*/ 3070471 w 3171629"/>
              <a:gd name="connsiteY179" fmla="*/ 2307555 h 2450892"/>
              <a:gd name="connsiteX180" fmla="*/ 3023551 w 3171629"/>
              <a:gd name="connsiteY180" fmla="*/ 2320529 h 2450892"/>
              <a:gd name="connsiteX181" fmla="*/ 3020945 w 3171629"/>
              <a:gd name="connsiteY181" fmla="*/ 2317934 h 2450892"/>
              <a:gd name="connsiteX182" fmla="*/ 3023551 w 3171629"/>
              <a:gd name="connsiteY182" fmla="*/ 2304960 h 2450892"/>
              <a:gd name="connsiteX183" fmla="*/ 3044405 w 3171629"/>
              <a:gd name="connsiteY183" fmla="*/ 2299770 h 2450892"/>
              <a:gd name="connsiteX184" fmla="*/ 3054831 w 3171629"/>
              <a:gd name="connsiteY184" fmla="*/ 2299770 h 2450892"/>
              <a:gd name="connsiteX185" fmla="*/ 3057438 w 3171629"/>
              <a:gd name="connsiteY185" fmla="*/ 2289390 h 2450892"/>
              <a:gd name="connsiteX186" fmla="*/ 3013125 w 3171629"/>
              <a:gd name="connsiteY186" fmla="*/ 2276415 h 2450892"/>
              <a:gd name="connsiteX187" fmla="*/ 2971419 w 3171629"/>
              <a:gd name="connsiteY187" fmla="*/ 2302365 h 2450892"/>
              <a:gd name="connsiteX188" fmla="*/ 2976632 w 3171629"/>
              <a:gd name="connsiteY188" fmla="*/ 2349074 h 2450892"/>
              <a:gd name="connsiteX189" fmla="*/ 2937532 w 3171629"/>
              <a:gd name="connsiteY189" fmla="*/ 2317934 h 2450892"/>
              <a:gd name="connsiteX190" fmla="*/ 2890613 w 3171629"/>
              <a:gd name="connsiteY190" fmla="*/ 2333504 h 2450892"/>
              <a:gd name="connsiteX191" fmla="*/ 2877579 w 3171629"/>
              <a:gd name="connsiteY191" fmla="*/ 2375024 h 2450892"/>
              <a:gd name="connsiteX192" fmla="*/ 2890613 w 3171629"/>
              <a:gd name="connsiteY192" fmla="*/ 2377619 h 2450892"/>
              <a:gd name="connsiteX193" fmla="*/ 2895826 w 3171629"/>
              <a:gd name="connsiteY193" fmla="*/ 2369834 h 2450892"/>
              <a:gd name="connsiteX194" fmla="*/ 2911466 w 3171629"/>
              <a:gd name="connsiteY194" fmla="*/ 2356859 h 2450892"/>
              <a:gd name="connsiteX195" fmla="*/ 2924499 w 3171629"/>
              <a:gd name="connsiteY195" fmla="*/ 2364644 h 2450892"/>
              <a:gd name="connsiteX196" fmla="*/ 2927106 w 3171629"/>
              <a:gd name="connsiteY196" fmla="*/ 2367239 h 2450892"/>
              <a:gd name="connsiteX197" fmla="*/ 2888006 w 3171629"/>
              <a:gd name="connsiteY197" fmla="*/ 2393188 h 2450892"/>
              <a:gd name="connsiteX198" fmla="*/ 2872366 w 3171629"/>
              <a:gd name="connsiteY198" fmla="*/ 2346479 h 2450892"/>
              <a:gd name="connsiteX199" fmla="*/ 2929712 w 3171629"/>
              <a:gd name="connsiteY199" fmla="*/ 2310150 h 2450892"/>
              <a:gd name="connsiteX200" fmla="*/ 2963599 w 3171629"/>
              <a:gd name="connsiteY200" fmla="*/ 2325719 h 2450892"/>
              <a:gd name="connsiteX201" fmla="*/ 2971419 w 3171629"/>
              <a:gd name="connsiteY201" fmla="*/ 2289390 h 2450892"/>
              <a:gd name="connsiteX202" fmla="*/ 3033978 w 3171629"/>
              <a:gd name="connsiteY202" fmla="*/ 2268630 h 2450892"/>
              <a:gd name="connsiteX203" fmla="*/ 137652 w 3171629"/>
              <a:gd name="connsiteY203" fmla="*/ 2268630 h 2450892"/>
              <a:gd name="connsiteX204" fmla="*/ 200211 w 3171629"/>
              <a:gd name="connsiteY204" fmla="*/ 2289390 h 2450892"/>
              <a:gd name="connsiteX205" fmla="*/ 208031 w 3171629"/>
              <a:gd name="connsiteY205" fmla="*/ 2325719 h 2450892"/>
              <a:gd name="connsiteX206" fmla="*/ 244524 w 3171629"/>
              <a:gd name="connsiteY206" fmla="*/ 2310150 h 2450892"/>
              <a:gd name="connsiteX207" fmla="*/ 299264 w 3171629"/>
              <a:gd name="connsiteY207" fmla="*/ 2346479 h 2450892"/>
              <a:gd name="connsiteX208" fmla="*/ 283624 w 3171629"/>
              <a:gd name="connsiteY208" fmla="*/ 2393188 h 2450892"/>
              <a:gd name="connsiteX209" fmla="*/ 247131 w 3171629"/>
              <a:gd name="connsiteY209" fmla="*/ 2367239 h 2450892"/>
              <a:gd name="connsiteX210" fmla="*/ 247131 w 3171629"/>
              <a:gd name="connsiteY210" fmla="*/ 2364644 h 2450892"/>
              <a:gd name="connsiteX211" fmla="*/ 260164 w 3171629"/>
              <a:gd name="connsiteY211" fmla="*/ 2356859 h 2450892"/>
              <a:gd name="connsiteX212" fmla="*/ 275804 w 3171629"/>
              <a:gd name="connsiteY212" fmla="*/ 2369834 h 2450892"/>
              <a:gd name="connsiteX213" fmla="*/ 283624 w 3171629"/>
              <a:gd name="connsiteY213" fmla="*/ 2377619 h 2450892"/>
              <a:gd name="connsiteX214" fmla="*/ 294051 w 3171629"/>
              <a:gd name="connsiteY214" fmla="*/ 2375024 h 2450892"/>
              <a:gd name="connsiteX215" fmla="*/ 281017 w 3171629"/>
              <a:gd name="connsiteY215" fmla="*/ 2333504 h 2450892"/>
              <a:gd name="connsiteX216" fmla="*/ 234098 w 3171629"/>
              <a:gd name="connsiteY216" fmla="*/ 2317934 h 2450892"/>
              <a:gd name="connsiteX217" fmla="*/ 194998 w 3171629"/>
              <a:gd name="connsiteY217" fmla="*/ 2349074 h 2450892"/>
              <a:gd name="connsiteX218" fmla="*/ 200211 w 3171629"/>
              <a:gd name="connsiteY218" fmla="*/ 2302365 h 2450892"/>
              <a:gd name="connsiteX219" fmla="*/ 158505 w 3171629"/>
              <a:gd name="connsiteY219" fmla="*/ 2276415 h 2450892"/>
              <a:gd name="connsiteX220" fmla="*/ 114192 w 3171629"/>
              <a:gd name="connsiteY220" fmla="*/ 2289390 h 2450892"/>
              <a:gd name="connsiteX221" fmla="*/ 116799 w 3171629"/>
              <a:gd name="connsiteY221" fmla="*/ 2299770 h 2450892"/>
              <a:gd name="connsiteX222" fmla="*/ 129832 w 3171629"/>
              <a:gd name="connsiteY222" fmla="*/ 2299770 h 2450892"/>
              <a:gd name="connsiteX223" fmla="*/ 148079 w 3171629"/>
              <a:gd name="connsiteY223" fmla="*/ 2304960 h 2450892"/>
              <a:gd name="connsiteX224" fmla="*/ 150685 w 3171629"/>
              <a:gd name="connsiteY224" fmla="*/ 2317934 h 2450892"/>
              <a:gd name="connsiteX225" fmla="*/ 148079 w 3171629"/>
              <a:gd name="connsiteY225" fmla="*/ 2320529 h 2450892"/>
              <a:gd name="connsiteX226" fmla="*/ 101159 w 3171629"/>
              <a:gd name="connsiteY226" fmla="*/ 2307555 h 2450892"/>
              <a:gd name="connsiteX227" fmla="*/ 137652 w 3171629"/>
              <a:gd name="connsiteY227" fmla="*/ 2268630 h 2450892"/>
              <a:gd name="connsiteX228" fmla="*/ 2885864 w 3171629"/>
              <a:gd name="connsiteY228" fmla="*/ 2260118 h 2450892"/>
              <a:gd name="connsiteX229" fmla="*/ 2932808 w 3171629"/>
              <a:gd name="connsiteY229" fmla="*/ 2280900 h 2450892"/>
              <a:gd name="connsiteX230" fmla="*/ 2883256 w 3171629"/>
              <a:gd name="connsiteY230" fmla="*/ 2283497 h 2450892"/>
              <a:gd name="connsiteX231" fmla="*/ 2880648 w 3171629"/>
              <a:gd name="connsiteY231" fmla="*/ 2273106 h 2450892"/>
              <a:gd name="connsiteX232" fmla="*/ 2859783 w 3171629"/>
              <a:gd name="connsiteY232" fmla="*/ 2283497 h 2450892"/>
              <a:gd name="connsiteX233" fmla="*/ 2885864 w 3171629"/>
              <a:gd name="connsiteY233" fmla="*/ 2260118 h 2450892"/>
              <a:gd name="connsiteX234" fmla="*/ 285765 w 3171629"/>
              <a:gd name="connsiteY234" fmla="*/ 2260118 h 2450892"/>
              <a:gd name="connsiteX235" fmla="*/ 311846 w 3171629"/>
              <a:gd name="connsiteY235" fmla="*/ 2283497 h 2450892"/>
              <a:gd name="connsiteX236" fmla="*/ 290981 w 3171629"/>
              <a:gd name="connsiteY236" fmla="*/ 2273106 h 2450892"/>
              <a:gd name="connsiteX237" fmla="*/ 288373 w 3171629"/>
              <a:gd name="connsiteY237" fmla="*/ 2283497 h 2450892"/>
              <a:gd name="connsiteX238" fmla="*/ 238821 w 3171629"/>
              <a:gd name="connsiteY238" fmla="*/ 2280900 h 2450892"/>
              <a:gd name="connsiteX239" fmla="*/ 285765 w 3171629"/>
              <a:gd name="connsiteY239" fmla="*/ 2260118 h 2450892"/>
              <a:gd name="connsiteX240" fmla="*/ 3075683 w 3171629"/>
              <a:gd name="connsiteY240" fmla="*/ 2245397 h 2450892"/>
              <a:gd name="connsiteX241" fmla="*/ 3093867 w 3171629"/>
              <a:gd name="connsiteY241" fmla="*/ 2247967 h 2450892"/>
              <a:gd name="connsiteX242" fmla="*/ 3122442 w 3171629"/>
              <a:gd name="connsiteY242" fmla="*/ 2253108 h 2450892"/>
              <a:gd name="connsiteX243" fmla="*/ 3130236 w 3171629"/>
              <a:gd name="connsiteY243" fmla="*/ 2276240 h 2450892"/>
              <a:gd name="connsiteX244" fmla="*/ 3127638 w 3171629"/>
              <a:gd name="connsiteY244" fmla="*/ 2299372 h 2450892"/>
              <a:gd name="connsiteX245" fmla="*/ 3075683 w 3171629"/>
              <a:gd name="connsiteY245" fmla="*/ 2245397 h 2450892"/>
              <a:gd name="connsiteX246" fmla="*/ 95946 w 3171629"/>
              <a:gd name="connsiteY246" fmla="*/ 2245397 h 2450892"/>
              <a:gd name="connsiteX247" fmla="*/ 43991 w 3171629"/>
              <a:gd name="connsiteY247" fmla="*/ 2299372 h 2450892"/>
              <a:gd name="connsiteX248" fmla="*/ 41393 w 3171629"/>
              <a:gd name="connsiteY248" fmla="*/ 2276240 h 2450892"/>
              <a:gd name="connsiteX249" fmla="*/ 49187 w 3171629"/>
              <a:gd name="connsiteY249" fmla="*/ 2253108 h 2450892"/>
              <a:gd name="connsiteX250" fmla="*/ 77762 w 3171629"/>
              <a:gd name="connsiteY250" fmla="*/ 2247967 h 2450892"/>
              <a:gd name="connsiteX251" fmla="*/ 95946 w 3171629"/>
              <a:gd name="connsiteY251" fmla="*/ 2245397 h 2450892"/>
              <a:gd name="connsiteX252" fmla="*/ 2873013 w 3171629"/>
              <a:gd name="connsiteY252" fmla="*/ 2227340 h 2450892"/>
              <a:gd name="connsiteX253" fmla="*/ 2924871 w 3171629"/>
              <a:gd name="connsiteY253" fmla="*/ 2266035 h 2450892"/>
              <a:gd name="connsiteX254" fmla="*/ 2878198 w 3171629"/>
              <a:gd name="connsiteY254" fmla="*/ 2247977 h 2450892"/>
              <a:gd name="connsiteX255" fmla="*/ 2854862 w 3171629"/>
              <a:gd name="connsiteY255" fmla="*/ 2240238 h 2450892"/>
              <a:gd name="connsiteX256" fmla="*/ 2847083 w 3171629"/>
              <a:gd name="connsiteY256" fmla="*/ 2242818 h 2450892"/>
              <a:gd name="connsiteX257" fmla="*/ 2873013 w 3171629"/>
              <a:gd name="connsiteY257" fmla="*/ 2227340 h 2450892"/>
              <a:gd name="connsiteX258" fmla="*/ 298616 w 3171629"/>
              <a:gd name="connsiteY258" fmla="*/ 2227340 h 2450892"/>
              <a:gd name="connsiteX259" fmla="*/ 324546 w 3171629"/>
              <a:gd name="connsiteY259" fmla="*/ 2242818 h 2450892"/>
              <a:gd name="connsiteX260" fmla="*/ 316767 w 3171629"/>
              <a:gd name="connsiteY260" fmla="*/ 2240238 h 2450892"/>
              <a:gd name="connsiteX261" fmla="*/ 293431 w 3171629"/>
              <a:gd name="connsiteY261" fmla="*/ 2247977 h 2450892"/>
              <a:gd name="connsiteX262" fmla="*/ 246758 w 3171629"/>
              <a:gd name="connsiteY262" fmla="*/ 2266035 h 2450892"/>
              <a:gd name="connsiteX263" fmla="*/ 298616 w 3171629"/>
              <a:gd name="connsiteY263" fmla="*/ 2227340 h 2450892"/>
              <a:gd name="connsiteX264" fmla="*/ 3140771 w 3171629"/>
              <a:gd name="connsiteY264" fmla="*/ 2213647 h 2450892"/>
              <a:gd name="connsiteX265" fmla="*/ 3127783 w 3171629"/>
              <a:gd name="connsiteY265" fmla="*/ 2226636 h 2450892"/>
              <a:gd name="connsiteX266" fmla="*/ 3122587 w 3171629"/>
              <a:gd name="connsiteY266" fmla="*/ 2242222 h 2450892"/>
              <a:gd name="connsiteX267" fmla="*/ 3083621 w 3171629"/>
              <a:gd name="connsiteY267" fmla="*/ 2237027 h 2450892"/>
              <a:gd name="connsiteX268" fmla="*/ 3140771 w 3171629"/>
              <a:gd name="connsiteY268" fmla="*/ 2213647 h 2450892"/>
              <a:gd name="connsiteX269" fmla="*/ 30858 w 3171629"/>
              <a:gd name="connsiteY269" fmla="*/ 2213647 h 2450892"/>
              <a:gd name="connsiteX270" fmla="*/ 88008 w 3171629"/>
              <a:gd name="connsiteY270" fmla="*/ 2237027 h 2450892"/>
              <a:gd name="connsiteX271" fmla="*/ 49042 w 3171629"/>
              <a:gd name="connsiteY271" fmla="*/ 2242222 h 2450892"/>
              <a:gd name="connsiteX272" fmla="*/ 43846 w 3171629"/>
              <a:gd name="connsiteY272" fmla="*/ 2226636 h 2450892"/>
              <a:gd name="connsiteX273" fmla="*/ 30858 w 3171629"/>
              <a:gd name="connsiteY273" fmla="*/ 2213647 h 2450892"/>
              <a:gd name="connsiteX274" fmla="*/ 2891534 w 3171629"/>
              <a:gd name="connsiteY274" fmla="*/ 2193010 h 2450892"/>
              <a:gd name="connsiteX275" fmla="*/ 2915346 w 3171629"/>
              <a:gd name="connsiteY275" fmla="*/ 2203329 h 2450892"/>
              <a:gd name="connsiteX276" fmla="*/ 2915346 w 3171629"/>
              <a:gd name="connsiteY276" fmla="*/ 2234285 h 2450892"/>
              <a:gd name="connsiteX277" fmla="*/ 2883596 w 3171629"/>
              <a:gd name="connsiteY277" fmla="*/ 2216227 h 2450892"/>
              <a:gd name="connsiteX278" fmla="*/ 2891534 w 3171629"/>
              <a:gd name="connsiteY278" fmla="*/ 2193010 h 2450892"/>
              <a:gd name="connsiteX279" fmla="*/ 283007 w 3171629"/>
              <a:gd name="connsiteY279" fmla="*/ 2193010 h 2450892"/>
              <a:gd name="connsiteX280" fmla="*/ 288034 w 3171629"/>
              <a:gd name="connsiteY280" fmla="*/ 2216227 h 2450892"/>
              <a:gd name="connsiteX281" fmla="*/ 257871 w 3171629"/>
              <a:gd name="connsiteY281" fmla="*/ 2234285 h 2450892"/>
              <a:gd name="connsiteX282" fmla="*/ 257871 w 3171629"/>
              <a:gd name="connsiteY282" fmla="*/ 2203329 h 2450892"/>
              <a:gd name="connsiteX283" fmla="*/ 283007 w 3171629"/>
              <a:gd name="connsiteY283" fmla="*/ 2193010 h 2450892"/>
              <a:gd name="connsiteX284" fmla="*/ 2944020 w 3171629"/>
              <a:gd name="connsiteY284" fmla="*/ 2187645 h 2450892"/>
              <a:gd name="connsiteX285" fmla="*/ 2958208 w 3171629"/>
              <a:gd name="connsiteY285" fmla="*/ 2190218 h 2450892"/>
              <a:gd name="connsiteX286" fmla="*/ 2950469 w 3171629"/>
              <a:gd name="connsiteY286" fmla="*/ 2192791 h 2450892"/>
              <a:gd name="connsiteX287" fmla="*/ 2945310 w 3171629"/>
              <a:gd name="connsiteY287" fmla="*/ 2215947 h 2450892"/>
              <a:gd name="connsiteX288" fmla="*/ 2934991 w 3171629"/>
              <a:gd name="connsiteY288" fmla="*/ 2259685 h 2450892"/>
              <a:gd name="connsiteX289" fmla="*/ 2929832 w 3171629"/>
              <a:gd name="connsiteY289" fmla="*/ 2200509 h 2450892"/>
              <a:gd name="connsiteX290" fmla="*/ 2944020 w 3171629"/>
              <a:gd name="connsiteY290" fmla="*/ 2187645 h 2450892"/>
              <a:gd name="connsiteX291" fmla="*/ 227931 w 3171629"/>
              <a:gd name="connsiteY291" fmla="*/ 2187645 h 2450892"/>
              <a:gd name="connsiteX292" fmla="*/ 244377 w 3171629"/>
              <a:gd name="connsiteY292" fmla="*/ 2200509 h 2450892"/>
              <a:gd name="connsiteX293" fmla="*/ 239218 w 3171629"/>
              <a:gd name="connsiteY293" fmla="*/ 2259685 h 2450892"/>
              <a:gd name="connsiteX294" fmla="*/ 226319 w 3171629"/>
              <a:gd name="connsiteY294" fmla="*/ 2215947 h 2450892"/>
              <a:gd name="connsiteX295" fmla="*/ 221160 w 3171629"/>
              <a:gd name="connsiteY295" fmla="*/ 2192791 h 2450892"/>
              <a:gd name="connsiteX296" fmla="*/ 213421 w 3171629"/>
              <a:gd name="connsiteY296" fmla="*/ 2190218 h 2450892"/>
              <a:gd name="connsiteX297" fmla="*/ 227931 w 3171629"/>
              <a:gd name="connsiteY297" fmla="*/ 2187645 h 2450892"/>
              <a:gd name="connsiteX298" fmla="*/ 3031720 w 3171629"/>
              <a:gd name="connsiteY298" fmla="*/ 2138551 h 2450892"/>
              <a:gd name="connsiteX299" fmla="*/ 3021709 w 3171629"/>
              <a:gd name="connsiteY299" fmla="*/ 2140224 h 2450892"/>
              <a:gd name="connsiteX300" fmla="*/ 3021709 w 3171629"/>
              <a:gd name="connsiteY300" fmla="*/ 2236990 h 2450892"/>
              <a:gd name="connsiteX301" fmla="*/ 3043707 w 3171629"/>
              <a:gd name="connsiteY301" fmla="*/ 2217490 h 2450892"/>
              <a:gd name="connsiteX302" fmla="*/ 3052454 w 3171629"/>
              <a:gd name="connsiteY302" fmla="*/ 2187928 h 2450892"/>
              <a:gd name="connsiteX303" fmla="*/ 3052454 w 3171629"/>
              <a:gd name="connsiteY303" fmla="*/ 2177533 h 2450892"/>
              <a:gd name="connsiteX304" fmla="*/ 3031720 w 3171629"/>
              <a:gd name="connsiteY304" fmla="*/ 2164539 h 2450892"/>
              <a:gd name="connsiteX305" fmla="*/ 3029128 w 3171629"/>
              <a:gd name="connsiteY305" fmla="*/ 2159341 h 2450892"/>
              <a:gd name="connsiteX306" fmla="*/ 3052454 w 3171629"/>
              <a:gd name="connsiteY306" fmla="*/ 2169737 h 2450892"/>
              <a:gd name="connsiteX307" fmla="*/ 3055046 w 3171629"/>
              <a:gd name="connsiteY307" fmla="*/ 2172335 h 2450892"/>
              <a:gd name="connsiteX308" fmla="*/ 3055046 w 3171629"/>
              <a:gd name="connsiteY308" fmla="*/ 2164539 h 2450892"/>
              <a:gd name="connsiteX309" fmla="*/ 3034312 w 3171629"/>
              <a:gd name="connsiteY309" fmla="*/ 2148946 h 2450892"/>
              <a:gd name="connsiteX310" fmla="*/ 3039495 w 3171629"/>
              <a:gd name="connsiteY310" fmla="*/ 2143748 h 2450892"/>
              <a:gd name="connsiteX311" fmla="*/ 3031720 w 3171629"/>
              <a:gd name="connsiteY311" fmla="*/ 2138551 h 2450892"/>
              <a:gd name="connsiteX312" fmla="*/ 140881 w 3171629"/>
              <a:gd name="connsiteY312" fmla="*/ 2138551 h 2450892"/>
              <a:gd name="connsiteX313" fmla="*/ 132134 w 3171629"/>
              <a:gd name="connsiteY313" fmla="*/ 2143748 h 2450892"/>
              <a:gd name="connsiteX314" fmla="*/ 137317 w 3171629"/>
              <a:gd name="connsiteY314" fmla="*/ 2148946 h 2450892"/>
              <a:gd name="connsiteX315" fmla="*/ 116583 w 3171629"/>
              <a:gd name="connsiteY315" fmla="*/ 2164539 h 2450892"/>
              <a:gd name="connsiteX316" fmla="*/ 116583 w 3171629"/>
              <a:gd name="connsiteY316" fmla="*/ 2172335 h 2450892"/>
              <a:gd name="connsiteX317" fmla="*/ 119175 w 3171629"/>
              <a:gd name="connsiteY317" fmla="*/ 2169737 h 2450892"/>
              <a:gd name="connsiteX318" fmla="*/ 142501 w 3171629"/>
              <a:gd name="connsiteY318" fmla="*/ 2159341 h 2450892"/>
              <a:gd name="connsiteX319" fmla="*/ 139909 w 3171629"/>
              <a:gd name="connsiteY319" fmla="*/ 2164539 h 2450892"/>
              <a:gd name="connsiteX320" fmla="*/ 119175 w 3171629"/>
              <a:gd name="connsiteY320" fmla="*/ 2177533 h 2450892"/>
              <a:gd name="connsiteX321" fmla="*/ 119175 w 3171629"/>
              <a:gd name="connsiteY321" fmla="*/ 2187928 h 2450892"/>
              <a:gd name="connsiteX322" fmla="*/ 150277 w 3171629"/>
              <a:gd name="connsiteY322" fmla="*/ 2237306 h 2450892"/>
              <a:gd name="connsiteX323" fmla="*/ 151431 w 3171629"/>
              <a:gd name="connsiteY323" fmla="*/ 2237499 h 2450892"/>
              <a:gd name="connsiteX324" fmla="*/ 151508 w 3171629"/>
              <a:gd name="connsiteY324" fmla="*/ 2237461 h 2450892"/>
              <a:gd name="connsiteX325" fmla="*/ 151508 w 3171629"/>
              <a:gd name="connsiteY325" fmla="*/ 2140445 h 2450892"/>
              <a:gd name="connsiteX326" fmla="*/ 3003210 w 3171629"/>
              <a:gd name="connsiteY326" fmla="*/ 2052789 h 2450892"/>
              <a:gd name="connsiteX327" fmla="*/ 3003210 w 3171629"/>
              <a:gd name="connsiteY327" fmla="*/ 2068382 h 2450892"/>
              <a:gd name="connsiteX328" fmla="*/ 2995434 w 3171629"/>
              <a:gd name="connsiteY328" fmla="*/ 2078777 h 2450892"/>
              <a:gd name="connsiteX329" fmla="*/ 3004181 w 3171629"/>
              <a:gd name="connsiteY329" fmla="*/ 2084300 h 2450892"/>
              <a:gd name="connsiteX330" fmla="*/ 3013771 w 3171629"/>
              <a:gd name="connsiteY330" fmla="*/ 2084086 h 2450892"/>
              <a:gd name="connsiteX331" fmla="*/ 3013771 w 3171629"/>
              <a:gd name="connsiteY331" fmla="*/ 2066010 h 2450892"/>
              <a:gd name="connsiteX332" fmla="*/ 3021709 w 3171629"/>
              <a:gd name="connsiteY332" fmla="*/ 2066010 h 2450892"/>
              <a:gd name="connsiteX333" fmla="*/ 3021709 w 3171629"/>
              <a:gd name="connsiteY333" fmla="*/ 2133883 h 2450892"/>
              <a:gd name="connsiteX334" fmla="*/ 3039495 w 3171629"/>
              <a:gd name="connsiteY334" fmla="*/ 2130754 h 2450892"/>
              <a:gd name="connsiteX335" fmla="*/ 3055046 w 3171629"/>
              <a:gd name="connsiteY335" fmla="*/ 2156742 h 2450892"/>
              <a:gd name="connsiteX336" fmla="*/ 3049863 w 3171629"/>
              <a:gd name="connsiteY336" fmla="*/ 2104766 h 2450892"/>
              <a:gd name="connsiteX337" fmla="*/ 3036903 w 3171629"/>
              <a:gd name="connsiteY337" fmla="*/ 2073579 h 2450892"/>
              <a:gd name="connsiteX338" fmla="*/ 3018761 w 3171629"/>
              <a:gd name="connsiteY338" fmla="*/ 2055388 h 2450892"/>
              <a:gd name="connsiteX339" fmla="*/ 3003210 w 3171629"/>
              <a:gd name="connsiteY339" fmla="*/ 2052789 h 2450892"/>
              <a:gd name="connsiteX340" fmla="*/ 168419 w 3171629"/>
              <a:gd name="connsiteY340" fmla="*/ 2052789 h 2450892"/>
              <a:gd name="connsiteX341" fmla="*/ 152868 w 3171629"/>
              <a:gd name="connsiteY341" fmla="*/ 2055388 h 2450892"/>
              <a:gd name="connsiteX342" fmla="*/ 134726 w 3171629"/>
              <a:gd name="connsiteY342" fmla="*/ 2073579 h 2450892"/>
              <a:gd name="connsiteX343" fmla="*/ 121766 w 3171629"/>
              <a:gd name="connsiteY343" fmla="*/ 2104766 h 2450892"/>
              <a:gd name="connsiteX344" fmla="*/ 116583 w 3171629"/>
              <a:gd name="connsiteY344" fmla="*/ 2156742 h 2450892"/>
              <a:gd name="connsiteX345" fmla="*/ 132134 w 3171629"/>
              <a:gd name="connsiteY345" fmla="*/ 2130754 h 2450892"/>
              <a:gd name="connsiteX346" fmla="*/ 144526 w 3171629"/>
              <a:gd name="connsiteY346" fmla="*/ 2130186 h 2450892"/>
              <a:gd name="connsiteX347" fmla="*/ 151508 w 3171629"/>
              <a:gd name="connsiteY347" fmla="*/ 2133967 h 2450892"/>
              <a:gd name="connsiteX348" fmla="*/ 151508 w 3171629"/>
              <a:gd name="connsiteY348" fmla="*/ 2066010 h 2450892"/>
              <a:gd name="connsiteX349" fmla="*/ 157858 w 3171629"/>
              <a:gd name="connsiteY349" fmla="*/ 2066010 h 2450892"/>
              <a:gd name="connsiteX350" fmla="*/ 157858 w 3171629"/>
              <a:gd name="connsiteY350" fmla="*/ 2084086 h 2450892"/>
              <a:gd name="connsiteX351" fmla="*/ 167448 w 3171629"/>
              <a:gd name="connsiteY351" fmla="*/ 2084300 h 2450892"/>
              <a:gd name="connsiteX352" fmla="*/ 176195 w 3171629"/>
              <a:gd name="connsiteY352" fmla="*/ 2078777 h 2450892"/>
              <a:gd name="connsiteX353" fmla="*/ 168419 w 3171629"/>
              <a:gd name="connsiteY353" fmla="*/ 2068382 h 2450892"/>
              <a:gd name="connsiteX354" fmla="*/ 168419 w 3171629"/>
              <a:gd name="connsiteY354" fmla="*/ 2052789 h 2450892"/>
              <a:gd name="connsiteX355" fmla="*/ 3013771 w 3171629"/>
              <a:gd name="connsiteY355" fmla="*/ 1907260 h 2450892"/>
              <a:gd name="connsiteX356" fmla="*/ 3021709 w 3171629"/>
              <a:gd name="connsiteY356" fmla="*/ 1907260 h 2450892"/>
              <a:gd name="connsiteX357" fmla="*/ 3021709 w 3171629"/>
              <a:gd name="connsiteY357" fmla="*/ 1989810 h 2450892"/>
              <a:gd name="connsiteX358" fmla="*/ 3013771 w 3171629"/>
              <a:gd name="connsiteY358" fmla="*/ 1989810 h 2450892"/>
              <a:gd name="connsiteX359" fmla="*/ 151508 w 3171629"/>
              <a:gd name="connsiteY359" fmla="*/ 1907260 h 2450892"/>
              <a:gd name="connsiteX360" fmla="*/ 157858 w 3171629"/>
              <a:gd name="connsiteY360" fmla="*/ 1907260 h 2450892"/>
              <a:gd name="connsiteX361" fmla="*/ 157858 w 3171629"/>
              <a:gd name="connsiteY361" fmla="*/ 1989810 h 2450892"/>
              <a:gd name="connsiteX362" fmla="*/ 151508 w 3171629"/>
              <a:gd name="connsiteY362" fmla="*/ 1989810 h 2450892"/>
              <a:gd name="connsiteX363" fmla="*/ 3009827 w 3171629"/>
              <a:gd name="connsiteY363" fmla="*/ 1833466 h 2450892"/>
              <a:gd name="connsiteX364" fmla="*/ 3003210 w 3171629"/>
              <a:gd name="connsiteY364" fmla="*/ 1837085 h 2450892"/>
              <a:gd name="connsiteX365" fmla="*/ 2982475 w 3171629"/>
              <a:gd name="connsiteY365" fmla="*/ 1886463 h 2450892"/>
              <a:gd name="connsiteX366" fmla="*/ 2985067 w 3171629"/>
              <a:gd name="connsiteY366" fmla="*/ 1915050 h 2450892"/>
              <a:gd name="connsiteX367" fmla="*/ 2985067 w 3171629"/>
              <a:gd name="connsiteY367" fmla="*/ 1922847 h 2450892"/>
              <a:gd name="connsiteX368" fmla="*/ 2992842 w 3171629"/>
              <a:gd name="connsiteY368" fmla="*/ 1899457 h 2450892"/>
              <a:gd name="connsiteX369" fmla="*/ 3013771 w 3171629"/>
              <a:gd name="connsiteY369" fmla="*/ 1890130 h 2450892"/>
              <a:gd name="connsiteX370" fmla="*/ 3013771 w 3171629"/>
              <a:gd name="connsiteY370" fmla="*/ 1875510 h 2450892"/>
              <a:gd name="connsiteX371" fmla="*/ 2997896 w 3171629"/>
              <a:gd name="connsiteY371" fmla="*/ 1859635 h 2450892"/>
              <a:gd name="connsiteX372" fmla="*/ 3013771 w 3171629"/>
              <a:gd name="connsiteY372" fmla="*/ 1845347 h 2450892"/>
              <a:gd name="connsiteX373" fmla="*/ 3013771 w 3171629"/>
              <a:gd name="connsiteY373" fmla="*/ 1837410 h 2450892"/>
              <a:gd name="connsiteX374" fmla="*/ 161802 w 3171629"/>
              <a:gd name="connsiteY374" fmla="*/ 1833466 h 2450892"/>
              <a:gd name="connsiteX375" fmla="*/ 157858 w 3171629"/>
              <a:gd name="connsiteY375" fmla="*/ 1837410 h 2450892"/>
              <a:gd name="connsiteX376" fmla="*/ 157858 w 3171629"/>
              <a:gd name="connsiteY376" fmla="*/ 1845347 h 2450892"/>
              <a:gd name="connsiteX377" fmla="*/ 173733 w 3171629"/>
              <a:gd name="connsiteY377" fmla="*/ 1859635 h 2450892"/>
              <a:gd name="connsiteX378" fmla="*/ 157858 w 3171629"/>
              <a:gd name="connsiteY378" fmla="*/ 1875510 h 2450892"/>
              <a:gd name="connsiteX379" fmla="*/ 157858 w 3171629"/>
              <a:gd name="connsiteY379" fmla="*/ 1889462 h 2450892"/>
              <a:gd name="connsiteX380" fmla="*/ 169068 w 3171629"/>
              <a:gd name="connsiteY380" fmla="*/ 1891336 h 2450892"/>
              <a:gd name="connsiteX381" fmla="*/ 178787 w 3171629"/>
              <a:gd name="connsiteY381" fmla="*/ 1899457 h 2450892"/>
              <a:gd name="connsiteX382" fmla="*/ 186562 w 3171629"/>
              <a:gd name="connsiteY382" fmla="*/ 1922847 h 2450892"/>
              <a:gd name="connsiteX383" fmla="*/ 186562 w 3171629"/>
              <a:gd name="connsiteY383" fmla="*/ 1915050 h 2450892"/>
              <a:gd name="connsiteX384" fmla="*/ 189154 w 3171629"/>
              <a:gd name="connsiteY384" fmla="*/ 1886463 h 2450892"/>
              <a:gd name="connsiteX385" fmla="*/ 168419 w 3171629"/>
              <a:gd name="connsiteY385" fmla="*/ 1837085 h 2450892"/>
              <a:gd name="connsiteX386" fmla="*/ 3013771 w 3171629"/>
              <a:gd name="connsiteY386" fmla="*/ 1720501 h 2450892"/>
              <a:gd name="connsiteX387" fmla="*/ 2998026 w 3171629"/>
              <a:gd name="connsiteY387" fmla="*/ 1733131 h 2450892"/>
              <a:gd name="connsiteX388" fmla="*/ 2990250 w 3171629"/>
              <a:gd name="connsiteY388" fmla="*/ 1746125 h 2450892"/>
              <a:gd name="connsiteX389" fmla="*/ 3003210 w 3171629"/>
              <a:gd name="connsiteY389" fmla="*/ 1735730 h 2450892"/>
              <a:gd name="connsiteX390" fmla="*/ 3013771 w 3171629"/>
              <a:gd name="connsiteY390" fmla="*/ 1730274 h 2450892"/>
              <a:gd name="connsiteX391" fmla="*/ 157858 w 3171629"/>
              <a:gd name="connsiteY391" fmla="*/ 1717796 h 2450892"/>
              <a:gd name="connsiteX392" fmla="*/ 157858 w 3171629"/>
              <a:gd name="connsiteY392" fmla="*/ 1730214 h 2450892"/>
              <a:gd name="connsiteX393" fmla="*/ 158052 w 3171629"/>
              <a:gd name="connsiteY393" fmla="*/ 1730207 h 2450892"/>
              <a:gd name="connsiteX394" fmla="*/ 168419 w 3171629"/>
              <a:gd name="connsiteY394" fmla="*/ 1735730 h 2450892"/>
              <a:gd name="connsiteX395" fmla="*/ 181379 w 3171629"/>
              <a:gd name="connsiteY395" fmla="*/ 1746125 h 2450892"/>
              <a:gd name="connsiteX396" fmla="*/ 173603 w 3171629"/>
              <a:gd name="connsiteY396" fmla="*/ 1733131 h 2450892"/>
              <a:gd name="connsiteX397" fmla="*/ 161616 w 3171629"/>
              <a:gd name="connsiteY397" fmla="*/ 1719812 h 2450892"/>
              <a:gd name="connsiteX398" fmla="*/ 3013771 w 3171629"/>
              <a:gd name="connsiteY398" fmla="*/ 1702179 h 2450892"/>
              <a:gd name="connsiteX399" fmla="*/ 2998026 w 3171629"/>
              <a:gd name="connsiteY399" fmla="*/ 1725335 h 2450892"/>
              <a:gd name="connsiteX400" fmla="*/ 3010985 w 3171629"/>
              <a:gd name="connsiteY400" fmla="*/ 1712340 h 2450892"/>
              <a:gd name="connsiteX401" fmla="*/ 3013771 w 3171629"/>
              <a:gd name="connsiteY401" fmla="*/ 1711549 h 2450892"/>
              <a:gd name="connsiteX402" fmla="*/ 157858 w 3171629"/>
              <a:gd name="connsiteY402" fmla="*/ 1702179 h 2450892"/>
              <a:gd name="connsiteX403" fmla="*/ 157858 w 3171629"/>
              <a:gd name="connsiteY403" fmla="*/ 1711549 h 2450892"/>
              <a:gd name="connsiteX404" fmla="*/ 160644 w 3171629"/>
              <a:gd name="connsiteY404" fmla="*/ 1712340 h 2450892"/>
              <a:gd name="connsiteX405" fmla="*/ 173603 w 3171629"/>
              <a:gd name="connsiteY405" fmla="*/ 1725335 h 2450892"/>
              <a:gd name="connsiteX406" fmla="*/ 158052 w 3171629"/>
              <a:gd name="connsiteY406" fmla="*/ 1625929 h 2450892"/>
              <a:gd name="connsiteX407" fmla="*/ 157858 w 3171629"/>
              <a:gd name="connsiteY407" fmla="*/ 1625977 h 2450892"/>
              <a:gd name="connsiteX408" fmla="*/ 157858 w 3171629"/>
              <a:gd name="connsiteY408" fmla="*/ 1633774 h 2450892"/>
              <a:gd name="connsiteX409" fmla="*/ 158052 w 3171629"/>
              <a:gd name="connsiteY409" fmla="*/ 1633725 h 2450892"/>
              <a:gd name="connsiteX410" fmla="*/ 160644 w 3171629"/>
              <a:gd name="connsiteY410" fmla="*/ 1629177 h 2450892"/>
              <a:gd name="connsiteX411" fmla="*/ 158052 w 3171629"/>
              <a:gd name="connsiteY411" fmla="*/ 1625929 h 2450892"/>
              <a:gd name="connsiteX412" fmla="*/ 3061080 w 3171629"/>
              <a:gd name="connsiteY412" fmla="*/ 1594215 h 2450892"/>
              <a:gd name="connsiteX413" fmla="*/ 3073189 w 3171629"/>
              <a:gd name="connsiteY413" fmla="*/ 1595392 h 2450892"/>
              <a:gd name="connsiteX414" fmla="*/ 3080965 w 3171629"/>
              <a:gd name="connsiteY414" fmla="*/ 1616183 h 2450892"/>
              <a:gd name="connsiteX415" fmla="*/ 3070597 w 3171629"/>
              <a:gd name="connsiteY415" fmla="*/ 1629177 h 2450892"/>
              <a:gd name="connsiteX416" fmla="*/ 3075781 w 3171629"/>
              <a:gd name="connsiteY416" fmla="*/ 1626579 h 2450892"/>
              <a:gd name="connsiteX417" fmla="*/ 3127618 w 3171629"/>
              <a:gd name="connsiteY417" fmla="*/ 1613584 h 2450892"/>
              <a:gd name="connsiteX418" fmla="*/ 3122434 w 3171629"/>
              <a:gd name="connsiteY418" fmla="*/ 1629177 h 2450892"/>
              <a:gd name="connsiteX419" fmla="*/ 3088740 w 3171629"/>
              <a:gd name="connsiteY419" fmla="*/ 1642172 h 2450892"/>
              <a:gd name="connsiteX420" fmla="*/ 3065414 w 3171629"/>
              <a:gd name="connsiteY420" fmla="*/ 1649968 h 2450892"/>
              <a:gd name="connsiteX421" fmla="*/ 3083556 w 3171629"/>
              <a:gd name="connsiteY421" fmla="*/ 1660364 h 2450892"/>
              <a:gd name="connsiteX422" fmla="*/ 3075781 w 3171629"/>
              <a:gd name="connsiteY422" fmla="*/ 1660364 h 2450892"/>
              <a:gd name="connsiteX423" fmla="*/ 3047271 w 3171629"/>
              <a:gd name="connsiteY423" fmla="*/ 1660364 h 2450892"/>
              <a:gd name="connsiteX424" fmla="*/ 3042087 w 3171629"/>
              <a:gd name="connsiteY424" fmla="*/ 1665561 h 2450892"/>
              <a:gd name="connsiteX425" fmla="*/ 3036903 w 3171629"/>
              <a:gd name="connsiteY425" fmla="*/ 1668160 h 2450892"/>
              <a:gd name="connsiteX426" fmla="*/ 3015731 w 3171629"/>
              <a:gd name="connsiteY426" fmla="*/ 1699297 h 2450892"/>
              <a:gd name="connsiteX427" fmla="*/ 3021709 w 3171629"/>
              <a:gd name="connsiteY427" fmla="*/ 1699297 h 2450892"/>
              <a:gd name="connsiteX428" fmla="*/ 3021709 w 3171629"/>
              <a:gd name="connsiteY428" fmla="*/ 1709294 h 2450892"/>
              <a:gd name="connsiteX429" fmla="*/ 3030424 w 3171629"/>
              <a:gd name="connsiteY429" fmla="*/ 1706818 h 2450892"/>
              <a:gd name="connsiteX430" fmla="*/ 3049863 w 3171629"/>
              <a:gd name="connsiteY430" fmla="*/ 1707143 h 2450892"/>
              <a:gd name="connsiteX431" fmla="*/ 3062822 w 3171629"/>
              <a:gd name="connsiteY431" fmla="*/ 1720137 h 2450892"/>
              <a:gd name="connsiteX432" fmla="*/ 3049863 w 3171629"/>
              <a:gd name="connsiteY432" fmla="*/ 1730532 h 2450892"/>
              <a:gd name="connsiteX433" fmla="*/ 3055046 w 3171629"/>
              <a:gd name="connsiteY433" fmla="*/ 1725335 h 2450892"/>
              <a:gd name="connsiteX434" fmla="*/ 3047271 w 3171629"/>
              <a:gd name="connsiteY434" fmla="*/ 1717538 h 2450892"/>
              <a:gd name="connsiteX435" fmla="*/ 3042087 w 3171629"/>
              <a:gd name="connsiteY435" fmla="*/ 1709742 h 2450892"/>
              <a:gd name="connsiteX436" fmla="*/ 3031720 w 3171629"/>
              <a:gd name="connsiteY436" fmla="*/ 1709742 h 2450892"/>
              <a:gd name="connsiteX437" fmla="*/ 3023944 w 3171629"/>
              <a:gd name="connsiteY437" fmla="*/ 1712340 h 2450892"/>
              <a:gd name="connsiteX438" fmla="*/ 3021709 w 3171629"/>
              <a:gd name="connsiteY438" fmla="*/ 1714133 h 2450892"/>
              <a:gd name="connsiteX439" fmla="*/ 3021709 w 3171629"/>
              <a:gd name="connsiteY439" fmla="*/ 1730408 h 2450892"/>
              <a:gd name="connsiteX440" fmla="*/ 3026536 w 3171629"/>
              <a:gd name="connsiteY440" fmla="*/ 1730532 h 2450892"/>
              <a:gd name="connsiteX441" fmla="*/ 3031720 w 3171629"/>
              <a:gd name="connsiteY441" fmla="*/ 1748724 h 2450892"/>
              <a:gd name="connsiteX442" fmla="*/ 3013577 w 3171629"/>
              <a:gd name="connsiteY442" fmla="*/ 1746125 h 2450892"/>
              <a:gd name="connsiteX443" fmla="*/ 3021352 w 3171629"/>
              <a:gd name="connsiteY443" fmla="*/ 1746125 h 2450892"/>
              <a:gd name="connsiteX444" fmla="*/ 3026536 w 3171629"/>
              <a:gd name="connsiteY444" fmla="*/ 1738329 h 2450892"/>
              <a:gd name="connsiteX445" fmla="*/ 3023620 w 3171629"/>
              <a:gd name="connsiteY445" fmla="*/ 1734755 h 2450892"/>
              <a:gd name="connsiteX446" fmla="*/ 3021709 w 3171629"/>
              <a:gd name="connsiteY446" fmla="*/ 1734117 h 2450892"/>
              <a:gd name="connsiteX447" fmla="*/ 3021709 w 3171629"/>
              <a:gd name="connsiteY447" fmla="*/ 1737397 h 2450892"/>
              <a:gd name="connsiteX448" fmla="*/ 3013771 w 3171629"/>
              <a:gd name="connsiteY448" fmla="*/ 1737397 h 2450892"/>
              <a:gd name="connsiteX449" fmla="*/ 3013771 w 3171629"/>
              <a:gd name="connsiteY449" fmla="*/ 1734132 h 2450892"/>
              <a:gd name="connsiteX450" fmla="*/ 3005801 w 3171629"/>
              <a:gd name="connsiteY450" fmla="*/ 1735730 h 2450892"/>
              <a:gd name="connsiteX451" fmla="*/ 2987658 w 3171629"/>
              <a:gd name="connsiteY451" fmla="*/ 1756521 h 2450892"/>
              <a:gd name="connsiteX452" fmla="*/ 2982475 w 3171629"/>
              <a:gd name="connsiteY452" fmla="*/ 1766916 h 2450892"/>
              <a:gd name="connsiteX453" fmla="*/ 2974699 w 3171629"/>
              <a:gd name="connsiteY453" fmla="*/ 1816294 h 2450892"/>
              <a:gd name="connsiteX454" fmla="*/ 2974699 w 3171629"/>
              <a:gd name="connsiteY454" fmla="*/ 1881265 h 2450892"/>
              <a:gd name="connsiteX455" fmla="*/ 3000618 w 3171629"/>
              <a:gd name="connsiteY455" fmla="*/ 1826689 h 2450892"/>
              <a:gd name="connsiteX456" fmla="*/ 3002143 w 3171629"/>
              <a:gd name="connsiteY456" fmla="*/ 1825781 h 2450892"/>
              <a:gd name="connsiteX457" fmla="*/ 2997896 w 3171629"/>
              <a:gd name="connsiteY457" fmla="*/ 1821535 h 2450892"/>
              <a:gd name="connsiteX458" fmla="*/ 3013771 w 3171629"/>
              <a:gd name="connsiteY458" fmla="*/ 1805660 h 2450892"/>
              <a:gd name="connsiteX459" fmla="*/ 3013771 w 3171629"/>
              <a:gd name="connsiteY459" fmla="*/ 1753272 h 2450892"/>
              <a:gd name="connsiteX460" fmla="*/ 3020704 w 3171629"/>
              <a:gd name="connsiteY460" fmla="*/ 1753272 h 2450892"/>
              <a:gd name="connsiteX461" fmla="*/ 3020704 w 3171629"/>
              <a:gd name="connsiteY461" fmla="*/ 1753272 h 2450892"/>
              <a:gd name="connsiteX462" fmla="*/ 3021709 w 3171629"/>
              <a:gd name="connsiteY462" fmla="*/ 1753272 h 2450892"/>
              <a:gd name="connsiteX463" fmla="*/ 3021709 w 3171629"/>
              <a:gd name="connsiteY463" fmla="*/ 1805660 h 2450892"/>
              <a:gd name="connsiteX464" fmla="*/ 3027337 w 3171629"/>
              <a:gd name="connsiteY464" fmla="*/ 1810777 h 2450892"/>
              <a:gd name="connsiteX465" fmla="*/ 3054074 w 3171629"/>
              <a:gd name="connsiteY465" fmla="*/ 1794854 h 2450892"/>
              <a:gd name="connsiteX466" fmla="*/ 3117250 w 3171629"/>
              <a:gd name="connsiteY466" fmla="*/ 1798102 h 2450892"/>
              <a:gd name="connsiteX467" fmla="*/ 3166495 w 3171629"/>
              <a:gd name="connsiteY467" fmla="*/ 1899457 h 2450892"/>
              <a:gd name="connsiteX468" fmla="*/ 3140577 w 3171629"/>
              <a:gd name="connsiteY468" fmla="*/ 1933242 h 2450892"/>
              <a:gd name="connsiteX469" fmla="*/ 3143169 w 3171629"/>
              <a:gd name="connsiteY469" fmla="*/ 1933242 h 2450892"/>
              <a:gd name="connsiteX470" fmla="*/ 3135393 w 3171629"/>
              <a:gd name="connsiteY470" fmla="*/ 1935841 h 2450892"/>
              <a:gd name="connsiteX471" fmla="*/ 3132801 w 3171629"/>
              <a:gd name="connsiteY471" fmla="*/ 1938440 h 2450892"/>
              <a:gd name="connsiteX472" fmla="*/ 3106883 w 3171629"/>
              <a:gd name="connsiteY472" fmla="*/ 1964428 h 2450892"/>
              <a:gd name="connsiteX473" fmla="*/ 3112067 w 3171629"/>
              <a:gd name="connsiteY473" fmla="*/ 1990416 h 2450892"/>
              <a:gd name="connsiteX474" fmla="*/ 3122434 w 3171629"/>
              <a:gd name="connsiteY474" fmla="*/ 1993015 h 2450892"/>
              <a:gd name="connsiteX475" fmla="*/ 3127618 w 3171629"/>
              <a:gd name="connsiteY475" fmla="*/ 1982620 h 2450892"/>
              <a:gd name="connsiteX476" fmla="*/ 3130210 w 3171629"/>
              <a:gd name="connsiteY476" fmla="*/ 1977422 h 2450892"/>
              <a:gd name="connsiteX477" fmla="*/ 3117250 w 3171629"/>
              <a:gd name="connsiteY477" fmla="*/ 1977422 h 2450892"/>
              <a:gd name="connsiteX478" fmla="*/ 3137985 w 3171629"/>
              <a:gd name="connsiteY478" fmla="*/ 1972225 h 2450892"/>
              <a:gd name="connsiteX479" fmla="*/ 3143169 w 3171629"/>
              <a:gd name="connsiteY479" fmla="*/ 1980021 h 2450892"/>
              <a:gd name="connsiteX480" fmla="*/ 3143169 w 3171629"/>
              <a:gd name="connsiteY480" fmla="*/ 1987818 h 2450892"/>
              <a:gd name="connsiteX481" fmla="*/ 3114658 w 3171629"/>
              <a:gd name="connsiteY481" fmla="*/ 1998213 h 2450892"/>
              <a:gd name="connsiteX482" fmla="*/ 3104291 w 3171629"/>
              <a:gd name="connsiteY482" fmla="*/ 1959230 h 2450892"/>
              <a:gd name="connsiteX483" fmla="*/ 3119842 w 3171629"/>
              <a:gd name="connsiteY483" fmla="*/ 1943637 h 2450892"/>
              <a:gd name="connsiteX484" fmla="*/ 3109475 w 3171629"/>
              <a:gd name="connsiteY484" fmla="*/ 1943637 h 2450892"/>
              <a:gd name="connsiteX485" fmla="*/ 3052454 w 3171629"/>
              <a:gd name="connsiteY485" fmla="*/ 1912451 h 2450892"/>
              <a:gd name="connsiteX486" fmla="*/ 3065414 w 3171629"/>
              <a:gd name="connsiteY486" fmla="*/ 1881265 h 2450892"/>
              <a:gd name="connsiteX487" fmla="*/ 3057638 w 3171629"/>
              <a:gd name="connsiteY487" fmla="*/ 1896858 h 2450892"/>
              <a:gd name="connsiteX488" fmla="*/ 3070597 w 3171629"/>
              <a:gd name="connsiteY488" fmla="*/ 1907254 h 2450892"/>
              <a:gd name="connsiteX489" fmla="*/ 3075781 w 3171629"/>
              <a:gd name="connsiteY489" fmla="*/ 1925445 h 2450892"/>
              <a:gd name="connsiteX490" fmla="*/ 3104291 w 3171629"/>
              <a:gd name="connsiteY490" fmla="*/ 1941038 h 2450892"/>
              <a:gd name="connsiteX491" fmla="*/ 3150944 w 3171629"/>
              <a:gd name="connsiteY491" fmla="*/ 1917649 h 2450892"/>
              <a:gd name="connsiteX492" fmla="*/ 3137985 w 3171629"/>
              <a:gd name="connsiteY492" fmla="*/ 1922847 h 2450892"/>
              <a:gd name="connsiteX493" fmla="*/ 3117250 w 3171629"/>
              <a:gd name="connsiteY493" fmla="*/ 1909852 h 2450892"/>
              <a:gd name="connsiteX494" fmla="*/ 3125026 w 3171629"/>
              <a:gd name="connsiteY494" fmla="*/ 1909852 h 2450892"/>
              <a:gd name="connsiteX495" fmla="*/ 3135393 w 3171629"/>
              <a:gd name="connsiteY495" fmla="*/ 1917649 h 2450892"/>
              <a:gd name="connsiteX496" fmla="*/ 3148352 w 3171629"/>
              <a:gd name="connsiteY496" fmla="*/ 1915050 h 2450892"/>
              <a:gd name="connsiteX497" fmla="*/ 3156128 w 3171629"/>
              <a:gd name="connsiteY497" fmla="*/ 1907254 h 2450892"/>
              <a:gd name="connsiteX498" fmla="*/ 3163903 w 3171629"/>
              <a:gd name="connsiteY498" fmla="*/ 1891660 h 2450892"/>
              <a:gd name="connsiteX499" fmla="*/ 3158720 w 3171629"/>
              <a:gd name="connsiteY499" fmla="*/ 1839684 h 2450892"/>
              <a:gd name="connsiteX500" fmla="*/ 3161312 w 3171629"/>
              <a:gd name="connsiteY500" fmla="*/ 1852678 h 2450892"/>
              <a:gd name="connsiteX501" fmla="*/ 3130210 w 3171629"/>
              <a:gd name="connsiteY501" fmla="*/ 1881265 h 2450892"/>
              <a:gd name="connsiteX502" fmla="*/ 3117250 w 3171629"/>
              <a:gd name="connsiteY502" fmla="*/ 1852678 h 2450892"/>
              <a:gd name="connsiteX503" fmla="*/ 3143169 w 3171629"/>
              <a:gd name="connsiteY503" fmla="*/ 1863073 h 2450892"/>
              <a:gd name="connsiteX504" fmla="*/ 3132801 w 3171629"/>
              <a:gd name="connsiteY504" fmla="*/ 1863073 h 2450892"/>
              <a:gd name="connsiteX505" fmla="*/ 3122434 w 3171629"/>
              <a:gd name="connsiteY505" fmla="*/ 1860474 h 2450892"/>
              <a:gd name="connsiteX506" fmla="*/ 3135393 w 3171629"/>
              <a:gd name="connsiteY506" fmla="*/ 1876067 h 2450892"/>
              <a:gd name="connsiteX507" fmla="*/ 3156128 w 3171629"/>
              <a:gd name="connsiteY507" fmla="*/ 1852678 h 2450892"/>
              <a:gd name="connsiteX508" fmla="*/ 3137985 w 3171629"/>
              <a:gd name="connsiteY508" fmla="*/ 1816294 h 2450892"/>
              <a:gd name="connsiteX509" fmla="*/ 3106883 w 3171629"/>
              <a:gd name="connsiteY509" fmla="*/ 1800701 h 2450892"/>
              <a:gd name="connsiteX510" fmla="*/ 3059906 w 3171629"/>
              <a:gd name="connsiteY510" fmla="*/ 1799401 h 2450892"/>
              <a:gd name="connsiteX511" fmla="*/ 3031563 w 3171629"/>
              <a:gd name="connsiteY511" fmla="*/ 1814618 h 2450892"/>
              <a:gd name="connsiteX512" fmla="*/ 3035962 w 3171629"/>
              <a:gd name="connsiteY512" fmla="*/ 1818617 h 2450892"/>
              <a:gd name="connsiteX513" fmla="*/ 3049863 w 3171629"/>
              <a:gd name="connsiteY513" fmla="*/ 1816294 h 2450892"/>
              <a:gd name="connsiteX514" fmla="*/ 3078373 w 3171629"/>
              <a:gd name="connsiteY514" fmla="*/ 1829288 h 2450892"/>
              <a:gd name="connsiteX515" fmla="*/ 3080965 w 3171629"/>
              <a:gd name="connsiteY515" fmla="*/ 1837085 h 2450892"/>
              <a:gd name="connsiteX516" fmla="*/ 3070597 w 3171629"/>
              <a:gd name="connsiteY516" fmla="*/ 1850079 h 2450892"/>
              <a:gd name="connsiteX517" fmla="*/ 3060230 w 3171629"/>
              <a:gd name="connsiteY517" fmla="*/ 1852678 h 2450892"/>
              <a:gd name="connsiteX518" fmla="*/ 3070597 w 3171629"/>
              <a:gd name="connsiteY518" fmla="*/ 1842282 h 2450892"/>
              <a:gd name="connsiteX519" fmla="*/ 3065414 w 3171629"/>
              <a:gd name="connsiteY519" fmla="*/ 1839684 h 2450892"/>
              <a:gd name="connsiteX520" fmla="*/ 3052292 w 3171629"/>
              <a:gd name="connsiteY520" fmla="*/ 1822141 h 2450892"/>
              <a:gd name="connsiteX521" fmla="*/ 3038967 w 3171629"/>
              <a:gd name="connsiteY521" fmla="*/ 1821721 h 2450892"/>
              <a:gd name="connsiteX522" fmla="*/ 3021709 w 3171629"/>
              <a:gd name="connsiteY522" fmla="*/ 1837410 h 2450892"/>
              <a:gd name="connsiteX523" fmla="*/ 3021709 w 3171629"/>
              <a:gd name="connsiteY523" fmla="*/ 1845347 h 2450892"/>
              <a:gd name="connsiteX524" fmla="*/ 3039171 w 3171629"/>
              <a:gd name="connsiteY524" fmla="*/ 1859635 h 2450892"/>
              <a:gd name="connsiteX525" fmla="*/ 3021709 w 3171629"/>
              <a:gd name="connsiteY525" fmla="*/ 1875510 h 2450892"/>
              <a:gd name="connsiteX526" fmla="*/ 3021709 w 3171629"/>
              <a:gd name="connsiteY526" fmla="*/ 1891385 h 2450892"/>
              <a:gd name="connsiteX527" fmla="*/ 3020803 w 3171629"/>
              <a:gd name="connsiteY527" fmla="*/ 1891385 h 2450892"/>
              <a:gd name="connsiteX528" fmla="*/ 3025240 w 3171629"/>
              <a:gd name="connsiteY528" fmla="*/ 1893610 h 2450892"/>
              <a:gd name="connsiteX529" fmla="*/ 3026536 w 3171629"/>
              <a:gd name="connsiteY529" fmla="*/ 1902056 h 2450892"/>
              <a:gd name="connsiteX530" fmla="*/ 3018761 w 3171629"/>
              <a:gd name="connsiteY530" fmla="*/ 1899457 h 2450892"/>
              <a:gd name="connsiteX531" fmla="*/ 3003210 w 3171629"/>
              <a:gd name="connsiteY531" fmla="*/ 1896858 h 2450892"/>
              <a:gd name="connsiteX532" fmla="*/ 2995434 w 3171629"/>
              <a:gd name="connsiteY532" fmla="*/ 1904655 h 2450892"/>
              <a:gd name="connsiteX533" fmla="*/ 2990250 w 3171629"/>
              <a:gd name="connsiteY533" fmla="*/ 1922847 h 2450892"/>
              <a:gd name="connsiteX534" fmla="*/ 2998026 w 3171629"/>
              <a:gd name="connsiteY534" fmla="*/ 1961829 h 2450892"/>
              <a:gd name="connsiteX535" fmla="*/ 3003210 w 3171629"/>
              <a:gd name="connsiteY535" fmla="*/ 1972225 h 2450892"/>
              <a:gd name="connsiteX536" fmla="*/ 3013910 w 3171629"/>
              <a:gd name="connsiteY536" fmla="*/ 1996160 h 2450892"/>
              <a:gd name="connsiteX537" fmla="*/ 3021709 w 3171629"/>
              <a:gd name="connsiteY537" fmla="*/ 1996160 h 2450892"/>
              <a:gd name="connsiteX538" fmla="*/ 3021709 w 3171629"/>
              <a:gd name="connsiteY538" fmla="*/ 2013605 h 2450892"/>
              <a:gd name="connsiteX539" fmla="*/ 3036903 w 3171629"/>
              <a:gd name="connsiteY539" fmla="*/ 2047591 h 2450892"/>
              <a:gd name="connsiteX540" fmla="*/ 3039495 w 3171629"/>
              <a:gd name="connsiteY540" fmla="*/ 2026800 h 2450892"/>
              <a:gd name="connsiteX541" fmla="*/ 3065414 w 3171629"/>
              <a:gd name="connsiteY541" fmla="*/ 2016405 h 2450892"/>
              <a:gd name="connsiteX542" fmla="*/ 3068005 w 3171629"/>
              <a:gd name="connsiteY542" fmla="*/ 2034597 h 2450892"/>
              <a:gd name="connsiteX543" fmla="*/ 3055046 w 3171629"/>
              <a:gd name="connsiteY543" fmla="*/ 2024201 h 2450892"/>
              <a:gd name="connsiteX544" fmla="*/ 3060230 w 3171629"/>
              <a:gd name="connsiteY544" fmla="*/ 2029399 h 2450892"/>
              <a:gd name="connsiteX545" fmla="*/ 3049863 w 3171629"/>
              <a:gd name="connsiteY545" fmla="*/ 2019004 h 2450892"/>
              <a:gd name="connsiteX546" fmla="*/ 3039495 w 3171629"/>
              <a:gd name="connsiteY546" fmla="*/ 2031998 h 2450892"/>
              <a:gd name="connsiteX547" fmla="*/ 3042087 w 3171629"/>
              <a:gd name="connsiteY547" fmla="*/ 2060585 h 2450892"/>
              <a:gd name="connsiteX548" fmla="*/ 3055046 w 3171629"/>
              <a:gd name="connsiteY548" fmla="*/ 2102167 h 2450892"/>
              <a:gd name="connsiteX549" fmla="*/ 3060230 w 3171629"/>
              <a:gd name="connsiteY549" fmla="*/ 2182731 h 2450892"/>
              <a:gd name="connsiteX550" fmla="*/ 3039495 w 3171629"/>
              <a:gd name="connsiteY550" fmla="*/ 2229510 h 2450892"/>
              <a:gd name="connsiteX551" fmla="*/ 3033623 w 3171629"/>
              <a:gd name="connsiteY551" fmla="*/ 2235885 h 2450892"/>
              <a:gd name="connsiteX552" fmla="*/ 3028788 w 3171629"/>
              <a:gd name="connsiteY552" fmla="*/ 2238959 h 2450892"/>
              <a:gd name="connsiteX553" fmla="*/ 3036296 w 3171629"/>
              <a:gd name="connsiteY553" fmla="*/ 2239499 h 2450892"/>
              <a:gd name="connsiteX554" fmla="*/ 3046651 w 3171629"/>
              <a:gd name="connsiteY554" fmla="*/ 2242105 h 2450892"/>
              <a:gd name="connsiteX555" fmla="*/ 3101012 w 3171629"/>
              <a:gd name="connsiteY555" fmla="*/ 2270778 h 2450892"/>
              <a:gd name="connsiteX556" fmla="*/ 3119133 w 3171629"/>
              <a:gd name="connsiteY556" fmla="*/ 2317698 h 2450892"/>
              <a:gd name="connsiteX557" fmla="*/ 3080303 w 3171629"/>
              <a:gd name="connsiteY557" fmla="*/ 2343764 h 2450892"/>
              <a:gd name="connsiteX558" fmla="*/ 3064771 w 3171629"/>
              <a:gd name="connsiteY558" fmla="*/ 2322911 h 2450892"/>
              <a:gd name="connsiteX559" fmla="*/ 3085480 w 3171629"/>
              <a:gd name="connsiteY559" fmla="*/ 2322911 h 2450892"/>
              <a:gd name="connsiteX560" fmla="*/ 3080303 w 3171629"/>
              <a:gd name="connsiteY560" fmla="*/ 2322911 h 2450892"/>
              <a:gd name="connsiteX561" fmla="*/ 3075126 w 3171629"/>
              <a:gd name="connsiteY561" fmla="*/ 2330731 h 2450892"/>
              <a:gd name="connsiteX562" fmla="*/ 3080303 w 3171629"/>
              <a:gd name="connsiteY562" fmla="*/ 2341158 h 2450892"/>
              <a:gd name="connsiteX563" fmla="*/ 3106189 w 3171629"/>
              <a:gd name="connsiteY563" fmla="*/ 2330731 h 2450892"/>
              <a:gd name="connsiteX564" fmla="*/ 3108778 w 3171629"/>
              <a:gd name="connsiteY564" fmla="*/ 2291631 h 2450892"/>
              <a:gd name="connsiteX565" fmla="*/ 3046651 w 3171629"/>
              <a:gd name="connsiteY565" fmla="*/ 2249925 h 2450892"/>
              <a:gd name="connsiteX566" fmla="*/ 2981935 w 3171629"/>
              <a:gd name="connsiteY566" fmla="*/ 2257745 h 2450892"/>
              <a:gd name="connsiteX567" fmla="*/ 2948283 w 3171629"/>
              <a:gd name="connsiteY567" fmla="*/ 2296845 h 2450892"/>
              <a:gd name="connsiteX568" fmla="*/ 2893922 w 3171629"/>
              <a:gd name="connsiteY568" fmla="*/ 2299451 h 2450892"/>
              <a:gd name="connsiteX569" fmla="*/ 2849915 w 3171629"/>
              <a:gd name="connsiteY569" fmla="*/ 2343764 h 2450892"/>
              <a:gd name="connsiteX570" fmla="*/ 2849915 w 3171629"/>
              <a:gd name="connsiteY570" fmla="*/ 2414144 h 2450892"/>
              <a:gd name="connsiteX571" fmla="*/ 2888744 w 3171629"/>
              <a:gd name="connsiteY571" fmla="*/ 2434997 h 2450892"/>
              <a:gd name="connsiteX572" fmla="*/ 2912042 w 3171629"/>
              <a:gd name="connsiteY572" fmla="*/ 2421963 h 2450892"/>
              <a:gd name="connsiteX573" fmla="*/ 2906865 w 3171629"/>
              <a:gd name="connsiteY573" fmla="*/ 2411537 h 2450892"/>
              <a:gd name="connsiteX574" fmla="*/ 2896510 w 3171629"/>
              <a:gd name="connsiteY574" fmla="*/ 2411537 h 2450892"/>
              <a:gd name="connsiteX575" fmla="*/ 2893922 w 3171629"/>
              <a:gd name="connsiteY575" fmla="*/ 2414144 h 2450892"/>
              <a:gd name="connsiteX576" fmla="*/ 2904276 w 3171629"/>
              <a:gd name="connsiteY576" fmla="*/ 2398504 h 2450892"/>
              <a:gd name="connsiteX577" fmla="*/ 2914631 w 3171629"/>
              <a:gd name="connsiteY577" fmla="*/ 2424570 h 2450892"/>
              <a:gd name="connsiteX578" fmla="*/ 2870624 w 3171629"/>
              <a:gd name="connsiteY578" fmla="*/ 2437603 h 2450892"/>
              <a:gd name="connsiteX579" fmla="*/ 2836972 w 3171629"/>
              <a:gd name="connsiteY579" fmla="*/ 2398504 h 2450892"/>
              <a:gd name="connsiteX580" fmla="*/ 2839561 w 3171629"/>
              <a:gd name="connsiteY580" fmla="*/ 2343764 h 2450892"/>
              <a:gd name="connsiteX581" fmla="*/ 2845148 w 3171629"/>
              <a:gd name="connsiteY581" fmla="*/ 2333412 h 2450892"/>
              <a:gd name="connsiteX582" fmla="*/ 2833058 w 3171629"/>
              <a:gd name="connsiteY582" fmla="*/ 2339767 h 2450892"/>
              <a:gd name="connsiteX583" fmla="*/ 2798320 w 3171629"/>
              <a:gd name="connsiteY583" fmla="*/ 2351082 h 2450892"/>
              <a:gd name="connsiteX584" fmla="*/ 2707418 w 3171629"/>
              <a:gd name="connsiteY584" fmla="*/ 2345909 h 2450892"/>
              <a:gd name="connsiteX585" fmla="*/ 2663265 w 3171629"/>
              <a:gd name="connsiteY585" fmla="*/ 2332978 h 2450892"/>
              <a:gd name="connsiteX586" fmla="*/ 2632098 w 3171629"/>
              <a:gd name="connsiteY586" fmla="*/ 2330391 h 2450892"/>
              <a:gd name="connsiteX587" fmla="*/ 2619112 w 3171629"/>
              <a:gd name="connsiteY587" fmla="*/ 2340737 h 2450892"/>
              <a:gd name="connsiteX588" fmla="*/ 2629501 w 3171629"/>
              <a:gd name="connsiteY588" fmla="*/ 2351082 h 2450892"/>
              <a:gd name="connsiteX589" fmla="*/ 2624307 w 3171629"/>
              <a:gd name="connsiteY589" fmla="*/ 2343323 h 2450892"/>
              <a:gd name="connsiteX590" fmla="*/ 2634696 w 3171629"/>
              <a:gd name="connsiteY590" fmla="*/ 2356255 h 2450892"/>
              <a:gd name="connsiteX591" fmla="*/ 2616515 w 3171629"/>
              <a:gd name="connsiteY591" fmla="*/ 2353669 h 2450892"/>
              <a:gd name="connsiteX592" fmla="*/ 2626904 w 3171629"/>
              <a:gd name="connsiteY592" fmla="*/ 2330391 h 2450892"/>
              <a:gd name="connsiteX593" fmla="*/ 2647682 w 3171629"/>
              <a:gd name="connsiteY593" fmla="*/ 2327805 h 2450892"/>
              <a:gd name="connsiteX594" fmla="*/ 2613721 w 3171629"/>
              <a:gd name="connsiteY594" fmla="*/ 2314714 h 2450892"/>
              <a:gd name="connsiteX595" fmla="*/ 2613721 w 3171629"/>
              <a:gd name="connsiteY595" fmla="*/ 2320010 h 2450892"/>
              <a:gd name="connsiteX596" fmla="*/ 2496246 w 3171629"/>
              <a:gd name="connsiteY596" fmla="*/ 2320010 h 2450892"/>
              <a:gd name="connsiteX597" fmla="*/ 2496246 w 3171629"/>
              <a:gd name="connsiteY597" fmla="*/ 2312072 h 2450892"/>
              <a:gd name="connsiteX598" fmla="*/ 2606869 w 3171629"/>
              <a:gd name="connsiteY598" fmla="*/ 2312072 h 2450892"/>
              <a:gd name="connsiteX599" fmla="*/ 2567168 w 3171629"/>
              <a:gd name="connsiteY599" fmla="*/ 2296768 h 2450892"/>
              <a:gd name="connsiteX600" fmla="*/ 2556779 w 3171629"/>
              <a:gd name="connsiteY600" fmla="*/ 2291595 h 2450892"/>
              <a:gd name="connsiteX601" fmla="*/ 2556779 w 3171629"/>
              <a:gd name="connsiteY601" fmla="*/ 2294182 h 2450892"/>
              <a:gd name="connsiteX602" fmla="*/ 2515224 w 3171629"/>
              <a:gd name="connsiteY602" fmla="*/ 2283836 h 2450892"/>
              <a:gd name="connsiteX603" fmla="*/ 2494446 w 3171629"/>
              <a:gd name="connsiteY603" fmla="*/ 2289009 h 2450892"/>
              <a:gd name="connsiteX604" fmla="*/ 2484057 w 3171629"/>
              <a:gd name="connsiteY604" fmla="*/ 2296768 h 2450892"/>
              <a:gd name="connsiteX605" fmla="*/ 2489251 w 3171629"/>
              <a:gd name="connsiteY605" fmla="*/ 2309700 h 2450892"/>
              <a:gd name="connsiteX606" fmla="*/ 2491849 w 3171629"/>
              <a:gd name="connsiteY606" fmla="*/ 2317459 h 2450892"/>
              <a:gd name="connsiteX607" fmla="*/ 2476265 w 3171629"/>
              <a:gd name="connsiteY607" fmla="*/ 2309700 h 2450892"/>
              <a:gd name="connsiteX608" fmla="*/ 2486654 w 3171629"/>
              <a:gd name="connsiteY608" fmla="*/ 2289009 h 2450892"/>
              <a:gd name="connsiteX609" fmla="*/ 2512626 w 3171629"/>
              <a:gd name="connsiteY609" fmla="*/ 2281250 h 2450892"/>
              <a:gd name="connsiteX610" fmla="*/ 2504835 w 3171629"/>
              <a:gd name="connsiteY610" fmla="*/ 2281250 h 2450892"/>
              <a:gd name="connsiteX611" fmla="*/ 2473668 w 3171629"/>
              <a:gd name="connsiteY611" fmla="*/ 2278664 h 2450892"/>
              <a:gd name="connsiteX612" fmla="*/ 2419126 w 3171629"/>
              <a:gd name="connsiteY612" fmla="*/ 2296768 h 2450892"/>
              <a:gd name="connsiteX613" fmla="*/ 2410744 w 3171629"/>
              <a:gd name="connsiteY613" fmla="*/ 2312072 h 2450892"/>
              <a:gd name="connsiteX614" fmla="*/ 2472434 w 3171629"/>
              <a:gd name="connsiteY614" fmla="*/ 2312072 h 2450892"/>
              <a:gd name="connsiteX615" fmla="*/ 2472434 w 3171629"/>
              <a:gd name="connsiteY615" fmla="*/ 2320010 h 2450892"/>
              <a:gd name="connsiteX616" fmla="*/ 2407346 w 3171629"/>
              <a:gd name="connsiteY616" fmla="*/ 2320010 h 2450892"/>
              <a:gd name="connsiteX617" fmla="*/ 2407346 w 3171629"/>
              <a:gd name="connsiteY617" fmla="*/ 2318275 h 2450892"/>
              <a:gd name="connsiteX618" fmla="*/ 2403543 w 3171629"/>
              <a:gd name="connsiteY618" fmla="*/ 2325218 h 2450892"/>
              <a:gd name="connsiteX619" fmla="*/ 2421724 w 3171629"/>
              <a:gd name="connsiteY619" fmla="*/ 2353669 h 2450892"/>
              <a:gd name="connsiteX620" fmla="*/ 2426918 w 3171629"/>
              <a:gd name="connsiteY620" fmla="*/ 2361428 h 2450892"/>
              <a:gd name="connsiteX621" fmla="*/ 2437307 w 3171629"/>
              <a:gd name="connsiteY621" fmla="*/ 2348496 h 2450892"/>
              <a:gd name="connsiteX622" fmla="*/ 2434710 w 3171629"/>
              <a:gd name="connsiteY622" fmla="*/ 2361428 h 2450892"/>
              <a:gd name="connsiteX623" fmla="*/ 2419126 w 3171629"/>
              <a:gd name="connsiteY623" fmla="*/ 2369187 h 2450892"/>
              <a:gd name="connsiteX624" fmla="*/ 2411335 w 3171629"/>
              <a:gd name="connsiteY624" fmla="*/ 2366600 h 2450892"/>
              <a:gd name="connsiteX625" fmla="*/ 2395751 w 3171629"/>
              <a:gd name="connsiteY625" fmla="*/ 2340737 h 2450892"/>
              <a:gd name="connsiteX626" fmla="*/ 2400946 w 3171629"/>
              <a:gd name="connsiteY626" fmla="*/ 2312286 h 2450892"/>
              <a:gd name="connsiteX627" fmla="*/ 2380168 w 3171629"/>
              <a:gd name="connsiteY627" fmla="*/ 2392464 h 2450892"/>
              <a:gd name="connsiteX628" fmla="*/ 2398349 w 3171629"/>
              <a:gd name="connsiteY628" fmla="*/ 2420915 h 2450892"/>
              <a:gd name="connsiteX629" fmla="*/ 2437307 w 3171629"/>
              <a:gd name="connsiteY629" fmla="*/ 2436433 h 2450892"/>
              <a:gd name="connsiteX630" fmla="*/ 2463279 w 3171629"/>
              <a:gd name="connsiteY630" fmla="*/ 2418328 h 2450892"/>
              <a:gd name="connsiteX631" fmla="*/ 2447696 w 3171629"/>
              <a:gd name="connsiteY631" fmla="*/ 2405396 h 2450892"/>
              <a:gd name="connsiteX632" fmla="*/ 2447696 w 3171629"/>
              <a:gd name="connsiteY632" fmla="*/ 2415742 h 2450892"/>
              <a:gd name="connsiteX633" fmla="*/ 2450293 w 3171629"/>
              <a:gd name="connsiteY633" fmla="*/ 2423501 h 2450892"/>
              <a:gd name="connsiteX634" fmla="*/ 2437307 w 3171629"/>
              <a:gd name="connsiteY634" fmla="*/ 2402810 h 2450892"/>
              <a:gd name="connsiteX635" fmla="*/ 2468474 w 3171629"/>
              <a:gd name="connsiteY635" fmla="*/ 2415742 h 2450892"/>
              <a:gd name="connsiteX636" fmla="*/ 2437307 w 3171629"/>
              <a:gd name="connsiteY636" fmla="*/ 2441606 h 2450892"/>
              <a:gd name="connsiteX637" fmla="*/ 2421724 w 3171629"/>
              <a:gd name="connsiteY637" fmla="*/ 2439019 h 2450892"/>
              <a:gd name="connsiteX638" fmla="*/ 2478862 w 3171629"/>
              <a:gd name="connsiteY638" fmla="*/ 2444192 h 2450892"/>
              <a:gd name="connsiteX639" fmla="*/ 2497043 w 3171629"/>
              <a:gd name="connsiteY639" fmla="*/ 2439019 h 2450892"/>
              <a:gd name="connsiteX640" fmla="*/ 2504835 w 3171629"/>
              <a:gd name="connsiteY640" fmla="*/ 2431260 h 2450892"/>
              <a:gd name="connsiteX641" fmla="*/ 2510029 w 3171629"/>
              <a:gd name="connsiteY641" fmla="*/ 2418328 h 2450892"/>
              <a:gd name="connsiteX642" fmla="*/ 2499640 w 3171629"/>
              <a:gd name="connsiteY642" fmla="*/ 2410569 h 2450892"/>
              <a:gd name="connsiteX643" fmla="*/ 2499640 w 3171629"/>
              <a:gd name="connsiteY643" fmla="*/ 2402810 h 2450892"/>
              <a:gd name="connsiteX644" fmla="*/ 2512626 w 3171629"/>
              <a:gd name="connsiteY644" fmla="*/ 2420915 h 2450892"/>
              <a:gd name="connsiteX645" fmla="*/ 2507432 w 3171629"/>
              <a:gd name="connsiteY645" fmla="*/ 2431260 h 2450892"/>
              <a:gd name="connsiteX646" fmla="*/ 2533404 w 3171629"/>
              <a:gd name="connsiteY646" fmla="*/ 2389878 h 2450892"/>
              <a:gd name="connsiteX647" fmla="*/ 2515224 w 3171629"/>
              <a:gd name="connsiteY647" fmla="*/ 2364014 h 2450892"/>
              <a:gd name="connsiteX648" fmla="*/ 2497043 w 3171629"/>
              <a:gd name="connsiteY648" fmla="*/ 2358841 h 2450892"/>
              <a:gd name="connsiteX649" fmla="*/ 2486654 w 3171629"/>
              <a:gd name="connsiteY649" fmla="*/ 2348496 h 2450892"/>
              <a:gd name="connsiteX650" fmla="*/ 2465876 w 3171629"/>
              <a:gd name="connsiteY650" fmla="*/ 2353669 h 2450892"/>
              <a:gd name="connsiteX651" fmla="*/ 2502237 w 3171629"/>
              <a:gd name="connsiteY651" fmla="*/ 2340737 h 2450892"/>
              <a:gd name="connsiteX652" fmla="*/ 2536001 w 3171629"/>
              <a:gd name="connsiteY652" fmla="*/ 2395051 h 2450892"/>
              <a:gd name="connsiteX653" fmla="*/ 2536001 w 3171629"/>
              <a:gd name="connsiteY653" fmla="*/ 2405396 h 2450892"/>
              <a:gd name="connsiteX654" fmla="*/ 2540716 w 3171629"/>
              <a:gd name="connsiteY654" fmla="*/ 2401372 h 2450892"/>
              <a:gd name="connsiteX655" fmla="*/ 2528210 w 3171629"/>
              <a:gd name="connsiteY655" fmla="*/ 2415742 h 2450892"/>
              <a:gd name="connsiteX656" fmla="*/ 2528210 w 3171629"/>
              <a:gd name="connsiteY656" fmla="*/ 2418328 h 2450892"/>
              <a:gd name="connsiteX657" fmla="*/ 2523015 w 3171629"/>
              <a:gd name="connsiteY657" fmla="*/ 2426087 h 2450892"/>
              <a:gd name="connsiteX658" fmla="*/ 2525612 w 3171629"/>
              <a:gd name="connsiteY658" fmla="*/ 2420915 h 2450892"/>
              <a:gd name="connsiteX659" fmla="*/ 2489251 w 3171629"/>
              <a:gd name="connsiteY659" fmla="*/ 2446778 h 2450892"/>
              <a:gd name="connsiteX660" fmla="*/ 2374974 w 3171629"/>
              <a:gd name="connsiteY660" fmla="*/ 2400223 h 2450892"/>
              <a:gd name="connsiteX661" fmla="*/ 2408738 w 3171629"/>
              <a:gd name="connsiteY661" fmla="*/ 2296768 h 2450892"/>
              <a:gd name="connsiteX662" fmla="*/ 2468474 w 3171629"/>
              <a:gd name="connsiteY662" fmla="*/ 2270904 h 2450892"/>
              <a:gd name="connsiteX663" fmla="*/ 2395751 w 3171629"/>
              <a:gd name="connsiteY663" fmla="*/ 2270904 h 2450892"/>
              <a:gd name="connsiteX664" fmla="*/ 2343807 w 3171629"/>
              <a:gd name="connsiteY664" fmla="*/ 2278664 h 2450892"/>
              <a:gd name="connsiteX665" fmla="*/ 2333418 w 3171629"/>
              <a:gd name="connsiteY665" fmla="*/ 2281250 h 2450892"/>
              <a:gd name="connsiteX666" fmla="*/ 2310043 w 3171629"/>
              <a:gd name="connsiteY666" fmla="*/ 2299355 h 2450892"/>
              <a:gd name="connsiteX667" fmla="*/ 2307489 w 3171629"/>
              <a:gd name="connsiteY667" fmla="*/ 2312073 h 2450892"/>
              <a:gd name="connsiteX668" fmla="*/ 2317058 w 3171629"/>
              <a:gd name="connsiteY668" fmla="*/ 2312073 h 2450892"/>
              <a:gd name="connsiteX669" fmla="*/ 2314588 w 3171629"/>
              <a:gd name="connsiteY669" fmla="*/ 2310023 h 2450892"/>
              <a:gd name="connsiteX670" fmla="*/ 2320432 w 3171629"/>
              <a:gd name="connsiteY670" fmla="*/ 2307114 h 2450892"/>
              <a:gd name="connsiteX671" fmla="*/ 2329523 w 3171629"/>
              <a:gd name="connsiteY671" fmla="*/ 2312933 h 2450892"/>
              <a:gd name="connsiteX672" fmla="*/ 2327971 w 3171629"/>
              <a:gd name="connsiteY672" fmla="*/ 2315250 h 2450892"/>
              <a:gd name="connsiteX673" fmla="*/ 2327971 w 3171629"/>
              <a:gd name="connsiteY673" fmla="*/ 2320011 h 2450892"/>
              <a:gd name="connsiteX674" fmla="*/ 2324784 w 3171629"/>
              <a:gd name="connsiteY674" fmla="*/ 2320011 h 2450892"/>
              <a:gd name="connsiteX675" fmla="*/ 2323029 w 3171629"/>
              <a:gd name="connsiteY675" fmla="*/ 2322632 h 2450892"/>
              <a:gd name="connsiteX676" fmla="*/ 2312965 w 3171629"/>
              <a:gd name="connsiteY676" fmla="*/ 2323925 h 2450892"/>
              <a:gd name="connsiteX677" fmla="*/ 2308051 w 3171629"/>
              <a:gd name="connsiteY677" fmla="*/ 2320011 h 2450892"/>
              <a:gd name="connsiteX678" fmla="*/ 2300984 w 3171629"/>
              <a:gd name="connsiteY678" fmla="*/ 2320011 h 2450892"/>
              <a:gd name="connsiteX679" fmla="*/ 2284051 w 3171629"/>
              <a:gd name="connsiteY679" fmla="*/ 2335886 h 2450892"/>
              <a:gd name="connsiteX680" fmla="*/ 2286344 w 3171629"/>
              <a:gd name="connsiteY680" fmla="*/ 2338474 h 2450892"/>
              <a:gd name="connsiteX681" fmla="*/ 2289266 w 3171629"/>
              <a:gd name="connsiteY681" fmla="*/ 2338150 h 2450892"/>
              <a:gd name="connsiteX682" fmla="*/ 2297057 w 3171629"/>
              <a:gd name="connsiteY682" fmla="*/ 2343323 h 2450892"/>
              <a:gd name="connsiteX683" fmla="*/ 2304849 w 3171629"/>
              <a:gd name="connsiteY683" fmla="*/ 2340737 h 2450892"/>
              <a:gd name="connsiteX684" fmla="*/ 2291863 w 3171629"/>
              <a:gd name="connsiteY684" fmla="*/ 2351082 h 2450892"/>
              <a:gd name="connsiteX685" fmla="*/ 2278877 w 3171629"/>
              <a:gd name="connsiteY685" fmla="*/ 2340737 h 2450892"/>
              <a:gd name="connsiteX686" fmla="*/ 2278877 w 3171629"/>
              <a:gd name="connsiteY686" fmla="*/ 2340736 h 2450892"/>
              <a:gd name="connsiteX687" fmla="*/ 2275584 w 3171629"/>
              <a:gd name="connsiteY687" fmla="*/ 2343823 h 2450892"/>
              <a:gd name="connsiteX688" fmla="*/ 2250553 w 3171629"/>
              <a:gd name="connsiteY688" fmla="*/ 2320357 h 2450892"/>
              <a:gd name="connsiteX689" fmla="*/ 2237321 w 3171629"/>
              <a:gd name="connsiteY689" fmla="*/ 2327805 h 2450892"/>
              <a:gd name="connsiteX690" fmla="*/ 2232127 w 3171629"/>
              <a:gd name="connsiteY690" fmla="*/ 2332978 h 2450892"/>
              <a:gd name="connsiteX691" fmla="*/ 2226932 w 3171629"/>
              <a:gd name="connsiteY691" fmla="*/ 2335564 h 2450892"/>
              <a:gd name="connsiteX692" fmla="*/ 2226932 w 3171629"/>
              <a:gd name="connsiteY692" fmla="*/ 2364014 h 2450892"/>
              <a:gd name="connsiteX693" fmla="*/ 2226932 w 3171629"/>
              <a:gd name="connsiteY693" fmla="*/ 2371773 h 2450892"/>
              <a:gd name="connsiteX694" fmla="*/ 2216543 w 3171629"/>
              <a:gd name="connsiteY694" fmla="*/ 2353669 h 2450892"/>
              <a:gd name="connsiteX695" fmla="*/ 2206155 w 3171629"/>
              <a:gd name="connsiteY695" fmla="*/ 2374360 h 2450892"/>
              <a:gd name="connsiteX696" fmla="*/ 2193168 w 3171629"/>
              <a:gd name="connsiteY696" fmla="*/ 2407983 h 2450892"/>
              <a:gd name="connsiteX697" fmla="*/ 2174988 w 3171629"/>
              <a:gd name="connsiteY697" fmla="*/ 2413155 h 2450892"/>
              <a:gd name="connsiteX698" fmla="*/ 2190571 w 3171629"/>
              <a:gd name="connsiteY698" fmla="*/ 2364014 h 2450892"/>
              <a:gd name="connsiteX699" fmla="*/ 2193168 w 3171629"/>
              <a:gd name="connsiteY699" fmla="*/ 2358841 h 2450892"/>
              <a:gd name="connsiteX700" fmla="*/ 2180182 w 3171629"/>
              <a:gd name="connsiteY700" fmla="*/ 2366600 h 2450892"/>
              <a:gd name="connsiteX701" fmla="*/ 2156807 w 3171629"/>
              <a:gd name="connsiteY701" fmla="*/ 2361428 h 2450892"/>
              <a:gd name="connsiteX702" fmla="*/ 2174988 w 3171629"/>
              <a:gd name="connsiteY702" fmla="*/ 2356255 h 2450892"/>
              <a:gd name="connsiteX703" fmla="*/ 2167196 w 3171629"/>
              <a:gd name="connsiteY703" fmla="*/ 2351082 h 2450892"/>
              <a:gd name="connsiteX704" fmla="*/ 2164599 w 3171629"/>
              <a:gd name="connsiteY704" fmla="*/ 2364014 h 2450892"/>
              <a:gd name="connsiteX705" fmla="*/ 2180182 w 3171629"/>
              <a:gd name="connsiteY705" fmla="*/ 2364014 h 2450892"/>
              <a:gd name="connsiteX706" fmla="*/ 2195766 w 3171629"/>
              <a:gd name="connsiteY706" fmla="*/ 2353669 h 2450892"/>
              <a:gd name="connsiteX707" fmla="*/ 2208752 w 3171629"/>
              <a:gd name="connsiteY707" fmla="*/ 2343323 h 2450892"/>
              <a:gd name="connsiteX708" fmla="*/ 2221738 w 3171629"/>
              <a:gd name="connsiteY708" fmla="*/ 2330391 h 2450892"/>
              <a:gd name="connsiteX709" fmla="*/ 2216543 w 3171629"/>
              <a:gd name="connsiteY709" fmla="*/ 2332978 h 2450892"/>
              <a:gd name="connsiteX710" fmla="*/ 2172391 w 3171629"/>
              <a:gd name="connsiteY710" fmla="*/ 2322632 h 2450892"/>
              <a:gd name="connsiteX711" fmla="*/ 2185377 w 3171629"/>
              <a:gd name="connsiteY711" fmla="*/ 2291595 h 2450892"/>
              <a:gd name="connsiteX712" fmla="*/ 2198363 w 3171629"/>
              <a:gd name="connsiteY712" fmla="*/ 2307114 h 2450892"/>
              <a:gd name="connsiteX713" fmla="*/ 2198363 w 3171629"/>
              <a:gd name="connsiteY713" fmla="*/ 2309700 h 2450892"/>
              <a:gd name="connsiteX714" fmla="*/ 2193168 w 3171629"/>
              <a:gd name="connsiteY714" fmla="*/ 2304527 h 2450892"/>
              <a:gd name="connsiteX715" fmla="*/ 2190571 w 3171629"/>
              <a:gd name="connsiteY715" fmla="*/ 2309700 h 2450892"/>
              <a:gd name="connsiteX716" fmla="*/ 2177585 w 3171629"/>
              <a:gd name="connsiteY716" fmla="*/ 2314873 h 2450892"/>
              <a:gd name="connsiteX717" fmla="*/ 2177585 w 3171629"/>
              <a:gd name="connsiteY717" fmla="*/ 2320046 h 2450892"/>
              <a:gd name="connsiteX718" fmla="*/ 2187974 w 3171629"/>
              <a:gd name="connsiteY718" fmla="*/ 2327805 h 2450892"/>
              <a:gd name="connsiteX719" fmla="*/ 2226932 w 3171629"/>
              <a:gd name="connsiteY719" fmla="*/ 2322632 h 2450892"/>
              <a:gd name="connsiteX720" fmla="*/ 2232197 w 3171629"/>
              <a:gd name="connsiteY720" fmla="*/ 2320011 h 2450892"/>
              <a:gd name="connsiteX721" fmla="*/ 2181921 w 3171629"/>
              <a:gd name="connsiteY721" fmla="*/ 2320011 h 2450892"/>
              <a:gd name="connsiteX722" fmla="*/ 2181921 w 3171629"/>
              <a:gd name="connsiteY722" fmla="*/ 2312073 h 2450892"/>
              <a:gd name="connsiteX723" fmla="*/ 2247925 w 3171629"/>
              <a:gd name="connsiteY723" fmla="*/ 2312073 h 2450892"/>
              <a:gd name="connsiteX724" fmla="*/ 2250307 w 3171629"/>
              <a:gd name="connsiteY724" fmla="*/ 2309700 h 2450892"/>
              <a:gd name="connsiteX725" fmla="*/ 2256689 w 3171629"/>
              <a:gd name="connsiteY725" fmla="*/ 2306788 h 2450892"/>
              <a:gd name="connsiteX726" fmla="*/ 2275584 w 3171629"/>
              <a:gd name="connsiteY726" fmla="*/ 2291435 h 2450892"/>
              <a:gd name="connsiteX727" fmla="*/ 2280886 w 3171629"/>
              <a:gd name="connsiteY727" fmla="*/ 2295743 h 2450892"/>
              <a:gd name="connsiteX728" fmla="*/ 2312640 w 3171629"/>
              <a:gd name="connsiteY728" fmla="*/ 2281250 h 2450892"/>
              <a:gd name="connsiteX729" fmla="*/ 2499640 w 3171629"/>
              <a:gd name="connsiteY729" fmla="*/ 2270904 h 2450892"/>
              <a:gd name="connsiteX730" fmla="*/ 2538599 w 3171629"/>
              <a:gd name="connsiteY730" fmla="*/ 2281250 h 2450892"/>
              <a:gd name="connsiteX731" fmla="*/ 2510029 w 3171629"/>
              <a:gd name="connsiteY731" fmla="*/ 2229522 h 2450892"/>
              <a:gd name="connsiteX732" fmla="*/ 2538599 w 3171629"/>
              <a:gd name="connsiteY732" fmla="*/ 2247627 h 2450892"/>
              <a:gd name="connsiteX733" fmla="*/ 2598335 w 3171629"/>
              <a:gd name="connsiteY733" fmla="*/ 2301941 h 2450892"/>
              <a:gd name="connsiteX734" fmla="*/ 2643883 w 3171629"/>
              <a:gd name="connsiteY734" fmla="*/ 2319580 h 2450892"/>
              <a:gd name="connsiteX735" fmla="*/ 2643883 w 3171629"/>
              <a:gd name="connsiteY735" fmla="*/ 2312072 h 2450892"/>
              <a:gd name="connsiteX736" fmla="*/ 2653203 w 3171629"/>
              <a:gd name="connsiteY736" fmla="*/ 2312072 h 2450892"/>
              <a:gd name="connsiteX737" fmla="*/ 2649224 w 3171629"/>
              <a:gd name="connsiteY737" fmla="*/ 2302628 h 2450892"/>
              <a:gd name="connsiteX738" fmla="*/ 2676251 w 3171629"/>
              <a:gd name="connsiteY738" fmla="*/ 2276077 h 2450892"/>
              <a:gd name="connsiteX739" fmla="*/ 2678848 w 3171629"/>
              <a:gd name="connsiteY739" fmla="*/ 2278664 h 2450892"/>
              <a:gd name="connsiteX740" fmla="*/ 2689237 w 3171629"/>
              <a:gd name="connsiteY740" fmla="*/ 2283836 h 2450892"/>
              <a:gd name="connsiteX741" fmla="*/ 2693133 w 3171629"/>
              <a:gd name="connsiteY741" fmla="*/ 2302911 h 2450892"/>
              <a:gd name="connsiteX742" fmla="*/ 2689326 w 3171629"/>
              <a:gd name="connsiteY742" fmla="*/ 2312072 h 2450892"/>
              <a:gd name="connsiteX743" fmla="*/ 2729608 w 3171629"/>
              <a:gd name="connsiteY743" fmla="*/ 2312072 h 2450892"/>
              <a:gd name="connsiteX744" fmla="*/ 2729608 w 3171629"/>
              <a:gd name="connsiteY744" fmla="*/ 2320010 h 2450892"/>
              <a:gd name="connsiteX745" fmla="*/ 2664793 w 3171629"/>
              <a:gd name="connsiteY745" fmla="*/ 2320010 h 2450892"/>
              <a:gd name="connsiteX746" fmla="*/ 2666512 w 3171629"/>
              <a:gd name="connsiteY746" fmla="*/ 2321985 h 2450892"/>
              <a:gd name="connsiteX747" fmla="*/ 2678848 w 3171629"/>
              <a:gd name="connsiteY747" fmla="*/ 2327805 h 2450892"/>
              <a:gd name="connsiteX748" fmla="*/ 2712612 w 3171629"/>
              <a:gd name="connsiteY748" fmla="*/ 2340737 h 2450892"/>
              <a:gd name="connsiteX749" fmla="*/ 2769751 w 3171629"/>
              <a:gd name="connsiteY749" fmla="*/ 2345909 h 2450892"/>
              <a:gd name="connsiteX750" fmla="*/ 2741182 w 3171629"/>
              <a:gd name="connsiteY750" fmla="*/ 2330391 h 2450892"/>
              <a:gd name="connsiteX751" fmla="*/ 2740639 w 3171629"/>
              <a:gd name="connsiteY751" fmla="*/ 2320010 h 2450892"/>
              <a:gd name="connsiteX752" fmla="*/ 2737546 w 3171629"/>
              <a:gd name="connsiteY752" fmla="*/ 2320010 h 2450892"/>
              <a:gd name="connsiteX753" fmla="*/ 2737546 w 3171629"/>
              <a:gd name="connsiteY753" fmla="*/ 2312072 h 2450892"/>
              <a:gd name="connsiteX754" fmla="*/ 2746806 w 3171629"/>
              <a:gd name="connsiteY754" fmla="*/ 2312072 h 2450892"/>
              <a:gd name="connsiteX755" fmla="*/ 2751570 w 3171629"/>
              <a:gd name="connsiteY755" fmla="*/ 2309700 h 2450892"/>
              <a:gd name="connsiteX756" fmla="*/ 2751137 w 3171629"/>
              <a:gd name="connsiteY756" fmla="*/ 2312072 h 2450892"/>
              <a:gd name="connsiteX757" fmla="*/ 2793109 w 3171629"/>
              <a:gd name="connsiteY757" fmla="*/ 2312072 h 2450892"/>
              <a:gd name="connsiteX758" fmla="*/ 2793109 w 3171629"/>
              <a:gd name="connsiteY758" fmla="*/ 2320010 h 2450892"/>
              <a:gd name="connsiteX759" fmla="*/ 2749688 w 3171629"/>
              <a:gd name="connsiteY759" fmla="*/ 2320010 h 2450892"/>
              <a:gd name="connsiteX760" fmla="*/ 2748973 w 3171629"/>
              <a:gd name="connsiteY760" fmla="*/ 2323925 h 2450892"/>
              <a:gd name="connsiteX761" fmla="*/ 2754168 w 3171629"/>
              <a:gd name="connsiteY761" fmla="*/ 2330391 h 2450892"/>
              <a:gd name="connsiteX762" fmla="*/ 2759362 w 3171629"/>
              <a:gd name="connsiteY762" fmla="*/ 2325218 h 2450892"/>
              <a:gd name="connsiteX763" fmla="*/ 2777543 w 3171629"/>
              <a:gd name="connsiteY763" fmla="*/ 2345909 h 2450892"/>
              <a:gd name="connsiteX764" fmla="*/ 2785334 w 3171629"/>
              <a:gd name="connsiteY764" fmla="*/ 2343323 h 2450892"/>
              <a:gd name="connsiteX765" fmla="*/ 2782737 w 3171629"/>
              <a:gd name="connsiteY765" fmla="*/ 2343323 h 2450892"/>
              <a:gd name="connsiteX766" fmla="*/ 2772348 w 3171629"/>
              <a:gd name="connsiteY766" fmla="*/ 2322632 h 2450892"/>
              <a:gd name="connsiteX767" fmla="*/ 2777543 w 3171629"/>
              <a:gd name="connsiteY767" fmla="*/ 2325218 h 2450892"/>
              <a:gd name="connsiteX768" fmla="*/ 2793126 w 3171629"/>
              <a:gd name="connsiteY768" fmla="*/ 2340737 h 2450892"/>
              <a:gd name="connsiteX769" fmla="*/ 2803515 w 3171629"/>
              <a:gd name="connsiteY769" fmla="*/ 2343323 h 2450892"/>
              <a:gd name="connsiteX770" fmla="*/ 2855459 w 3171629"/>
              <a:gd name="connsiteY770" fmla="*/ 2314873 h 2450892"/>
              <a:gd name="connsiteX771" fmla="*/ 2847668 w 3171629"/>
              <a:gd name="connsiteY771" fmla="*/ 2286423 h 2450892"/>
              <a:gd name="connsiteX772" fmla="*/ 2839876 w 3171629"/>
              <a:gd name="connsiteY772" fmla="*/ 2286423 h 2450892"/>
              <a:gd name="connsiteX773" fmla="*/ 2832084 w 3171629"/>
              <a:gd name="connsiteY773" fmla="*/ 2296768 h 2450892"/>
              <a:gd name="connsiteX774" fmla="*/ 2824293 w 3171629"/>
              <a:gd name="connsiteY774" fmla="*/ 2299355 h 2450892"/>
              <a:gd name="connsiteX775" fmla="*/ 2858056 w 3171629"/>
              <a:gd name="connsiteY775" fmla="*/ 2286423 h 2450892"/>
              <a:gd name="connsiteX776" fmla="*/ 2865970 w 3171629"/>
              <a:gd name="connsiteY776" fmla="*/ 2300567 h 2450892"/>
              <a:gd name="connsiteX777" fmla="*/ 2863921 w 3171629"/>
              <a:gd name="connsiteY777" fmla="*/ 2309763 h 2450892"/>
              <a:gd name="connsiteX778" fmla="*/ 2873213 w 3171629"/>
              <a:gd name="connsiteY778" fmla="*/ 2302058 h 2450892"/>
              <a:gd name="connsiteX779" fmla="*/ 2937928 w 3171629"/>
              <a:gd name="connsiteY779" fmla="*/ 2286418 h 2450892"/>
              <a:gd name="connsiteX780" fmla="*/ 2943106 w 3171629"/>
              <a:gd name="connsiteY780" fmla="*/ 2286418 h 2450892"/>
              <a:gd name="connsiteX781" fmla="*/ 2945694 w 3171629"/>
              <a:gd name="connsiteY781" fmla="*/ 2281205 h 2450892"/>
              <a:gd name="connsiteX782" fmla="*/ 2994878 w 3171629"/>
              <a:gd name="connsiteY782" fmla="*/ 2242105 h 2450892"/>
              <a:gd name="connsiteX783" fmla="*/ 2995261 w 3171629"/>
              <a:gd name="connsiteY783" fmla="*/ 2242019 h 2450892"/>
              <a:gd name="connsiteX784" fmla="*/ 2990250 w 3171629"/>
              <a:gd name="connsiteY784" fmla="*/ 2239905 h 2450892"/>
              <a:gd name="connsiteX785" fmla="*/ 2984257 w 3171629"/>
              <a:gd name="connsiteY785" fmla="*/ 2229144 h 2450892"/>
              <a:gd name="connsiteX786" fmla="*/ 2984836 w 3171629"/>
              <a:gd name="connsiteY786" fmla="*/ 2221271 h 2450892"/>
              <a:gd name="connsiteX787" fmla="*/ 2973611 w 3171629"/>
              <a:gd name="connsiteY787" fmla="*/ 2223490 h 2450892"/>
              <a:gd name="connsiteX788" fmla="*/ 2966221 w 3171629"/>
              <a:gd name="connsiteY788" fmla="*/ 2233904 h 2450892"/>
              <a:gd name="connsiteX789" fmla="*/ 2973932 w 3171629"/>
              <a:gd name="connsiteY789" fmla="*/ 2239111 h 2450892"/>
              <a:gd name="connsiteX790" fmla="*/ 2945659 w 3171629"/>
              <a:gd name="connsiteY790" fmla="*/ 2275560 h 2450892"/>
              <a:gd name="connsiteX791" fmla="*/ 2950800 w 3171629"/>
              <a:gd name="connsiteY791" fmla="*/ 2228697 h 2450892"/>
              <a:gd name="connsiteX792" fmla="*/ 2976502 w 3171629"/>
              <a:gd name="connsiteY792" fmla="*/ 2217957 h 2450892"/>
              <a:gd name="connsiteX793" fmla="*/ 2984904 w 3171629"/>
              <a:gd name="connsiteY793" fmla="*/ 2220351 h 2450892"/>
              <a:gd name="connsiteX794" fmla="*/ 2985067 w 3171629"/>
              <a:gd name="connsiteY794" fmla="*/ 2218140 h 2450892"/>
              <a:gd name="connsiteX795" fmla="*/ 3003210 w 3171629"/>
              <a:gd name="connsiteY795" fmla="*/ 2206120 h 2450892"/>
              <a:gd name="connsiteX796" fmla="*/ 3003210 w 3171629"/>
              <a:gd name="connsiteY796" fmla="*/ 2216516 h 2450892"/>
              <a:gd name="connsiteX797" fmla="*/ 2992842 w 3171629"/>
              <a:gd name="connsiteY797" fmla="*/ 2224312 h 2450892"/>
              <a:gd name="connsiteX798" fmla="*/ 2990250 w 3171629"/>
              <a:gd name="connsiteY798" fmla="*/ 2229510 h 2450892"/>
              <a:gd name="connsiteX799" fmla="*/ 3003708 w 3171629"/>
              <a:gd name="connsiteY799" fmla="*/ 2240112 h 2450892"/>
              <a:gd name="connsiteX800" fmla="*/ 3013646 w 3171629"/>
              <a:gd name="connsiteY800" fmla="*/ 2237869 h 2450892"/>
              <a:gd name="connsiteX801" fmla="*/ 3013771 w 3171629"/>
              <a:gd name="connsiteY801" fmla="*/ 2237878 h 2450892"/>
              <a:gd name="connsiteX802" fmla="*/ 3013771 w 3171629"/>
              <a:gd name="connsiteY802" fmla="*/ 2237461 h 2450892"/>
              <a:gd name="connsiteX803" fmla="*/ 3013771 w 3171629"/>
              <a:gd name="connsiteY803" fmla="*/ 2086045 h 2450892"/>
              <a:gd name="connsiteX804" fmla="*/ 3009365 w 3171629"/>
              <a:gd name="connsiteY804" fmla="*/ 2087873 h 2450892"/>
              <a:gd name="connsiteX805" fmla="*/ 2990250 w 3171629"/>
              <a:gd name="connsiteY805" fmla="*/ 2083975 h 2450892"/>
              <a:gd name="connsiteX806" fmla="*/ 2982475 w 3171629"/>
              <a:gd name="connsiteY806" fmla="*/ 2073579 h 2450892"/>
              <a:gd name="connsiteX807" fmla="*/ 2979883 w 3171629"/>
              <a:gd name="connsiteY807" fmla="*/ 2070981 h 2450892"/>
              <a:gd name="connsiteX808" fmla="*/ 3023944 w 3171629"/>
              <a:gd name="connsiteY808" fmla="*/ 2052789 h 2450892"/>
              <a:gd name="connsiteX809" fmla="*/ 3036903 w 3171629"/>
              <a:gd name="connsiteY809" fmla="*/ 2063184 h 2450892"/>
              <a:gd name="connsiteX810" fmla="*/ 3029128 w 3171629"/>
              <a:gd name="connsiteY810" fmla="*/ 2042393 h 2450892"/>
              <a:gd name="connsiteX811" fmla="*/ 3021709 w 3171629"/>
              <a:gd name="connsiteY811" fmla="*/ 2027516 h 2450892"/>
              <a:gd name="connsiteX812" fmla="*/ 3021709 w 3171629"/>
              <a:gd name="connsiteY812" fmla="*/ 2039023 h 2450892"/>
              <a:gd name="connsiteX813" fmla="*/ 3013771 w 3171629"/>
              <a:gd name="connsiteY813" fmla="*/ 2039023 h 2450892"/>
              <a:gd name="connsiteX814" fmla="*/ 3013771 w 3171629"/>
              <a:gd name="connsiteY814" fmla="*/ 2011597 h 2450892"/>
              <a:gd name="connsiteX815" fmla="*/ 3008393 w 3171629"/>
              <a:gd name="connsiteY815" fmla="*/ 2000812 h 2450892"/>
              <a:gd name="connsiteX816" fmla="*/ 2948781 w 3171629"/>
              <a:gd name="connsiteY816" fmla="*/ 1946236 h 2450892"/>
              <a:gd name="connsiteX817" fmla="*/ 2928046 w 3171629"/>
              <a:gd name="connsiteY817" fmla="*/ 1920248 h 2450892"/>
              <a:gd name="connsiteX818" fmla="*/ 2985067 w 3171629"/>
              <a:gd name="connsiteY818" fmla="*/ 1946236 h 2450892"/>
              <a:gd name="connsiteX819" fmla="*/ 2974699 w 3171629"/>
              <a:gd name="connsiteY819" fmla="*/ 1909852 h 2450892"/>
              <a:gd name="connsiteX820" fmla="*/ 2985067 w 3171629"/>
              <a:gd name="connsiteY820" fmla="*/ 1738329 h 2450892"/>
              <a:gd name="connsiteX821" fmla="*/ 3016169 w 3171629"/>
              <a:gd name="connsiteY821" fmla="*/ 1681154 h 2450892"/>
              <a:gd name="connsiteX822" fmla="*/ 3018761 w 3171629"/>
              <a:gd name="connsiteY822" fmla="*/ 1678555 h 2450892"/>
              <a:gd name="connsiteX823" fmla="*/ 3031720 w 3171629"/>
              <a:gd name="connsiteY823" fmla="*/ 1660364 h 2450892"/>
              <a:gd name="connsiteX824" fmla="*/ 3036903 w 3171629"/>
              <a:gd name="connsiteY824" fmla="*/ 1623980 h 2450892"/>
              <a:gd name="connsiteX825" fmla="*/ 3029128 w 3171629"/>
              <a:gd name="connsiteY825" fmla="*/ 1616183 h 2450892"/>
              <a:gd name="connsiteX826" fmla="*/ 3021352 w 3171629"/>
              <a:gd name="connsiteY826" fmla="*/ 1616183 h 2450892"/>
              <a:gd name="connsiteX827" fmla="*/ 3016169 w 3171629"/>
              <a:gd name="connsiteY827" fmla="*/ 1626579 h 2450892"/>
              <a:gd name="connsiteX828" fmla="*/ 3010985 w 3171629"/>
              <a:gd name="connsiteY828" fmla="*/ 1629177 h 2450892"/>
              <a:gd name="connsiteX829" fmla="*/ 3016169 w 3171629"/>
              <a:gd name="connsiteY829" fmla="*/ 1634375 h 2450892"/>
              <a:gd name="connsiteX830" fmla="*/ 3013577 w 3171629"/>
              <a:gd name="connsiteY830" fmla="*/ 1634375 h 2450892"/>
              <a:gd name="connsiteX831" fmla="*/ 2998026 w 3171629"/>
              <a:gd name="connsiteY831" fmla="*/ 1621381 h 2450892"/>
              <a:gd name="connsiteX832" fmla="*/ 3031720 w 3171629"/>
              <a:gd name="connsiteY832" fmla="*/ 1610986 h 2450892"/>
              <a:gd name="connsiteX833" fmla="*/ 3044679 w 3171629"/>
              <a:gd name="connsiteY833" fmla="*/ 1629827 h 2450892"/>
              <a:gd name="connsiteX834" fmla="*/ 3042087 w 3171629"/>
              <a:gd name="connsiteY834" fmla="*/ 1652567 h 2450892"/>
              <a:gd name="connsiteX835" fmla="*/ 3039495 w 3171629"/>
              <a:gd name="connsiteY835" fmla="*/ 1655166 h 2450892"/>
              <a:gd name="connsiteX836" fmla="*/ 3042087 w 3171629"/>
              <a:gd name="connsiteY836" fmla="*/ 1652567 h 2450892"/>
              <a:gd name="connsiteX837" fmla="*/ 3042087 w 3171629"/>
              <a:gd name="connsiteY837" fmla="*/ 1652567 h 2450892"/>
              <a:gd name="connsiteX838" fmla="*/ 3052454 w 3171629"/>
              <a:gd name="connsiteY838" fmla="*/ 1642172 h 2450892"/>
              <a:gd name="connsiteX839" fmla="*/ 3065414 w 3171629"/>
              <a:gd name="connsiteY839" fmla="*/ 1631776 h 2450892"/>
              <a:gd name="connsiteX840" fmla="*/ 3075781 w 3171629"/>
              <a:gd name="connsiteY840" fmla="*/ 1618782 h 2450892"/>
              <a:gd name="connsiteX841" fmla="*/ 3075781 w 3171629"/>
              <a:gd name="connsiteY841" fmla="*/ 1603189 h 2450892"/>
              <a:gd name="connsiteX842" fmla="*/ 3062822 w 3171629"/>
              <a:gd name="connsiteY842" fmla="*/ 1605788 h 2450892"/>
              <a:gd name="connsiteX843" fmla="*/ 3068005 w 3171629"/>
              <a:gd name="connsiteY843" fmla="*/ 1613584 h 2450892"/>
              <a:gd name="connsiteX844" fmla="*/ 3061080 w 3171629"/>
              <a:gd name="connsiteY844" fmla="*/ 1594215 h 2450892"/>
              <a:gd name="connsiteX845" fmla="*/ 151508 w 3171629"/>
              <a:gd name="connsiteY845" fmla="*/ 854747 h 2450892"/>
              <a:gd name="connsiteX846" fmla="*/ 157858 w 3171629"/>
              <a:gd name="connsiteY846" fmla="*/ 854747 h 2450892"/>
              <a:gd name="connsiteX847" fmla="*/ 157858 w 3171629"/>
              <a:gd name="connsiteY847" fmla="*/ 1210347 h 2450892"/>
              <a:gd name="connsiteX848" fmla="*/ 181671 w 3171629"/>
              <a:gd name="connsiteY848" fmla="*/ 1234160 h 2450892"/>
              <a:gd name="connsiteX849" fmla="*/ 157858 w 3171629"/>
              <a:gd name="connsiteY849" fmla="*/ 1257972 h 2450892"/>
              <a:gd name="connsiteX850" fmla="*/ 157858 w 3171629"/>
              <a:gd name="connsiteY850" fmla="*/ 1609601 h 2450892"/>
              <a:gd name="connsiteX851" fmla="*/ 160968 w 3171629"/>
              <a:gd name="connsiteY851" fmla="*/ 1609361 h 2450892"/>
              <a:gd name="connsiteX852" fmla="*/ 176195 w 3171629"/>
              <a:gd name="connsiteY852" fmla="*/ 1621381 h 2450892"/>
              <a:gd name="connsiteX853" fmla="*/ 158052 w 3171629"/>
              <a:gd name="connsiteY853" fmla="*/ 1634375 h 2450892"/>
              <a:gd name="connsiteX854" fmla="*/ 157858 w 3171629"/>
              <a:gd name="connsiteY854" fmla="*/ 1634375 h 2450892"/>
              <a:gd name="connsiteX855" fmla="*/ 157858 w 3171629"/>
              <a:gd name="connsiteY855" fmla="*/ 1667547 h 2450892"/>
              <a:gd name="connsiteX856" fmla="*/ 151508 w 3171629"/>
              <a:gd name="connsiteY856" fmla="*/ 1667547 h 2450892"/>
              <a:gd name="connsiteX857" fmla="*/ 151508 w 3171629"/>
              <a:gd name="connsiteY857" fmla="*/ 1617171 h 2450892"/>
              <a:gd name="connsiteX858" fmla="*/ 150277 w 3171629"/>
              <a:gd name="connsiteY858" fmla="*/ 1616183 h 2450892"/>
              <a:gd name="connsiteX859" fmla="*/ 145093 w 3171629"/>
              <a:gd name="connsiteY859" fmla="*/ 1616183 h 2450892"/>
              <a:gd name="connsiteX860" fmla="*/ 134726 w 3171629"/>
              <a:gd name="connsiteY860" fmla="*/ 1623980 h 2450892"/>
              <a:gd name="connsiteX861" fmla="*/ 139909 w 3171629"/>
              <a:gd name="connsiteY861" fmla="*/ 1660364 h 2450892"/>
              <a:gd name="connsiteX862" fmla="*/ 152868 w 3171629"/>
              <a:gd name="connsiteY862" fmla="*/ 1678555 h 2450892"/>
              <a:gd name="connsiteX863" fmla="*/ 155460 w 3171629"/>
              <a:gd name="connsiteY863" fmla="*/ 1681154 h 2450892"/>
              <a:gd name="connsiteX864" fmla="*/ 186562 w 3171629"/>
              <a:gd name="connsiteY864" fmla="*/ 1738329 h 2450892"/>
              <a:gd name="connsiteX865" fmla="*/ 196930 w 3171629"/>
              <a:gd name="connsiteY865" fmla="*/ 1909852 h 2450892"/>
              <a:gd name="connsiteX866" fmla="*/ 186562 w 3171629"/>
              <a:gd name="connsiteY866" fmla="*/ 1946236 h 2450892"/>
              <a:gd name="connsiteX867" fmla="*/ 243583 w 3171629"/>
              <a:gd name="connsiteY867" fmla="*/ 1920248 h 2450892"/>
              <a:gd name="connsiteX868" fmla="*/ 222848 w 3171629"/>
              <a:gd name="connsiteY868" fmla="*/ 1946236 h 2450892"/>
              <a:gd name="connsiteX869" fmla="*/ 163236 w 3171629"/>
              <a:gd name="connsiteY869" fmla="*/ 2000812 h 2450892"/>
              <a:gd name="connsiteX870" fmla="*/ 157858 w 3171629"/>
              <a:gd name="connsiteY870" fmla="*/ 2013137 h 2450892"/>
              <a:gd name="connsiteX871" fmla="*/ 157858 w 3171629"/>
              <a:gd name="connsiteY871" fmla="*/ 2039023 h 2450892"/>
              <a:gd name="connsiteX872" fmla="*/ 151508 w 3171629"/>
              <a:gd name="connsiteY872" fmla="*/ 2039023 h 2450892"/>
              <a:gd name="connsiteX873" fmla="*/ 151508 w 3171629"/>
              <a:gd name="connsiteY873" fmla="*/ 2027691 h 2450892"/>
              <a:gd name="connsiteX874" fmla="*/ 145093 w 3171629"/>
              <a:gd name="connsiteY874" fmla="*/ 2042393 h 2450892"/>
              <a:gd name="connsiteX875" fmla="*/ 134726 w 3171629"/>
              <a:gd name="connsiteY875" fmla="*/ 2063184 h 2450892"/>
              <a:gd name="connsiteX876" fmla="*/ 147685 w 3171629"/>
              <a:gd name="connsiteY876" fmla="*/ 2052789 h 2450892"/>
              <a:gd name="connsiteX877" fmla="*/ 191746 w 3171629"/>
              <a:gd name="connsiteY877" fmla="*/ 2070981 h 2450892"/>
              <a:gd name="connsiteX878" fmla="*/ 189154 w 3171629"/>
              <a:gd name="connsiteY878" fmla="*/ 2073579 h 2450892"/>
              <a:gd name="connsiteX879" fmla="*/ 181379 w 3171629"/>
              <a:gd name="connsiteY879" fmla="*/ 2083975 h 2450892"/>
              <a:gd name="connsiteX880" fmla="*/ 162264 w 3171629"/>
              <a:gd name="connsiteY880" fmla="*/ 2087873 h 2450892"/>
              <a:gd name="connsiteX881" fmla="*/ 157858 w 3171629"/>
              <a:gd name="connsiteY881" fmla="*/ 2086045 h 2450892"/>
              <a:gd name="connsiteX882" fmla="*/ 157858 w 3171629"/>
              <a:gd name="connsiteY882" fmla="*/ 2237461 h 2450892"/>
              <a:gd name="connsiteX883" fmla="*/ 157858 w 3171629"/>
              <a:gd name="connsiteY883" fmla="*/ 2237894 h 2450892"/>
              <a:gd name="connsiteX884" fmla="*/ 158202 w 3171629"/>
              <a:gd name="connsiteY884" fmla="*/ 2237869 h 2450892"/>
              <a:gd name="connsiteX885" fmla="*/ 167974 w 3171629"/>
              <a:gd name="connsiteY885" fmla="*/ 2240071 h 2450892"/>
              <a:gd name="connsiteX886" fmla="*/ 181379 w 3171629"/>
              <a:gd name="connsiteY886" fmla="*/ 2229510 h 2450892"/>
              <a:gd name="connsiteX887" fmla="*/ 181379 w 3171629"/>
              <a:gd name="connsiteY887" fmla="*/ 2224312 h 2450892"/>
              <a:gd name="connsiteX888" fmla="*/ 171011 w 3171629"/>
              <a:gd name="connsiteY888" fmla="*/ 2216516 h 2450892"/>
              <a:gd name="connsiteX889" fmla="*/ 168419 w 3171629"/>
              <a:gd name="connsiteY889" fmla="*/ 2206120 h 2450892"/>
              <a:gd name="connsiteX890" fmla="*/ 186562 w 3171629"/>
              <a:gd name="connsiteY890" fmla="*/ 2218140 h 2450892"/>
              <a:gd name="connsiteX891" fmla="*/ 185986 w 3171629"/>
              <a:gd name="connsiteY891" fmla="*/ 2220562 h 2450892"/>
              <a:gd name="connsiteX892" fmla="*/ 195127 w 3171629"/>
              <a:gd name="connsiteY892" fmla="*/ 2217957 h 2450892"/>
              <a:gd name="connsiteX893" fmla="*/ 220829 w 3171629"/>
              <a:gd name="connsiteY893" fmla="*/ 2228697 h 2450892"/>
              <a:gd name="connsiteX894" fmla="*/ 228540 w 3171629"/>
              <a:gd name="connsiteY894" fmla="*/ 2275560 h 2450892"/>
              <a:gd name="connsiteX895" fmla="*/ 197697 w 3171629"/>
              <a:gd name="connsiteY895" fmla="*/ 2239111 h 2450892"/>
              <a:gd name="connsiteX896" fmla="*/ 205408 w 3171629"/>
              <a:gd name="connsiteY896" fmla="*/ 2233904 h 2450892"/>
              <a:gd name="connsiteX897" fmla="*/ 198018 w 3171629"/>
              <a:gd name="connsiteY897" fmla="*/ 2223490 h 2450892"/>
              <a:gd name="connsiteX898" fmla="*/ 185860 w 3171629"/>
              <a:gd name="connsiteY898" fmla="*/ 2221087 h 2450892"/>
              <a:gd name="connsiteX899" fmla="*/ 181379 w 3171629"/>
              <a:gd name="connsiteY899" fmla="*/ 2239905 h 2450892"/>
              <a:gd name="connsiteX900" fmla="*/ 176530 w 3171629"/>
              <a:gd name="connsiteY900" fmla="*/ 2241998 h 2450892"/>
              <a:gd name="connsiteX901" fmla="*/ 177007 w 3171629"/>
              <a:gd name="connsiteY901" fmla="*/ 2242105 h 2450892"/>
              <a:gd name="connsiteX902" fmla="*/ 226291 w 3171629"/>
              <a:gd name="connsiteY902" fmla="*/ 2281205 h 2450892"/>
              <a:gd name="connsiteX903" fmla="*/ 228885 w 3171629"/>
              <a:gd name="connsiteY903" fmla="*/ 2286418 h 2450892"/>
              <a:gd name="connsiteX904" fmla="*/ 236666 w 3171629"/>
              <a:gd name="connsiteY904" fmla="*/ 2286418 h 2450892"/>
              <a:gd name="connsiteX905" fmla="*/ 298919 w 3171629"/>
              <a:gd name="connsiteY905" fmla="*/ 2302058 h 2450892"/>
              <a:gd name="connsiteX906" fmla="*/ 310202 w 3171629"/>
              <a:gd name="connsiteY906" fmla="*/ 2313827 h 2450892"/>
              <a:gd name="connsiteX907" fmla="*/ 307247 w 3171629"/>
              <a:gd name="connsiteY907" fmla="*/ 2300567 h 2450892"/>
              <a:gd name="connsiteX908" fmla="*/ 315161 w 3171629"/>
              <a:gd name="connsiteY908" fmla="*/ 2286423 h 2450892"/>
              <a:gd name="connsiteX909" fmla="*/ 348924 w 3171629"/>
              <a:gd name="connsiteY909" fmla="*/ 2299355 h 2450892"/>
              <a:gd name="connsiteX910" fmla="*/ 341133 w 3171629"/>
              <a:gd name="connsiteY910" fmla="*/ 2296768 h 2450892"/>
              <a:gd name="connsiteX911" fmla="*/ 333341 w 3171629"/>
              <a:gd name="connsiteY911" fmla="*/ 2286423 h 2450892"/>
              <a:gd name="connsiteX912" fmla="*/ 325549 w 3171629"/>
              <a:gd name="connsiteY912" fmla="*/ 2286423 h 2450892"/>
              <a:gd name="connsiteX913" fmla="*/ 317758 w 3171629"/>
              <a:gd name="connsiteY913" fmla="*/ 2314873 h 2450892"/>
              <a:gd name="connsiteX914" fmla="*/ 369702 w 3171629"/>
              <a:gd name="connsiteY914" fmla="*/ 2343323 h 2450892"/>
              <a:gd name="connsiteX915" fmla="*/ 380091 w 3171629"/>
              <a:gd name="connsiteY915" fmla="*/ 2340737 h 2450892"/>
              <a:gd name="connsiteX916" fmla="*/ 395674 w 3171629"/>
              <a:gd name="connsiteY916" fmla="*/ 2325218 h 2450892"/>
              <a:gd name="connsiteX917" fmla="*/ 403466 w 3171629"/>
              <a:gd name="connsiteY917" fmla="*/ 2322632 h 2450892"/>
              <a:gd name="connsiteX918" fmla="*/ 390480 w 3171629"/>
              <a:gd name="connsiteY918" fmla="*/ 2343323 h 2450892"/>
              <a:gd name="connsiteX919" fmla="*/ 387883 w 3171629"/>
              <a:gd name="connsiteY919" fmla="*/ 2343323 h 2450892"/>
              <a:gd name="connsiteX920" fmla="*/ 395674 w 3171629"/>
              <a:gd name="connsiteY920" fmla="*/ 2345909 h 2450892"/>
              <a:gd name="connsiteX921" fmla="*/ 413855 w 3171629"/>
              <a:gd name="connsiteY921" fmla="*/ 2325218 h 2450892"/>
              <a:gd name="connsiteX922" fmla="*/ 419049 w 3171629"/>
              <a:gd name="connsiteY922" fmla="*/ 2330391 h 2450892"/>
              <a:gd name="connsiteX923" fmla="*/ 425218 w 3171629"/>
              <a:gd name="connsiteY923" fmla="*/ 2323925 h 2450892"/>
              <a:gd name="connsiteX924" fmla="*/ 424235 w 3171629"/>
              <a:gd name="connsiteY924" fmla="*/ 2320010 h 2450892"/>
              <a:gd name="connsiteX925" fmla="*/ 380108 w 3171629"/>
              <a:gd name="connsiteY925" fmla="*/ 2320010 h 2450892"/>
              <a:gd name="connsiteX926" fmla="*/ 380108 w 3171629"/>
              <a:gd name="connsiteY926" fmla="*/ 2312072 h 2450892"/>
              <a:gd name="connsiteX927" fmla="*/ 422242 w 3171629"/>
              <a:gd name="connsiteY927" fmla="*/ 2312072 h 2450892"/>
              <a:gd name="connsiteX928" fmla="*/ 421646 w 3171629"/>
              <a:gd name="connsiteY928" fmla="*/ 2309700 h 2450892"/>
              <a:gd name="connsiteX929" fmla="*/ 426410 w 3171629"/>
              <a:gd name="connsiteY929" fmla="*/ 2312072 h 2450892"/>
              <a:gd name="connsiteX930" fmla="*/ 434083 w 3171629"/>
              <a:gd name="connsiteY930" fmla="*/ 2312072 h 2450892"/>
              <a:gd name="connsiteX931" fmla="*/ 434083 w 3171629"/>
              <a:gd name="connsiteY931" fmla="*/ 2320010 h 2450892"/>
              <a:gd name="connsiteX932" fmla="*/ 430068 w 3171629"/>
              <a:gd name="connsiteY932" fmla="*/ 2320010 h 2450892"/>
              <a:gd name="connsiteX933" fmla="*/ 432035 w 3171629"/>
              <a:gd name="connsiteY933" fmla="*/ 2330391 h 2450892"/>
              <a:gd name="connsiteX934" fmla="*/ 406063 w 3171629"/>
              <a:gd name="connsiteY934" fmla="*/ 2345909 h 2450892"/>
              <a:gd name="connsiteX935" fmla="*/ 463202 w 3171629"/>
              <a:gd name="connsiteY935" fmla="*/ 2340737 h 2450892"/>
              <a:gd name="connsiteX936" fmla="*/ 494369 w 3171629"/>
              <a:gd name="connsiteY936" fmla="*/ 2327805 h 2450892"/>
              <a:gd name="connsiteX937" fmla="*/ 504805 w 3171629"/>
              <a:gd name="connsiteY937" fmla="*/ 2320010 h 2450892"/>
              <a:gd name="connsiteX938" fmla="*/ 442021 w 3171629"/>
              <a:gd name="connsiteY938" fmla="*/ 2320010 h 2450892"/>
              <a:gd name="connsiteX939" fmla="*/ 442021 w 3171629"/>
              <a:gd name="connsiteY939" fmla="*/ 2312072 h 2450892"/>
              <a:gd name="connsiteX940" fmla="*/ 483891 w 3171629"/>
              <a:gd name="connsiteY940" fmla="*/ 2312072 h 2450892"/>
              <a:gd name="connsiteX941" fmla="*/ 480084 w 3171629"/>
              <a:gd name="connsiteY941" fmla="*/ 2302911 h 2450892"/>
              <a:gd name="connsiteX942" fmla="*/ 483980 w 3171629"/>
              <a:gd name="connsiteY942" fmla="*/ 2283836 h 2450892"/>
              <a:gd name="connsiteX943" fmla="*/ 494369 w 3171629"/>
              <a:gd name="connsiteY943" fmla="*/ 2278664 h 2450892"/>
              <a:gd name="connsiteX944" fmla="*/ 496966 w 3171629"/>
              <a:gd name="connsiteY944" fmla="*/ 2276077 h 2450892"/>
              <a:gd name="connsiteX945" fmla="*/ 522938 w 3171629"/>
              <a:gd name="connsiteY945" fmla="*/ 2288039 h 2450892"/>
              <a:gd name="connsiteX946" fmla="*/ 518695 w 3171629"/>
              <a:gd name="connsiteY946" fmla="*/ 2312072 h 2450892"/>
              <a:gd name="connsiteX947" fmla="*/ 527746 w 3171629"/>
              <a:gd name="connsiteY947" fmla="*/ 2312072 h 2450892"/>
              <a:gd name="connsiteX948" fmla="*/ 527746 w 3171629"/>
              <a:gd name="connsiteY948" fmla="*/ 2320010 h 2450892"/>
              <a:gd name="connsiteX949" fmla="*/ 515182 w 3171629"/>
              <a:gd name="connsiteY949" fmla="*/ 2320010 h 2450892"/>
              <a:gd name="connsiteX950" fmla="*/ 507355 w 3171629"/>
              <a:gd name="connsiteY950" fmla="*/ 2327805 h 2450892"/>
              <a:gd name="connsiteX951" fmla="*/ 528132 w 3171629"/>
              <a:gd name="connsiteY951" fmla="*/ 2320046 h 2450892"/>
              <a:gd name="connsiteX952" fmla="*/ 574882 w 3171629"/>
              <a:gd name="connsiteY952" fmla="*/ 2301941 h 2450892"/>
              <a:gd name="connsiteX953" fmla="*/ 634618 w 3171629"/>
              <a:gd name="connsiteY953" fmla="*/ 2247627 h 2450892"/>
              <a:gd name="connsiteX954" fmla="*/ 663188 w 3171629"/>
              <a:gd name="connsiteY954" fmla="*/ 2229522 h 2450892"/>
              <a:gd name="connsiteX955" fmla="*/ 634618 w 3171629"/>
              <a:gd name="connsiteY955" fmla="*/ 2281250 h 2450892"/>
              <a:gd name="connsiteX956" fmla="*/ 673577 w 3171629"/>
              <a:gd name="connsiteY956" fmla="*/ 2270904 h 2450892"/>
              <a:gd name="connsiteX957" fmla="*/ 860577 w 3171629"/>
              <a:gd name="connsiteY957" fmla="*/ 2281250 h 2450892"/>
              <a:gd name="connsiteX958" fmla="*/ 893691 w 3171629"/>
              <a:gd name="connsiteY958" fmla="*/ 2292565 h 2450892"/>
              <a:gd name="connsiteX959" fmla="*/ 894318 w 3171629"/>
              <a:gd name="connsiteY959" fmla="*/ 2292933 h 2450892"/>
              <a:gd name="connsiteX960" fmla="*/ 896045 w 3171629"/>
              <a:gd name="connsiteY960" fmla="*/ 2291435 h 2450892"/>
              <a:gd name="connsiteX961" fmla="*/ 907151 w 3171629"/>
              <a:gd name="connsiteY961" fmla="*/ 2300459 h 2450892"/>
              <a:gd name="connsiteX962" fmla="*/ 922910 w 3171629"/>
              <a:gd name="connsiteY962" fmla="*/ 2309700 h 2450892"/>
              <a:gd name="connsiteX963" fmla="*/ 927675 w 3171629"/>
              <a:gd name="connsiteY963" fmla="*/ 2312073 h 2450892"/>
              <a:gd name="connsiteX964" fmla="*/ 989708 w 3171629"/>
              <a:gd name="connsiteY964" fmla="*/ 2312073 h 2450892"/>
              <a:gd name="connsiteX965" fmla="*/ 989708 w 3171629"/>
              <a:gd name="connsiteY965" fmla="*/ 2320011 h 2450892"/>
              <a:gd name="connsiteX966" fmla="*/ 941678 w 3171629"/>
              <a:gd name="connsiteY966" fmla="*/ 2320011 h 2450892"/>
              <a:gd name="connsiteX967" fmla="*/ 946285 w 3171629"/>
              <a:gd name="connsiteY967" fmla="*/ 2322632 h 2450892"/>
              <a:gd name="connsiteX968" fmla="*/ 987840 w 3171629"/>
              <a:gd name="connsiteY968" fmla="*/ 2327805 h 2450892"/>
              <a:gd name="connsiteX969" fmla="*/ 995632 w 3171629"/>
              <a:gd name="connsiteY969" fmla="*/ 2320046 h 2450892"/>
              <a:gd name="connsiteX970" fmla="*/ 995632 w 3171629"/>
              <a:gd name="connsiteY970" fmla="*/ 2314873 h 2450892"/>
              <a:gd name="connsiteX971" fmla="*/ 982646 w 3171629"/>
              <a:gd name="connsiteY971" fmla="*/ 2309700 h 2450892"/>
              <a:gd name="connsiteX972" fmla="*/ 980049 w 3171629"/>
              <a:gd name="connsiteY972" fmla="*/ 2304527 h 2450892"/>
              <a:gd name="connsiteX973" fmla="*/ 974854 w 3171629"/>
              <a:gd name="connsiteY973" fmla="*/ 2309700 h 2450892"/>
              <a:gd name="connsiteX974" fmla="*/ 974854 w 3171629"/>
              <a:gd name="connsiteY974" fmla="*/ 2307114 h 2450892"/>
              <a:gd name="connsiteX975" fmla="*/ 990437 w 3171629"/>
              <a:gd name="connsiteY975" fmla="*/ 2291595 h 2450892"/>
              <a:gd name="connsiteX976" fmla="*/ 1000826 w 3171629"/>
              <a:gd name="connsiteY976" fmla="*/ 2322632 h 2450892"/>
              <a:gd name="connsiteX977" fmla="*/ 956674 w 3171629"/>
              <a:gd name="connsiteY977" fmla="*/ 2332978 h 2450892"/>
              <a:gd name="connsiteX978" fmla="*/ 951479 w 3171629"/>
              <a:gd name="connsiteY978" fmla="*/ 2330391 h 2450892"/>
              <a:gd name="connsiteX979" fmla="*/ 964465 w 3171629"/>
              <a:gd name="connsiteY979" fmla="*/ 2343323 h 2450892"/>
              <a:gd name="connsiteX980" fmla="*/ 977451 w 3171629"/>
              <a:gd name="connsiteY980" fmla="*/ 2353669 h 2450892"/>
              <a:gd name="connsiteX981" fmla="*/ 993035 w 3171629"/>
              <a:gd name="connsiteY981" fmla="*/ 2364014 h 2450892"/>
              <a:gd name="connsiteX982" fmla="*/ 1008618 w 3171629"/>
              <a:gd name="connsiteY982" fmla="*/ 2364014 h 2450892"/>
              <a:gd name="connsiteX983" fmla="*/ 1006021 w 3171629"/>
              <a:gd name="connsiteY983" fmla="*/ 2351082 h 2450892"/>
              <a:gd name="connsiteX984" fmla="*/ 998229 w 3171629"/>
              <a:gd name="connsiteY984" fmla="*/ 2356255 h 2450892"/>
              <a:gd name="connsiteX985" fmla="*/ 1019007 w 3171629"/>
              <a:gd name="connsiteY985" fmla="*/ 2361428 h 2450892"/>
              <a:gd name="connsiteX986" fmla="*/ 993035 w 3171629"/>
              <a:gd name="connsiteY986" fmla="*/ 2366600 h 2450892"/>
              <a:gd name="connsiteX987" fmla="*/ 980049 w 3171629"/>
              <a:gd name="connsiteY987" fmla="*/ 2358841 h 2450892"/>
              <a:gd name="connsiteX988" fmla="*/ 982646 w 3171629"/>
              <a:gd name="connsiteY988" fmla="*/ 2364014 h 2450892"/>
              <a:gd name="connsiteX989" fmla="*/ 998229 w 3171629"/>
              <a:gd name="connsiteY989" fmla="*/ 2413155 h 2450892"/>
              <a:gd name="connsiteX990" fmla="*/ 980049 w 3171629"/>
              <a:gd name="connsiteY990" fmla="*/ 2407983 h 2450892"/>
              <a:gd name="connsiteX991" fmla="*/ 967063 w 3171629"/>
              <a:gd name="connsiteY991" fmla="*/ 2374360 h 2450892"/>
              <a:gd name="connsiteX992" fmla="*/ 959271 w 3171629"/>
              <a:gd name="connsiteY992" fmla="*/ 2353669 h 2450892"/>
              <a:gd name="connsiteX993" fmla="*/ 948882 w 3171629"/>
              <a:gd name="connsiteY993" fmla="*/ 2371773 h 2450892"/>
              <a:gd name="connsiteX994" fmla="*/ 946285 w 3171629"/>
              <a:gd name="connsiteY994" fmla="*/ 2364014 h 2450892"/>
              <a:gd name="connsiteX995" fmla="*/ 946285 w 3171629"/>
              <a:gd name="connsiteY995" fmla="*/ 2335564 h 2450892"/>
              <a:gd name="connsiteX996" fmla="*/ 941090 w 3171629"/>
              <a:gd name="connsiteY996" fmla="*/ 2332978 h 2450892"/>
              <a:gd name="connsiteX997" fmla="*/ 935896 w 3171629"/>
              <a:gd name="connsiteY997" fmla="*/ 2327805 h 2450892"/>
              <a:gd name="connsiteX998" fmla="*/ 924291 w 3171629"/>
              <a:gd name="connsiteY998" fmla="*/ 2320011 h 2450892"/>
              <a:gd name="connsiteX999" fmla="*/ 921445 w 3171629"/>
              <a:gd name="connsiteY999" fmla="*/ 2320011 h 2450892"/>
              <a:gd name="connsiteX1000" fmla="*/ 896045 w 3171629"/>
              <a:gd name="connsiteY1000" fmla="*/ 2343823 h 2450892"/>
              <a:gd name="connsiteX1001" fmla="*/ 893737 w 3171629"/>
              <a:gd name="connsiteY1001" fmla="*/ 2341515 h 2450892"/>
              <a:gd name="connsiteX1002" fmla="*/ 888821 w 3171629"/>
              <a:gd name="connsiteY1002" fmla="*/ 2347849 h 2450892"/>
              <a:gd name="connsiteX1003" fmla="*/ 881354 w 3171629"/>
              <a:gd name="connsiteY1003" fmla="*/ 2351082 h 2450892"/>
              <a:gd name="connsiteX1004" fmla="*/ 868368 w 3171629"/>
              <a:gd name="connsiteY1004" fmla="*/ 2340737 h 2450892"/>
              <a:gd name="connsiteX1005" fmla="*/ 876160 w 3171629"/>
              <a:gd name="connsiteY1005" fmla="*/ 2343323 h 2450892"/>
              <a:gd name="connsiteX1006" fmla="*/ 883952 w 3171629"/>
              <a:gd name="connsiteY1006" fmla="*/ 2338150 h 2450892"/>
              <a:gd name="connsiteX1007" fmla="*/ 886874 w 3171629"/>
              <a:gd name="connsiteY1007" fmla="*/ 2338474 h 2450892"/>
              <a:gd name="connsiteX1008" fmla="*/ 888669 w 3171629"/>
              <a:gd name="connsiteY1008" fmla="*/ 2336447 h 2450892"/>
              <a:gd name="connsiteX1009" fmla="*/ 872233 w 3171629"/>
              <a:gd name="connsiteY1009" fmla="*/ 2320011 h 2450892"/>
              <a:gd name="connsiteX1010" fmla="*/ 865166 w 3171629"/>
              <a:gd name="connsiteY1010" fmla="*/ 2320011 h 2450892"/>
              <a:gd name="connsiteX1011" fmla="*/ 860252 w 3171629"/>
              <a:gd name="connsiteY1011" fmla="*/ 2323925 h 2450892"/>
              <a:gd name="connsiteX1012" fmla="*/ 850188 w 3171629"/>
              <a:gd name="connsiteY1012" fmla="*/ 2322632 h 2450892"/>
              <a:gd name="connsiteX1013" fmla="*/ 848696 w 3171629"/>
              <a:gd name="connsiteY1013" fmla="*/ 2320011 h 2450892"/>
              <a:gd name="connsiteX1014" fmla="*/ 843658 w 3171629"/>
              <a:gd name="connsiteY1014" fmla="*/ 2320011 h 2450892"/>
              <a:gd name="connsiteX1015" fmla="*/ 843658 w 3171629"/>
              <a:gd name="connsiteY1015" fmla="*/ 2312073 h 2450892"/>
              <a:gd name="connsiteX1016" fmla="*/ 845868 w 3171629"/>
              <a:gd name="connsiteY1016" fmla="*/ 2312073 h 2450892"/>
              <a:gd name="connsiteX1017" fmla="*/ 852785 w 3171629"/>
              <a:gd name="connsiteY1017" fmla="*/ 2307114 h 2450892"/>
              <a:gd name="connsiteX1018" fmla="*/ 858629 w 3171629"/>
              <a:gd name="connsiteY1018" fmla="*/ 2310023 h 2450892"/>
              <a:gd name="connsiteX1019" fmla="*/ 856159 w 3171629"/>
              <a:gd name="connsiteY1019" fmla="*/ 2312073 h 2450892"/>
              <a:gd name="connsiteX1020" fmla="*/ 865728 w 3171629"/>
              <a:gd name="connsiteY1020" fmla="*/ 2312073 h 2450892"/>
              <a:gd name="connsiteX1021" fmla="*/ 863174 w 3171629"/>
              <a:gd name="connsiteY1021" fmla="*/ 2299355 h 2450892"/>
              <a:gd name="connsiteX1022" fmla="*/ 842396 w 3171629"/>
              <a:gd name="connsiteY1022" fmla="*/ 2281250 h 2450892"/>
              <a:gd name="connsiteX1023" fmla="*/ 829410 w 3171629"/>
              <a:gd name="connsiteY1023" fmla="*/ 2278664 h 2450892"/>
              <a:gd name="connsiteX1024" fmla="*/ 777466 w 3171629"/>
              <a:gd name="connsiteY1024" fmla="*/ 2270904 h 2450892"/>
              <a:gd name="connsiteX1025" fmla="*/ 704743 w 3171629"/>
              <a:gd name="connsiteY1025" fmla="*/ 2270904 h 2450892"/>
              <a:gd name="connsiteX1026" fmla="*/ 764479 w 3171629"/>
              <a:gd name="connsiteY1026" fmla="*/ 2296768 h 2450892"/>
              <a:gd name="connsiteX1027" fmla="*/ 798243 w 3171629"/>
              <a:gd name="connsiteY1027" fmla="*/ 2400223 h 2450892"/>
              <a:gd name="connsiteX1028" fmla="*/ 683966 w 3171629"/>
              <a:gd name="connsiteY1028" fmla="*/ 2446778 h 2450892"/>
              <a:gd name="connsiteX1029" fmla="*/ 647605 w 3171629"/>
              <a:gd name="connsiteY1029" fmla="*/ 2420915 h 2450892"/>
              <a:gd name="connsiteX1030" fmla="*/ 650202 w 3171629"/>
              <a:gd name="connsiteY1030" fmla="*/ 2426087 h 2450892"/>
              <a:gd name="connsiteX1031" fmla="*/ 645007 w 3171629"/>
              <a:gd name="connsiteY1031" fmla="*/ 2418328 h 2450892"/>
              <a:gd name="connsiteX1032" fmla="*/ 645007 w 3171629"/>
              <a:gd name="connsiteY1032" fmla="*/ 2415742 h 2450892"/>
              <a:gd name="connsiteX1033" fmla="*/ 633662 w 3171629"/>
              <a:gd name="connsiteY1033" fmla="*/ 2402363 h 2450892"/>
              <a:gd name="connsiteX1034" fmla="*/ 637216 w 3171629"/>
              <a:gd name="connsiteY1034" fmla="*/ 2405396 h 2450892"/>
              <a:gd name="connsiteX1035" fmla="*/ 637216 w 3171629"/>
              <a:gd name="connsiteY1035" fmla="*/ 2395051 h 2450892"/>
              <a:gd name="connsiteX1036" fmla="*/ 670980 w 3171629"/>
              <a:gd name="connsiteY1036" fmla="*/ 2340737 h 2450892"/>
              <a:gd name="connsiteX1037" fmla="*/ 707341 w 3171629"/>
              <a:gd name="connsiteY1037" fmla="*/ 2353669 h 2450892"/>
              <a:gd name="connsiteX1038" fmla="*/ 686563 w 3171629"/>
              <a:gd name="connsiteY1038" fmla="*/ 2348496 h 2450892"/>
              <a:gd name="connsiteX1039" fmla="*/ 676174 w 3171629"/>
              <a:gd name="connsiteY1039" fmla="*/ 2358841 h 2450892"/>
              <a:gd name="connsiteX1040" fmla="*/ 657993 w 3171629"/>
              <a:gd name="connsiteY1040" fmla="*/ 2364014 h 2450892"/>
              <a:gd name="connsiteX1041" fmla="*/ 642410 w 3171629"/>
              <a:gd name="connsiteY1041" fmla="*/ 2389878 h 2450892"/>
              <a:gd name="connsiteX1042" fmla="*/ 665785 w 3171629"/>
              <a:gd name="connsiteY1042" fmla="*/ 2431260 h 2450892"/>
              <a:gd name="connsiteX1043" fmla="*/ 660591 w 3171629"/>
              <a:gd name="connsiteY1043" fmla="*/ 2420915 h 2450892"/>
              <a:gd name="connsiteX1044" fmla="*/ 673577 w 3171629"/>
              <a:gd name="connsiteY1044" fmla="*/ 2402810 h 2450892"/>
              <a:gd name="connsiteX1045" fmla="*/ 673577 w 3171629"/>
              <a:gd name="connsiteY1045" fmla="*/ 2410569 h 2450892"/>
              <a:gd name="connsiteX1046" fmla="*/ 665785 w 3171629"/>
              <a:gd name="connsiteY1046" fmla="*/ 2418328 h 2450892"/>
              <a:gd name="connsiteX1047" fmla="*/ 668382 w 3171629"/>
              <a:gd name="connsiteY1047" fmla="*/ 2431260 h 2450892"/>
              <a:gd name="connsiteX1048" fmla="*/ 676174 w 3171629"/>
              <a:gd name="connsiteY1048" fmla="*/ 2439019 h 2450892"/>
              <a:gd name="connsiteX1049" fmla="*/ 694355 w 3171629"/>
              <a:gd name="connsiteY1049" fmla="*/ 2444192 h 2450892"/>
              <a:gd name="connsiteX1050" fmla="*/ 751493 w 3171629"/>
              <a:gd name="connsiteY1050" fmla="*/ 2439019 h 2450892"/>
              <a:gd name="connsiteX1051" fmla="*/ 735910 w 3171629"/>
              <a:gd name="connsiteY1051" fmla="*/ 2441606 h 2450892"/>
              <a:gd name="connsiteX1052" fmla="*/ 704743 w 3171629"/>
              <a:gd name="connsiteY1052" fmla="*/ 2415742 h 2450892"/>
              <a:gd name="connsiteX1053" fmla="*/ 735910 w 3171629"/>
              <a:gd name="connsiteY1053" fmla="*/ 2402810 h 2450892"/>
              <a:gd name="connsiteX1054" fmla="*/ 722924 w 3171629"/>
              <a:gd name="connsiteY1054" fmla="*/ 2423501 h 2450892"/>
              <a:gd name="connsiteX1055" fmla="*/ 725521 w 3171629"/>
              <a:gd name="connsiteY1055" fmla="*/ 2415742 h 2450892"/>
              <a:gd name="connsiteX1056" fmla="*/ 728118 w 3171629"/>
              <a:gd name="connsiteY1056" fmla="*/ 2405396 h 2450892"/>
              <a:gd name="connsiteX1057" fmla="*/ 709938 w 3171629"/>
              <a:gd name="connsiteY1057" fmla="*/ 2418328 h 2450892"/>
              <a:gd name="connsiteX1058" fmla="*/ 735910 w 3171629"/>
              <a:gd name="connsiteY1058" fmla="*/ 2436433 h 2450892"/>
              <a:gd name="connsiteX1059" fmla="*/ 774868 w 3171629"/>
              <a:gd name="connsiteY1059" fmla="*/ 2420915 h 2450892"/>
              <a:gd name="connsiteX1060" fmla="*/ 793049 w 3171629"/>
              <a:gd name="connsiteY1060" fmla="*/ 2392464 h 2450892"/>
              <a:gd name="connsiteX1061" fmla="*/ 772271 w 3171629"/>
              <a:gd name="connsiteY1061" fmla="*/ 2312286 h 2450892"/>
              <a:gd name="connsiteX1062" fmla="*/ 777466 w 3171629"/>
              <a:gd name="connsiteY1062" fmla="*/ 2340737 h 2450892"/>
              <a:gd name="connsiteX1063" fmla="*/ 761882 w 3171629"/>
              <a:gd name="connsiteY1063" fmla="*/ 2366600 h 2450892"/>
              <a:gd name="connsiteX1064" fmla="*/ 754091 w 3171629"/>
              <a:gd name="connsiteY1064" fmla="*/ 2369187 h 2450892"/>
              <a:gd name="connsiteX1065" fmla="*/ 738507 w 3171629"/>
              <a:gd name="connsiteY1065" fmla="*/ 2361428 h 2450892"/>
              <a:gd name="connsiteX1066" fmla="*/ 735910 w 3171629"/>
              <a:gd name="connsiteY1066" fmla="*/ 2348496 h 2450892"/>
              <a:gd name="connsiteX1067" fmla="*/ 748896 w 3171629"/>
              <a:gd name="connsiteY1067" fmla="*/ 2361428 h 2450892"/>
              <a:gd name="connsiteX1068" fmla="*/ 751493 w 3171629"/>
              <a:gd name="connsiteY1068" fmla="*/ 2353669 h 2450892"/>
              <a:gd name="connsiteX1069" fmla="*/ 769674 w 3171629"/>
              <a:gd name="connsiteY1069" fmla="*/ 2325218 h 2450892"/>
              <a:gd name="connsiteX1070" fmla="*/ 764284 w 3171629"/>
              <a:gd name="connsiteY1070" fmla="*/ 2315378 h 2450892"/>
              <a:gd name="connsiteX1071" fmla="*/ 764284 w 3171629"/>
              <a:gd name="connsiteY1071" fmla="*/ 2320010 h 2450892"/>
              <a:gd name="connsiteX1072" fmla="*/ 699196 w 3171629"/>
              <a:gd name="connsiteY1072" fmla="*/ 2320010 h 2450892"/>
              <a:gd name="connsiteX1073" fmla="*/ 699196 w 3171629"/>
              <a:gd name="connsiteY1073" fmla="*/ 2312072 h 2450892"/>
              <a:gd name="connsiteX1074" fmla="*/ 762473 w 3171629"/>
              <a:gd name="connsiteY1074" fmla="*/ 2312072 h 2450892"/>
              <a:gd name="connsiteX1075" fmla="*/ 754091 w 3171629"/>
              <a:gd name="connsiteY1075" fmla="*/ 2296768 h 2450892"/>
              <a:gd name="connsiteX1076" fmla="*/ 702146 w 3171629"/>
              <a:gd name="connsiteY1076" fmla="*/ 2278664 h 2450892"/>
              <a:gd name="connsiteX1077" fmla="*/ 668382 w 3171629"/>
              <a:gd name="connsiteY1077" fmla="*/ 2281250 h 2450892"/>
              <a:gd name="connsiteX1078" fmla="*/ 660591 w 3171629"/>
              <a:gd name="connsiteY1078" fmla="*/ 2281250 h 2450892"/>
              <a:gd name="connsiteX1079" fmla="*/ 686563 w 3171629"/>
              <a:gd name="connsiteY1079" fmla="*/ 2289009 h 2450892"/>
              <a:gd name="connsiteX1080" fmla="*/ 696952 w 3171629"/>
              <a:gd name="connsiteY1080" fmla="*/ 2309700 h 2450892"/>
              <a:gd name="connsiteX1081" fmla="*/ 681368 w 3171629"/>
              <a:gd name="connsiteY1081" fmla="*/ 2317459 h 2450892"/>
              <a:gd name="connsiteX1082" fmla="*/ 683966 w 3171629"/>
              <a:gd name="connsiteY1082" fmla="*/ 2309700 h 2450892"/>
              <a:gd name="connsiteX1083" fmla="*/ 689160 w 3171629"/>
              <a:gd name="connsiteY1083" fmla="*/ 2296768 h 2450892"/>
              <a:gd name="connsiteX1084" fmla="*/ 678771 w 3171629"/>
              <a:gd name="connsiteY1084" fmla="*/ 2289009 h 2450892"/>
              <a:gd name="connsiteX1085" fmla="*/ 660591 w 3171629"/>
              <a:gd name="connsiteY1085" fmla="*/ 2283836 h 2450892"/>
              <a:gd name="connsiteX1086" fmla="*/ 616438 w 3171629"/>
              <a:gd name="connsiteY1086" fmla="*/ 2294182 h 2450892"/>
              <a:gd name="connsiteX1087" fmla="*/ 616438 w 3171629"/>
              <a:gd name="connsiteY1087" fmla="*/ 2291595 h 2450892"/>
              <a:gd name="connsiteX1088" fmla="*/ 606049 w 3171629"/>
              <a:gd name="connsiteY1088" fmla="*/ 2296768 h 2450892"/>
              <a:gd name="connsiteX1089" fmla="*/ 566348 w 3171629"/>
              <a:gd name="connsiteY1089" fmla="*/ 2312072 h 2450892"/>
              <a:gd name="connsiteX1090" fmla="*/ 675383 w 3171629"/>
              <a:gd name="connsiteY1090" fmla="*/ 2312072 h 2450892"/>
              <a:gd name="connsiteX1091" fmla="*/ 675383 w 3171629"/>
              <a:gd name="connsiteY1091" fmla="*/ 2320010 h 2450892"/>
              <a:gd name="connsiteX1092" fmla="*/ 557908 w 3171629"/>
              <a:gd name="connsiteY1092" fmla="*/ 2320010 h 2450892"/>
              <a:gd name="connsiteX1093" fmla="*/ 557908 w 3171629"/>
              <a:gd name="connsiteY1093" fmla="*/ 2315326 h 2450892"/>
              <a:gd name="connsiteX1094" fmla="*/ 525535 w 3171629"/>
              <a:gd name="connsiteY1094" fmla="*/ 2327805 h 2450892"/>
              <a:gd name="connsiteX1095" fmla="*/ 546313 w 3171629"/>
              <a:gd name="connsiteY1095" fmla="*/ 2330391 h 2450892"/>
              <a:gd name="connsiteX1096" fmla="*/ 559299 w 3171629"/>
              <a:gd name="connsiteY1096" fmla="*/ 2353669 h 2450892"/>
              <a:gd name="connsiteX1097" fmla="*/ 538521 w 3171629"/>
              <a:gd name="connsiteY1097" fmla="*/ 2356255 h 2450892"/>
              <a:gd name="connsiteX1098" fmla="*/ 548910 w 3171629"/>
              <a:gd name="connsiteY1098" fmla="*/ 2343323 h 2450892"/>
              <a:gd name="connsiteX1099" fmla="*/ 543716 w 3171629"/>
              <a:gd name="connsiteY1099" fmla="*/ 2351082 h 2450892"/>
              <a:gd name="connsiteX1100" fmla="*/ 554105 w 3171629"/>
              <a:gd name="connsiteY1100" fmla="*/ 2340737 h 2450892"/>
              <a:gd name="connsiteX1101" fmla="*/ 541119 w 3171629"/>
              <a:gd name="connsiteY1101" fmla="*/ 2330391 h 2450892"/>
              <a:gd name="connsiteX1102" fmla="*/ 509952 w 3171629"/>
              <a:gd name="connsiteY1102" fmla="*/ 2332978 h 2450892"/>
              <a:gd name="connsiteX1103" fmla="*/ 465799 w 3171629"/>
              <a:gd name="connsiteY1103" fmla="*/ 2345909 h 2450892"/>
              <a:gd name="connsiteX1104" fmla="*/ 374897 w 3171629"/>
              <a:gd name="connsiteY1104" fmla="*/ 2351082 h 2450892"/>
              <a:gd name="connsiteX1105" fmla="*/ 327782 w 3171629"/>
              <a:gd name="connsiteY1105" fmla="*/ 2333261 h 2450892"/>
              <a:gd name="connsiteX1106" fmla="*/ 326377 w 3171629"/>
              <a:gd name="connsiteY1106" fmla="*/ 2332426 h 2450892"/>
              <a:gd name="connsiteX1107" fmla="*/ 329924 w 3171629"/>
              <a:gd name="connsiteY1107" fmla="*/ 2339447 h 2450892"/>
              <a:gd name="connsiteX1108" fmla="*/ 332639 w 3171629"/>
              <a:gd name="connsiteY1108" fmla="*/ 2343764 h 2450892"/>
              <a:gd name="connsiteX1109" fmla="*/ 335233 w 3171629"/>
              <a:gd name="connsiteY1109" fmla="*/ 2398504 h 2450892"/>
              <a:gd name="connsiteX1110" fmla="*/ 301513 w 3171629"/>
              <a:gd name="connsiteY1110" fmla="*/ 2437603 h 2450892"/>
              <a:gd name="connsiteX1111" fmla="*/ 257417 w 3171629"/>
              <a:gd name="connsiteY1111" fmla="*/ 2424570 h 2450892"/>
              <a:gd name="connsiteX1112" fmla="*/ 267793 w 3171629"/>
              <a:gd name="connsiteY1112" fmla="*/ 2398504 h 2450892"/>
              <a:gd name="connsiteX1113" fmla="*/ 278168 w 3171629"/>
              <a:gd name="connsiteY1113" fmla="*/ 2414144 h 2450892"/>
              <a:gd name="connsiteX1114" fmla="*/ 275574 w 3171629"/>
              <a:gd name="connsiteY1114" fmla="*/ 2411537 h 2450892"/>
              <a:gd name="connsiteX1115" fmla="*/ 265199 w 3171629"/>
              <a:gd name="connsiteY1115" fmla="*/ 2411537 h 2450892"/>
              <a:gd name="connsiteX1116" fmla="*/ 260011 w 3171629"/>
              <a:gd name="connsiteY1116" fmla="*/ 2421963 h 2450892"/>
              <a:gd name="connsiteX1117" fmla="*/ 283356 w 3171629"/>
              <a:gd name="connsiteY1117" fmla="*/ 2434997 h 2450892"/>
              <a:gd name="connsiteX1118" fmla="*/ 322264 w 3171629"/>
              <a:gd name="connsiteY1118" fmla="*/ 2414144 h 2450892"/>
              <a:gd name="connsiteX1119" fmla="*/ 322264 w 3171629"/>
              <a:gd name="connsiteY1119" fmla="*/ 2343764 h 2450892"/>
              <a:gd name="connsiteX1120" fmla="*/ 278168 w 3171629"/>
              <a:gd name="connsiteY1120" fmla="*/ 2299451 h 2450892"/>
              <a:gd name="connsiteX1121" fmla="*/ 223697 w 3171629"/>
              <a:gd name="connsiteY1121" fmla="*/ 2296845 h 2450892"/>
              <a:gd name="connsiteX1122" fmla="*/ 189977 w 3171629"/>
              <a:gd name="connsiteY1122" fmla="*/ 2257745 h 2450892"/>
              <a:gd name="connsiteX1123" fmla="*/ 127724 w 3171629"/>
              <a:gd name="connsiteY1123" fmla="*/ 2249925 h 2450892"/>
              <a:gd name="connsiteX1124" fmla="*/ 62877 w 3171629"/>
              <a:gd name="connsiteY1124" fmla="*/ 2291631 h 2450892"/>
              <a:gd name="connsiteX1125" fmla="*/ 68065 w 3171629"/>
              <a:gd name="connsiteY1125" fmla="*/ 2330731 h 2450892"/>
              <a:gd name="connsiteX1126" fmla="*/ 91410 w 3171629"/>
              <a:gd name="connsiteY1126" fmla="*/ 2341158 h 2450892"/>
              <a:gd name="connsiteX1127" fmla="*/ 96597 w 3171629"/>
              <a:gd name="connsiteY1127" fmla="*/ 2330731 h 2450892"/>
              <a:gd name="connsiteX1128" fmla="*/ 91410 w 3171629"/>
              <a:gd name="connsiteY1128" fmla="*/ 2322911 h 2450892"/>
              <a:gd name="connsiteX1129" fmla="*/ 86222 w 3171629"/>
              <a:gd name="connsiteY1129" fmla="*/ 2322911 h 2450892"/>
              <a:gd name="connsiteX1130" fmla="*/ 106973 w 3171629"/>
              <a:gd name="connsiteY1130" fmla="*/ 2322911 h 2450892"/>
              <a:gd name="connsiteX1131" fmla="*/ 91410 w 3171629"/>
              <a:gd name="connsiteY1131" fmla="*/ 2343764 h 2450892"/>
              <a:gd name="connsiteX1132" fmla="*/ 52502 w 3171629"/>
              <a:gd name="connsiteY1132" fmla="*/ 2317698 h 2450892"/>
              <a:gd name="connsiteX1133" fmla="*/ 70659 w 3171629"/>
              <a:gd name="connsiteY1133" fmla="*/ 2270778 h 2450892"/>
              <a:gd name="connsiteX1134" fmla="*/ 125130 w 3171629"/>
              <a:gd name="connsiteY1134" fmla="*/ 2242105 h 2450892"/>
              <a:gd name="connsiteX1135" fmla="*/ 135505 w 3171629"/>
              <a:gd name="connsiteY1135" fmla="*/ 2239499 h 2450892"/>
              <a:gd name="connsiteX1136" fmla="*/ 144684 w 3171629"/>
              <a:gd name="connsiteY1136" fmla="*/ 2238840 h 2450892"/>
              <a:gd name="connsiteX1137" fmla="*/ 132134 w 3171629"/>
              <a:gd name="connsiteY1137" fmla="*/ 2229510 h 2450892"/>
              <a:gd name="connsiteX1138" fmla="*/ 111399 w 3171629"/>
              <a:gd name="connsiteY1138" fmla="*/ 2182731 h 2450892"/>
              <a:gd name="connsiteX1139" fmla="*/ 116583 w 3171629"/>
              <a:gd name="connsiteY1139" fmla="*/ 2102167 h 2450892"/>
              <a:gd name="connsiteX1140" fmla="*/ 129542 w 3171629"/>
              <a:gd name="connsiteY1140" fmla="*/ 2060585 h 2450892"/>
              <a:gd name="connsiteX1141" fmla="*/ 132134 w 3171629"/>
              <a:gd name="connsiteY1141" fmla="*/ 2031998 h 2450892"/>
              <a:gd name="connsiteX1142" fmla="*/ 121766 w 3171629"/>
              <a:gd name="connsiteY1142" fmla="*/ 2019004 h 2450892"/>
              <a:gd name="connsiteX1143" fmla="*/ 111399 w 3171629"/>
              <a:gd name="connsiteY1143" fmla="*/ 2029399 h 2450892"/>
              <a:gd name="connsiteX1144" fmla="*/ 116583 w 3171629"/>
              <a:gd name="connsiteY1144" fmla="*/ 2024201 h 2450892"/>
              <a:gd name="connsiteX1145" fmla="*/ 103624 w 3171629"/>
              <a:gd name="connsiteY1145" fmla="*/ 2034597 h 2450892"/>
              <a:gd name="connsiteX1146" fmla="*/ 106215 w 3171629"/>
              <a:gd name="connsiteY1146" fmla="*/ 2016405 h 2450892"/>
              <a:gd name="connsiteX1147" fmla="*/ 132134 w 3171629"/>
              <a:gd name="connsiteY1147" fmla="*/ 2026800 h 2450892"/>
              <a:gd name="connsiteX1148" fmla="*/ 134726 w 3171629"/>
              <a:gd name="connsiteY1148" fmla="*/ 2047591 h 2450892"/>
              <a:gd name="connsiteX1149" fmla="*/ 151508 w 3171629"/>
              <a:gd name="connsiteY1149" fmla="*/ 2012734 h 2450892"/>
              <a:gd name="connsiteX1150" fmla="*/ 151508 w 3171629"/>
              <a:gd name="connsiteY1150" fmla="*/ 1996160 h 2450892"/>
              <a:gd name="connsiteX1151" fmla="*/ 157858 w 3171629"/>
              <a:gd name="connsiteY1151" fmla="*/ 1996160 h 2450892"/>
              <a:gd name="connsiteX1152" fmla="*/ 157858 w 3171629"/>
              <a:gd name="connsiteY1152" fmla="*/ 1999545 h 2450892"/>
              <a:gd name="connsiteX1153" fmla="*/ 171011 w 3171629"/>
              <a:gd name="connsiteY1153" fmla="*/ 1972225 h 2450892"/>
              <a:gd name="connsiteX1154" fmla="*/ 173603 w 3171629"/>
              <a:gd name="connsiteY1154" fmla="*/ 1961829 h 2450892"/>
              <a:gd name="connsiteX1155" fmla="*/ 181379 w 3171629"/>
              <a:gd name="connsiteY1155" fmla="*/ 1922847 h 2450892"/>
              <a:gd name="connsiteX1156" fmla="*/ 176195 w 3171629"/>
              <a:gd name="connsiteY1156" fmla="*/ 1904655 h 2450892"/>
              <a:gd name="connsiteX1157" fmla="*/ 168419 w 3171629"/>
              <a:gd name="connsiteY1157" fmla="*/ 1896858 h 2450892"/>
              <a:gd name="connsiteX1158" fmla="*/ 152868 w 3171629"/>
              <a:gd name="connsiteY1158" fmla="*/ 1899457 h 2450892"/>
              <a:gd name="connsiteX1159" fmla="*/ 145093 w 3171629"/>
              <a:gd name="connsiteY1159" fmla="*/ 1902056 h 2450892"/>
              <a:gd name="connsiteX1160" fmla="*/ 147361 w 3171629"/>
              <a:gd name="connsiteY1160" fmla="*/ 1893610 h 2450892"/>
              <a:gd name="connsiteX1161" fmla="*/ 151508 w 3171629"/>
              <a:gd name="connsiteY1161" fmla="*/ 1891281 h 2450892"/>
              <a:gd name="connsiteX1162" fmla="*/ 151508 w 3171629"/>
              <a:gd name="connsiteY1162" fmla="*/ 1875510 h 2450892"/>
              <a:gd name="connsiteX1163" fmla="*/ 132458 w 3171629"/>
              <a:gd name="connsiteY1163" fmla="*/ 1859635 h 2450892"/>
              <a:gd name="connsiteX1164" fmla="*/ 151508 w 3171629"/>
              <a:gd name="connsiteY1164" fmla="*/ 1845347 h 2450892"/>
              <a:gd name="connsiteX1165" fmla="*/ 151508 w 3171629"/>
              <a:gd name="connsiteY1165" fmla="*/ 1837410 h 2450892"/>
              <a:gd name="connsiteX1166" fmla="*/ 132685 w 3171629"/>
              <a:gd name="connsiteY1166" fmla="*/ 1821724 h 2450892"/>
              <a:gd name="connsiteX1167" fmla="*/ 119742 w 3171629"/>
              <a:gd name="connsiteY1167" fmla="*/ 1822141 h 2450892"/>
              <a:gd name="connsiteX1168" fmla="*/ 108807 w 3171629"/>
              <a:gd name="connsiteY1168" fmla="*/ 1839684 h 2450892"/>
              <a:gd name="connsiteX1169" fmla="*/ 101032 w 3171629"/>
              <a:gd name="connsiteY1169" fmla="*/ 1842282 h 2450892"/>
              <a:gd name="connsiteX1170" fmla="*/ 113991 w 3171629"/>
              <a:gd name="connsiteY1170" fmla="*/ 1852678 h 2450892"/>
              <a:gd name="connsiteX1171" fmla="*/ 101032 w 3171629"/>
              <a:gd name="connsiteY1171" fmla="*/ 1850079 h 2450892"/>
              <a:gd name="connsiteX1172" fmla="*/ 90664 w 3171629"/>
              <a:gd name="connsiteY1172" fmla="*/ 1837085 h 2450892"/>
              <a:gd name="connsiteX1173" fmla="*/ 93256 w 3171629"/>
              <a:gd name="connsiteY1173" fmla="*/ 1829288 h 2450892"/>
              <a:gd name="connsiteX1174" fmla="*/ 121766 w 3171629"/>
              <a:gd name="connsiteY1174" fmla="*/ 1816294 h 2450892"/>
              <a:gd name="connsiteX1175" fmla="*/ 137317 w 3171629"/>
              <a:gd name="connsiteY1175" fmla="*/ 1816944 h 2450892"/>
              <a:gd name="connsiteX1176" fmla="*/ 137798 w 3171629"/>
              <a:gd name="connsiteY1176" fmla="*/ 1817084 h 2450892"/>
              <a:gd name="connsiteX1177" fmla="*/ 140487 w 3171629"/>
              <a:gd name="connsiteY1177" fmla="*/ 1814844 h 2450892"/>
              <a:gd name="connsiteX1178" fmla="*/ 111723 w 3171629"/>
              <a:gd name="connsiteY1178" fmla="*/ 1799401 h 2450892"/>
              <a:gd name="connsiteX1179" fmla="*/ 64746 w 3171629"/>
              <a:gd name="connsiteY1179" fmla="*/ 1800701 h 2450892"/>
              <a:gd name="connsiteX1180" fmla="*/ 33644 w 3171629"/>
              <a:gd name="connsiteY1180" fmla="*/ 1816294 h 2450892"/>
              <a:gd name="connsiteX1181" fmla="*/ 15501 w 3171629"/>
              <a:gd name="connsiteY1181" fmla="*/ 1852678 h 2450892"/>
              <a:gd name="connsiteX1182" fmla="*/ 36236 w 3171629"/>
              <a:gd name="connsiteY1182" fmla="*/ 1876067 h 2450892"/>
              <a:gd name="connsiteX1183" fmla="*/ 49195 w 3171629"/>
              <a:gd name="connsiteY1183" fmla="*/ 1860474 h 2450892"/>
              <a:gd name="connsiteX1184" fmla="*/ 38828 w 3171629"/>
              <a:gd name="connsiteY1184" fmla="*/ 1863073 h 2450892"/>
              <a:gd name="connsiteX1185" fmla="*/ 31052 w 3171629"/>
              <a:gd name="connsiteY1185" fmla="*/ 1863073 h 2450892"/>
              <a:gd name="connsiteX1186" fmla="*/ 54379 w 3171629"/>
              <a:gd name="connsiteY1186" fmla="*/ 1852678 h 2450892"/>
              <a:gd name="connsiteX1187" fmla="*/ 41419 w 3171629"/>
              <a:gd name="connsiteY1187" fmla="*/ 1881265 h 2450892"/>
              <a:gd name="connsiteX1188" fmla="*/ 19065 w 3171629"/>
              <a:gd name="connsiteY1188" fmla="*/ 1873793 h 2450892"/>
              <a:gd name="connsiteX1189" fmla="*/ 10387 w 3171629"/>
              <a:gd name="connsiteY1189" fmla="*/ 1852846 h 2450892"/>
              <a:gd name="connsiteX1190" fmla="*/ 15501 w 3171629"/>
              <a:gd name="connsiteY1190" fmla="*/ 1839684 h 2450892"/>
              <a:gd name="connsiteX1191" fmla="*/ 10317 w 3171629"/>
              <a:gd name="connsiteY1191" fmla="*/ 1852678 h 2450892"/>
              <a:gd name="connsiteX1192" fmla="*/ 10387 w 3171629"/>
              <a:gd name="connsiteY1192" fmla="*/ 1852846 h 2450892"/>
              <a:gd name="connsiteX1193" fmla="*/ 5782 w 3171629"/>
              <a:gd name="connsiteY1193" fmla="*/ 1864697 h 2450892"/>
              <a:gd name="connsiteX1194" fmla="*/ 7726 w 3171629"/>
              <a:gd name="connsiteY1194" fmla="*/ 1891660 h 2450892"/>
              <a:gd name="connsiteX1195" fmla="*/ 15501 w 3171629"/>
              <a:gd name="connsiteY1195" fmla="*/ 1907254 h 2450892"/>
              <a:gd name="connsiteX1196" fmla="*/ 23277 w 3171629"/>
              <a:gd name="connsiteY1196" fmla="*/ 1915050 h 2450892"/>
              <a:gd name="connsiteX1197" fmla="*/ 36236 w 3171629"/>
              <a:gd name="connsiteY1197" fmla="*/ 1917649 h 2450892"/>
              <a:gd name="connsiteX1198" fmla="*/ 46603 w 3171629"/>
              <a:gd name="connsiteY1198" fmla="*/ 1909852 h 2450892"/>
              <a:gd name="connsiteX1199" fmla="*/ 54379 w 3171629"/>
              <a:gd name="connsiteY1199" fmla="*/ 1909852 h 2450892"/>
              <a:gd name="connsiteX1200" fmla="*/ 33644 w 3171629"/>
              <a:gd name="connsiteY1200" fmla="*/ 1922847 h 2450892"/>
              <a:gd name="connsiteX1201" fmla="*/ 23277 w 3171629"/>
              <a:gd name="connsiteY1201" fmla="*/ 1917649 h 2450892"/>
              <a:gd name="connsiteX1202" fmla="*/ 67338 w 3171629"/>
              <a:gd name="connsiteY1202" fmla="*/ 1941038 h 2450892"/>
              <a:gd name="connsiteX1203" fmla="*/ 95848 w 3171629"/>
              <a:gd name="connsiteY1203" fmla="*/ 1925445 h 2450892"/>
              <a:gd name="connsiteX1204" fmla="*/ 101032 w 3171629"/>
              <a:gd name="connsiteY1204" fmla="*/ 1907254 h 2450892"/>
              <a:gd name="connsiteX1205" fmla="*/ 113991 w 3171629"/>
              <a:gd name="connsiteY1205" fmla="*/ 1896858 h 2450892"/>
              <a:gd name="connsiteX1206" fmla="*/ 106215 w 3171629"/>
              <a:gd name="connsiteY1206" fmla="*/ 1881265 h 2450892"/>
              <a:gd name="connsiteX1207" fmla="*/ 121766 w 3171629"/>
              <a:gd name="connsiteY1207" fmla="*/ 1912451 h 2450892"/>
              <a:gd name="connsiteX1208" fmla="*/ 62154 w 3171629"/>
              <a:gd name="connsiteY1208" fmla="*/ 1943637 h 2450892"/>
              <a:gd name="connsiteX1209" fmla="*/ 51787 w 3171629"/>
              <a:gd name="connsiteY1209" fmla="*/ 1943637 h 2450892"/>
              <a:gd name="connsiteX1210" fmla="*/ 67338 w 3171629"/>
              <a:gd name="connsiteY1210" fmla="*/ 1959230 h 2450892"/>
              <a:gd name="connsiteX1211" fmla="*/ 56971 w 3171629"/>
              <a:gd name="connsiteY1211" fmla="*/ 1998213 h 2450892"/>
              <a:gd name="connsiteX1212" fmla="*/ 28460 w 3171629"/>
              <a:gd name="connsiteY1212" fmla="*/ 1987818 h 2450892"/>
              <a:gd name="connsiteX1213" fmla="*/ 28460 w 3171629"/>
              <a:gd name="connsiteY1213" fmla="*/ 1980021 h 2450892"/>
              <a:gd name="connsiteX1214" fmla="*/ 33644 w 3171629"/>
              <a:gd name="connsiteY1214" fmla="*/ 1972225 h 2450892"/>
              <a:gd name="connsiteX1215" fmla="*/ 54379 w 3171629"/>
              <a:gd name="connsiteY1215" fmla="*/ 1977422 h 2450892"/>
              <a:gd name="connsiteX1216" fmla="*/ 41419 w 3171629"/>
              <a:gd name="connsiteY1216" fmla="*/ 1977422 h 2450892"/>
              <a:gd name="connsiteX1217" fmla="*/ 44011 w 3171629"/>
              <a:gd name="connsiteY1217" fmla="*/ 1982620 h 2450892"/>
              <a:gd name="connsiteX1218" fmla="*/ 49195 w 3171629"/>
              <a:gd name="connsiteY1218" fmla="*/ 1993015 h 2450892"/>
              <a:gd name="connsiteX1219" fmla="*/ 59562 w 3171629"/>
              <a:gd name="connsiteY1219" fmla="*/ 1990416 h 2450892"/>
              <a:gd name="connsiteX1220" fmla="*/ 64746 w 3171629"/>
              <a:gd name="connsiteY1220" fmla="*/ 1964428 h 2450892"/>
              <a:gd name="connsiteX1221" fmla="*/ 38828 w 3171629"/>
              <a:gd name="connsiteY1221" fmla="*/ 1938440 h 2450892"/>
              <a:gd name="connsiteX1222" fmla="*/ 36236 w 3171629"/>
              <a:gd name="connsiteY1222" fmla="*/ 1935841 h 2450892"/>
              <a:gd name="connsiteX1223" fmla="*/ 28460 w 3171629"/>
              <a:gd name="connsiteY1223" fmla="*/ 1933242 h 2450892"/>
              <a:gd name="connsiteX1224" fmla="*/ 31052 w 3171629"/>
              <a:gd name="connsiteY1224" fmla="*/ 1933242 h 2450892"/>
              <a:gd name="connsiteX1225" fmla="*/ 5134 w 3171629"/>
              <a:gd name="connsiteY1225" fmla="*/ 1899457 h 2450892"/>
              <a:gd name="connsiteX1226" fmla="*/ 54379 w 3171629"/>
              <a:gd name="connsiteY1226" fmla="*/ 1798102 h 2450892"/>
              <a:gd name="connsiteX1227" fmla="*/ 146591 w 3171629"/>
              <a:gd name="connsiteY1227" fmla="*/ 1807604 h 2450892"/>
              <a:gd name="connsiteX1228" fmla="*/ 147925 w 3171629"/>
              <a:gd name="connsiteY1228" fmla="*/ 1808646 h 2450892"/>
              <a:gd name="connsiteX1229" fmla="*/ 151508 w 3171629"/>
              <a:gd name="connsiteY1229" fmla="*/ 1805660 h 2450892"/>
              <a:gd name="connsiteX1230" fmla="*/ 151508 w 3171629"/>
              <a:gd name="connsiteY1230" fmla="*/ 1753272 h 2450892"/>
              <a:gd name="connsiteX1231" fmla="*/ 151897 w 3171629"/>
              <a:gd name="connsiteY1231" fmla="*/ 1753272 h 2450892"/>
              <a:gd name="connsiteX1232" fmla="*/ 151897 w 3171629"/>
              <a:gd name="connsiteY1232" fmla="*/ 1753272 h 2450892"/>
              <a:gd name="connsiteX1233" fmla="*/ 157858 w 3171629"/>
              <a:gd name="connsiteY1233" fmla="*/ 1753272 h 2450892"/>
              <a:gd name="connsiteX1234" fmla="*/ 157858 w 3171629"/>
              <a:gd name="connsiteY1234" fmla="*/ 1805660 h 2450892"/>
              <a:gd name="connsiteX1235" fmla="*/ 173733 w 3171629"/>
              <a:gd name="connsiteY1235" fmla="*/ 1821535 h 2450892"/>
              <a:gd name="connsiteX1236" fmla="*/ 169646 w 3171629"/>
              <a:gd name="connsiteY1236" fmla="*/ 1825622 h 2450892"/>
              <a:gd name="connsiteX1237" fmla="*/ 171011 w 3171629"/>
              <a:gd name="connsiteY1237" fmla="*/ 1826689 h 2450892"/>
              <a:gd name="connsiteX1238" fmla="*/ 196930 w 3171629"/>
              <a:gd name="connsiteY1238" fmla="*/ 1881265 h 2450892"/>
              <a:gd name="connsiteX1239" fmla="*/ 196930 w 3171629"/>
              <a:gd name="connsiteY1239" fmla="*/ 1816294 h 2450892"/>
              <a:gd name="connsiteX1240" fmla="*/ 189154 w 3171629"/>
              <a:gd name="connsiteY1240" fmla="*/ 1766916 h 2450892"/>
              <a:gd name="connsiteX1241" fmla="*/ 186562 w 3171629"/>
              <a:gd name="connsiteY1241" fmla="*/ 1756521 h 2450892"/>
              <a:gd name="connsiteX1242" fmla="*/ 165828 w 3171629"/>
              <a:gd name="connsiteY1242" fmla="*/ 1735730 h 2450892"/>
              <a:gd name="connsiteX1243" fmla="*/ 157858 w 3171629"/>
              <a:gd name="connsiteY1243" fmla="*/ 1734132 h 2450892"/>
              <a:gd name="connsiteX1244" fmla="*/ 157858 w 3171629"/>
              <a:gd name="connsiteY1244" fmla="*/ 1737397 h 2450892"/>
              <a:gd name="connsiteX1245" fmla="*/ 151508 w 3171629"/>
              <a:gd name="connsiteY1245" fmla="*/ 1737397 h 2450892"/>
              <a:gd name="connsiteX1246" fmla="*/ 151508 w 3171629"/>
              <a:gd name="connsiteY1246" fmla="*/ 1734041 h 2450892"/>
              <a:gd name="connsiteX1247" fmla="*/ 145093 w 3171629"/>
              <a:gd name="connsiteY1247" fmla="*/ 1738329 h 2450892"/>
              <a:gd name="connsiteX1248" fmla="*/ 150277 w 3171629"/>
              <a:gd name="connsiteY1248" fmla="*/ 1746125 h 2450892"/>
              <a:gd name="connsiteX1249" fmla="*/ 158052 w 3171629"/>
              <a:gd name="connsiteY1249" fmla="*/ 1746125 h 2450892"/>
              <a:gd name="connsiteX1250" fmla="*/ 139909 w 3171629"/>
              <a:gd name="connsiteY1250" fmla="*/ 1748724 h 2450892"/>
              <a:gd name="connsiteX1251" fmla="*/ 147685 w 3171629"/>
              <a:gd name="connsiteY1251" fmla="*/ 1730532 h 2450892"/>
              <a:gd name="connsiteX1252" fmla="*/ 151508 w 3171629"/>
              <a:gd name="connsiteY1252" fmla="*/ 1730413 h 2450892"/>
              <a:gd name="connsiteX1253" fmla="*/ 151508 w 3171629"/>
              <a:gd name="connsiteY1253" fmla="*/ 1714391 h 2450892"/>
              <a:gd name="connsiteX1254" fmla="*/ 147685 w 3171629"/>
              <a:gd name="connsiteY1254" fmla="*/ 1712340 h 2450892"/>
              <a:gd name="connsiteX1255" fmla="*/ 139909 w 3171629"/>
              <a:gd name="connsiteY1255" fmla="*/ 1709742 h 2450892"/>
              <a:gd name="connsiteX1256" fmla="*/ 129542 w 3171629"/>
              <a:gd name="connsiteY1256" fmla="*/ 1709742 h 2450892"/>
              <a:gd name="connsiteX1257" fmla="*/ 124358 w 3171629"/>
              <a:gd name="connsiteY1257" fmla="*/ 1717538 h 2450892"/>
              <a:gd name="connsiteX1258" fmla="*/ 119175 w 3171629"/>
              <a:gd name="connsiteY1258" fmla="*/ 1725335 h 2450892"/>
              <a:gd name="connsiteX1259" fmla="*/ 121766 w 3171629"/>
              <a:gd name="connsiteY1259" fmla="*/ 1730532 h 2450892"/>
              <a:gd name="connsiteX1260" fmla="*/ 108807 w 3171629"/>
              <a:gd name="connsiteY1260" fmla="*/ 1720137 h 2450892"/>
              <a:gd name="connsiteX1261" fmla="*/ 121766 w 3171629"/>
              <a:gd name="connsiteY1261" fmla="*/ 1707143 h 2450892"/>
              <a:gd name="connsiteX1262" fmla="*/ 141205 w 3171629"/>
              <a:gd name="connsiteY1262" fmla="*/ 1706818 h 2450892"/>
              <a:gd name="connsiteX1263" fmla="*/ 151508 w 3171629"/>
              <a:gd name="connsiteY1263" fmla="*/ 1709745 h 2450892"/>
              <a:gd name="connsiteX1264" fmla="*/ 151508 w 3171629"/>
              <a:gd name="connsiteY1264" fmla="*/ 1699297 h 2450892"/>
              <a:gd name="connsiteX1265" fmla="*/ 155898 w 3171629"/>
              <a:gd name="connsiteY1265" fmla="*/ 1699297 h 2450892"/>
              <a:gd name="connsiteX1266" fmla="*/ 134726 w 3171629"/>
              <a:gd name="connsiteY1266" fmla="*/ 1668160 h 2450892"/>
              <a:gd name="connsiteX1267" fmla="*/ 129542 w 3171629"/>
              <a:gd name="connsiteY1267" fmla="*/ 1665561 h 2450892"/>
              <a:gd name="connsiteX1268" fmla="*/ 126950 w 3171629"/>
              <a:gd name="connsiteY1268" fmla="*/ 1660364 h 2450892"/>
              <a:gd name="connsiteX1269" fmla="*/ 95848 w 3171629"/>
              <a:gd name="connsiteY1269" fmla="*/ 1660364 h 2450892"/>
              <a:gd name="connsiteX1270" fmla="*/ 88073 w 3171629"/>
              <a:gd name="connsiteY1270" fmla="*/ 1660364 h 2450892"/>
              <a:gd name="connsiteX1271" fmla="*/ 106215 w 3171629"/>
              <a:gd name="connsiteY1271" fmla="*/ 1649968 h 2450892"/>
              <a:gd name="connsiteX1272" fmla="*/ 85481 w 3171629"/>
              <a:gd name="connsiteY1272" fmla="*/ 1642172 h 2450892"/>
              <a:gd name="connsiteX1273" fmla="*/ 49195 w 3171629"/>
              <a:gd name="connsiteY1273" fmla="*/ 1629177 h 2450892"/>
              <a:gd name="connsiteX1274" fmla="*/ 44011 w 3171629"/>
              <a:gd name="connsiteY1274" fmla="*/ 1613584 h 2450892"/>
              <a:gd name="connsiteX1275" fmla="*/ 95848 w 3171629"/>
              <a:gd name="connsiteY1275" fmla="*/ 1626579 h 2450892"/>
              <a:gd name="connsiteX1276" fmla="*/ 101032 w 3171629"/>
              <a:gd name="connsiteY1276" fmla="*/ 1629177 h 2450892"/>
              <a:gd name="connsiteX1277" fmla="*/ 93256 w 3171629"/>
              <a:gd name="connsiteY1277" fmla="*/ 1616183 h 2450892"/>
              <a:gd name="connsiteX1278" fmla="*/ 98440 w 3171629"/>
              <a:gd name="connsiteY1278" fmla="*/ 1595392 h 2450892"/>
              <a:gd name="connsiteX1279" fmla="*/ 110913 w 3171629"/>
              <a:gd name="connsiteY1279" fmla="*/ 1594215 h 2450892"/>
              <a:gd name="connsiteX1280" fmla="*/ 103624 w 3171629"/>
              <a:gd name="connsiteY1280" fmla="*/ 1613584 h 2450892"/>
              <a:gd name="connsiteX1281" fmla="*/ 108807 w 3171629"/>
              <a:gd name="connsiteY1281" fmla="*/ 1605788 h 2450892"/>
              <a:gd name="connsiteX1282" fmla="*/ 95848 w 3171629"/>
              <a:gd name="connsiteY1282" fmla="*/ 1603189 h 2450892"/>
              <a:gd name="connsiteX1283" fmla="*/ 95848 w 3171629"/>
              <a:gd name="connsiteY1283" fmla="*/ 1618782 h 2450892"/>
              <a:gd name="connsiteX1284" fmla="*/ 106215 w 3171629"/>
              <a:gd name="connsiteY1284" fmla="*/ 1631776 h 2450892"/>
              <a:gd name="connsiteX1285" fmla="*/ 119175 w 3171629"/>
              <a:gd name="connsiteY1285" fmla="*/ 1642172 h 2450892"/>
              <a:gd name="connsiteX1286" fmla="*/ 132134 w 3171629"/>
              <a:gd name="connsiteY1286" fmla="*/ 1655166 h 2450892"/>
              <a:gd name="connsiteX1287" fmla="*/ 132134 w 3171629"/>
              <a:gd name="connsiteY1287" fmla="*/ 1652567 h 2450892"/>
              <a:gd name="connsiteX1288" fmla="*/ 139909 w 3171629"/>
              <a:gd name="connsiteY1288" fmla="*/ 1610986 h 2450892"/>
              <a:gd name="connsiteX1289" fmla="*/ 151508 w 3171629"/>
              <a:gd name="connsiteY1289" fmla="*/ 1610091 h 2450892"/>
              <a:gd name="connsiteX1290" fmla="*/ 151508 w 3171629"/>
              <a:gd name="connsiteY1290" fmla="*/ 1257972 h 2450892"/>
              <a:gd name="connsiteX1291" fmla="*/ 124521 w 3171629"/>
              <a:gd name="connsiteY1291" fmla="*/ 1234160 h 2450892"/>
              <a:gd name="connsiteX1292" fmla="*/ 151508 w 3171629"/>
              <a:gd name="connsiteY1292" fmla="*/ 1210347 h 2450892"/>
              <a:gd name="connsiteX1293" fmla="*/ 3013771 w 3171629"/>
              <a:gd name="connsiteY1293" fmla="*/ 818670 h 2450892"/>
              <a:gd name="connsiteX1294" fmla="*/ 3013577 w 3171629"/>
              <a:gd name="connsiteY1294" fmla="*/ 818719 h 2450892"/>
              <a:gd name="connsiteX1295" fmla="*/ 3010985 w 3171629"/>
              <a:gd name="connsiteY1295" fmla="*/ 823267 h 2450892"/>
              <a:gd name="connsiteX1296" fmla="*/ 3013577 w 3171629"/>
              <a:gd name="connsiteY1296" fmla="*/ 826515 h 2450892"/>
              <a:gd name="connsiteX1297" fmla="*/ 3013771 w 3171629"/>
              <a:gd name="connsiteY1297" fmla="*/ 826467 h 2450892"/>
              <a:gd name="connsiteX1298" fmla="*/ 2998026 w 3171629"/>
              <a:gd name="connsiteY1298" fmla="*/ 727110 h 2450892"/>
              <a:gd name="connsiteX1299" fmla="*/ 3013771 w 3171629"/>
              <a:gd name="connsiteY1299" fmla="*/ 750266 h 2450892"/>
              <a:gd name="connsiteX1300" fmla="*/ 3013771 w 3171629"/>
              <a:gd name="connsiteY1300" fmla="*/ 738623 h 2450892"/>
              <a:gd name="connsiteX1301" fmla="*/ 3010985 w 3171629"/>
              <a:gd name="connsiteY1301" fmla="*/ 737505 h 2450892"/>
              <a:gd name="connsiteX1302" fmla="*/ 2998026 w 3171629"/>
              <a:gd name="connsiteY1302" fmla="*/ 727110 h 2450892"/>
              <a:gd name="connsiteX1303" fmla="*/ 173603 w 3171629"/>
              <a:gd name="connsiteY1303" fmla="*/ 727110 h 2450892"/>
              <a:gd name="connsiteX1304" fmla="*/ 160644 w 3171629"/>
              <a:gd name="connsiteY1304" fmla="*/ 737505 h 2450892"/>
              <a:gd name="connsiteX1305" fmla="*/ 157858 w 3171629"/>
              <a:gd name="connsiteY1305" fmla="*/ 738623 h 2450892"/>
              <a:gd name="connsiteX1306" fmla="*/ 157858 w 3171629"/>
              <a:gd name="connsiteY1306" fmla="*/ 750265 h 2450892"/>
              <a:gd name="connsiteX1307" fmla="*/ 2990250 w 3171629"/>
              <a:gd name="connsiteY1307" fmla="*/ 706319 h 2450892"/>
              <a:gd name="connsiteX1308" fmla="*/ 2998026 w 3171629"/>
              <a:gd name="connsiteY1308" fmla="*/ 719313 h 2450892"/>
              <a:gd name="connsiteX1309" fmla="*/ 3013771 w 3171629"/>
              <a:gd name="connsiteY1309" fmla="*/ 731944 h 2450892"/>
              <a:gd name="connsiteX1310" fmla="*/ 3013771 w 3171629"/>
              <a:gd name="connsiteY1310" fmla="*/ 721849 h 2450892"/>
              <a:gd name="connsiteX1311" fmla="*/ 3003210 w 3171629"/>
              <a:gd name="connsiteY1311" fmla="*/ 716714 h 2450892"/>
              <a:gd name="connsiteX1312" fmla="*/ 2990250 w 3171629"/>
              <a:gd name="connsiteY1312" fmla="*/ 706319 h 2450892"/>
              <a:gd name="connsiteX1313" fmla="*/ 181379 w 3171629"/>
              <a:gd name="connsiteY1313" fmla="*/ 706319 h 2450892"/>
              <a:gd name="connsiteX1314" fmla="*/ 168419 w 3171629"/>
              <a:gd name="connsiteY1314" fmla="*/ 716714 h 2450892"/>
              <a:gd name="connsiteX1315" fmla="*/ 158052 w 3171629"/>
              <a:gd name="connsiteY1315" fmla="*/ 721912 h 2450892"/>
              <a:gd name="connsiteX1316" fmla="*/ 157858 w 3171629"/>
              <a:gd name="connsiteY1316" fmla="*/ 721863 h 2450892"/>
              <a:gd name="connsiteX1317" fmla="*/ 157858 w 3171629"/>
              <a:gd name="connsiteY1317" fmla="*/ 734648 h 2450892"/>
              <a:gd name="connsiteX1318" fmla="*/ 161616 w 3171629"/>
              <a:gd name="connsiteY1318" fmla="*/ 732632 h 2450892"/>
              <a:gd name="connsiteX1319" fmla="*/ 173603 w 3171629"/>
              <a:gd name="connsiteY1319" fmla="*/ 719313 h 2450892"/>
              <a:gd name="connsiteX1320" fmla="*/ 181379 w 3171629"/>
              <a:gd name="connsiteY1320" fmla="*/ 706319 h 2450892"/>
              <a:gd name="connsiteX1321" fmla="*/ 2985067 w 3171629"/>
              <a:gd name="connsiteY1321" fmla="*/ 529598 h 2450892"/>
              <a:gd name="connsiteX1322" fmla="*/ 2985067 w 3171629"/>
              <a:gd name="connsiteY1322" fmla="*/ 537394 h 2450892"/>
              <a:gd name="connsiteX1323" fmla="*/ 2982475 w 3171629"/>
              <a:gd name="connsiteY1323" fmla="*/ 565982 h 2450892"/>
              <a:gd name="connsiteX1324" fmla="*/ 3003210 w 3171629"/>
              <a:gd name="connsiteY1324" fmla="*/ 615359 h 2450892"/>
              <a:gd name="connsiteX1325" fmla="*/ 3009828 w 3171629"/>
              <a:gd name="connsiteY1325" fmla="*/ 618979 h 2450892"/>
              <a:gd name="connsiteX1326" fmla="*/ 3013771 w 3171629"/>
              <a:gd name="connsiteY1326" fmla="*/ 615035 h 2450892"/>
              <a:gd name="connsiteX1327" fmla="*/ 3013771 w 3171629"/>
              <a:gd name="connsiteY1327" fmla="*/ 607098 h 2450892"/>
              <a:gd name="connsiteX1328" fmla="*/ 2997896 w 3171629"/>
              <a:gd name="connsiteY1328" fmla="*/ 592810 h 2450892"/>
              <a:gd name="connsiteX1329" fmla="*/ 3013771 w 3171629"/>
              <a:gd name="connsiteY1329" fmla="*/ 576935 h 2450892"/>
              <a:gd name="connsiteX1330" fmla="*/ 3013771 w 3171629"/>
              <a:gd name="connsiteY1330" fmla="*/ 562314 h 2450892"/>
              <a:gd name="connsiteX1331" fmla="*/ 2992842 w 3171629"/>
              <a:gd name="connsiteY1331" fmla="*/ 552987 h 2450892"/>
              <a:gd name="connsiteX1332" fmla="*/ 2985067 w 3171629"/>
              <a:gd name="connsiteY1332" fmla="*/ 529598 h 2450892"/>
              <a:gd name="connsiteX1333" fmla="*/ 186562 w 3171629"/>
              <a:gd name="connsiteY1333" fmla="*/ 529598 h 2450892"/>
              <a:gd name="connsiteX1334" fmla="*/ 178787 w 3171629"/>
              <a:gd name="connsiteY1334" fmla="*/ 552987 h 2450892"/>
              <a:gd name="connsiteX1335" fmla="*/ 169068 w 3171629"/>
              <a:gd name="connsiteY1335" fmla="*/ 561109 h 2450892"/>
              <a:gd name="connsiteX1336" fmla="*/ 157858 w 3171629"/>
              <a:gd name="connsiteY1336" fmla="*/ 562982 h 2450892"/>
              <a:gd name="connsiteX1337" fmla="*/ 157858 w 3171629"/>
              <a:gd name="connsiteY1337" fmla="*/ 576935 h 2450892"/>
              <a:gd name="connsiteX1338" fmla="*/ 173733 w 3171629"/>
              <a:gd name="connsiteY1338" fmla="*/ 592810 h 2450892"/>
              <a:gd name="connsiteX1339" fmla="*/ 157858 w 3171629"/>
              <a:gd name="connsiteY1339" fmla="*/ 607098 h 2450892"/>
              <a:gd name="connsiteX1340" fmla="*/ 157858 w 3171629"/>
              <a:gd name="connsiteY1340" fmla="*/ 615035 h 2450892"/>
              <a:gd name="connsiteX1341" fmla="*/ 161801 w 3171629"/>
              <a:gd name="connsiteY1341" fmla="*/ 618979 h 2450892"/>
              <a:gd name="connsiteX1342" fmla="*/ 168419 w 3171629"/>
              <a:gd name="connsiteY1342" fmla="*/ 615359 h 2450892"/>
              <a:gd name="connsiteX1343" fmla="*/ 189154 w 3171629"/>
              <a:gd name="connsiteY1343" fmla="*/ 565982 h 2450892"/>
              <a:gd name="connsiteX1344" fmla="*/ 186562 w 3171629"/>
              <a:gd name="connsiteY1344" fmla="*/ 537394 h 2450892"/>
              <a:gd name="connsiteX1345" fmla="*/ 186562 w 3171629"/>
              <a:gd name="connsiteY1345" fmla="*/ 529598 h 2450892"/>
              <a:gd name="connsiteX1346" fmla="*/ 3140577 w 3171629"/>
              <a:gd name="connsiteY1346" fmla="*/ 516604 h 2450892"/>
              <a:gd name="connsiteX1347" fmla="*/ 3143169 w 3171629"/>
              <a:gd name="connsiteY1347" fmla="*/ 519202 h 2450892"/>
              <a:gd name="connsiteX1348" fmla="*/ 3142938 w 3171629"/>
              <a:gd name="connsiteY1348" fmla="*/ 519125 h 2450892"/>
              <a:gd name="connsiteX1349" fmla="*/ 31052 w 3171629"/>
              <a:gd name="connsiteY1349" fmla="*/ 516604 h 2450892"/>
              <a:gd name="connsiteX1350" fmla="*/ 29265 w 3171629"/>
              <a:gd name="connsiteY1350" fmla="*/ 518933 h 2450892"/>
              <a:gd name="connsiteX1351" fmla="*/ 28460 w 3171629"/>
              <a:gd name="connsiteY1351" fmla="*/ 519202 h 2450892"/>
              <a:gd name="connsiteX1352" fmla="*/ 31052 w 3171629"/>
              <a:gd name="connsiteY1352" fmla="*/ 516604 h 2450892"/>
              <a:gd name="connsiteX1353" fmla="*/ 3013771 w 3171629"/>
              <a:gd name="connsiteY1353" fmla="*/ 462635 h 2450892"/>
              <a:gd name="connsiteX1354" fmla="*/ 3021709 w 3171629"/>
              <a:gd name="connsiteY1354" fmla="*/ 462635 h 2450892"/>
              <a:gd name="connsiteX1355" fmla="*/ 3021709 w 3171629"/>
              <a:gd name="connsiteY1355" fmla="*/ 545185 h 2450892"/>
              <a:gd name="connsiteX1356" fmla="*/ 3013771 w 3171629"/>
              <a:gd name="connsiteY1356" fmla="*/ 545185 h 2450892"/>
              <a:gd name="connsiteX1357" fmla="*/ 151508 w 3171629"/>
              <a:gd name="connsiteY1357" fmla="*/ 462635 h 2450892"/>
              <a:gd name="connsiteX1358" fmla="*/ 157858 w 3171629"/>
              <a:gd name="connsiteY1358" fmla="*/ 462635 h 2450892"/>
              <a:gd name="connsiteX1359" fmla="*/ 157858 w 3171629"/>
              <a:gd name="connsiteY1359" fmla="*/ 545185 h 2450892"/>
              <a:gd name="connsiteX1360" fmla="*/ 151508 w 3171629"/>
              <a:gd name="connsiteY1360" fmla="*/ 545185 h 2450892"/>
              <a:gd name="connsiteX1361" fmla="*/ 3055046 w 3171629"/>
              <a:gd name="connsiteY1361" fmla="*/ 295702 h 2450892"/>
              <a:gd name="connsiteX1362" fmla="*/ 3039495 w 3171629"/>
              <a:gd name="connsiteY1362" fmla="*/ 319092 h 2450892"/>
              <a:gd name="connsiteX1363" fmla="*/ 3021709 w 3171629"/>
              <a:gd name="connsiteY1363" fmla="*/ 315963 h 2450892"/>
              <a:gd name="connsiteX1364" fmla="*/ 3021709 w 3171629"/>
              <a:gd name="connsiteY1364" fmla="*/ 386435 h 2450892"/>
              <a:gd name="connsiteX1365" fmla="*/ 3013771 w 3171629"/>
              <a:gd name="connsiteY1365" fmla="*/ 386435 h 2450892"/>
              <a:gd name="connsiteX1366" fmla="*/ 3013771 w 3171629"/>
              <a:gd name="connsiteY1366" fmla="*/ 368358 h 2450892"/>
              <a:gd name="connsiteX1367" fmla="*/ 3004181 w 3171629"/>
              <a:gd name="connsiteY1367" fmla="*/ 368145 h 2450892"/>
              <a:gd name="connsiteX1368" fmla="*/ 2995434 w 3171629"/>
              <a:gd name="connsiteY1368" fmla="*/ 373667 h 2450892"/>
              <a:gd name="connsiteX1369" fmla="*/ 3003210 w 3171629"/>
              <a:gd name="connsiteY1369" fmla="*/ 384063 h 2450892"/>
              <a:gd name="connsiteX1370" fmla="*/ 3003210 w 3171629"/>
              <a:gd name="connsiteY1370" fmla="*/ 399656 h 2450892"/>
              <a:gd name="connsiteX1371" fmla="*/ 3018761 w 3171629"/>
              <a:gd name="connsiteY1371" fmla="*/ 397057 h 2450892"/>
              <a:gd name="connsiteX1372" fmla="*/ 3036903 w 3171629"/>
              <a:gd name="connsiteY1372" fmla="*/ 378865 h 2450892"/>
              <a:gd name="connsiteX1373" fmla="*/ 3049863 w 3171629"/>
              <a:gd name="connsiteY1373" fmla="*/ 347679 h 2450892"/>
              <a:gd name="connsiteX1374" fmla="*/ 3055046 w 3171629"/>
              <a:gd name="connsiteY1374" fmla="*/ 295702 h 2450892"/>
              <a:gd name="connsiteX1375" fmla="*/ 116583 w 3171629"/>
              <a:gd name="connsiteY1375" fmla="*/ 295702 h 2450892"/>
              <a:gd name="connsiteX1376" fmla="*/ 121766 w 3171629"/>
              <a:gd name="connsiteY1376" fmla="*/ 347679 h 2450892"/>
              <a:gd name="connsiteX1377" fmla="*/ 134726 w 3171629"/>
              <a:gd name="connsiteY1377" fmla="*/ 378865 h 2450892"/>
              <a:gd name="connsiteX1378" fmla="*/ 152868 w 3171629"/>
              <a:gd name="connsiteY1378" fmla="*/ 397057 h 2450892"/>
              <a:gd name="connsiteX1379" fmla="*/ 168419 w 3171629"/>
              <a:gd name="connsiteY1379" fmla="*/ 399656 h 2450892"/>
              <a:gd name="connsiteX1380" fmla="*/ 168419 w 3171629"/>
              <a:gd name="connsiteY1380" fmla="*/ 384063 h 2450892"/>
              <a:gd name="connsiteX1381" fmla="*/ 176195 w 3171629"/>
              <a:gd name="connsiteY1381" fmla="*/ 373667 h 2450892"/>
              <a:gd name="connsiteX1382" fmla="*/ 167448 w 3171629"/>
              <a:gd name="connsiteY1382" fmla="*/ 368145 h 2450892"/>
              <a:gd name="connsiteX1383" fmla="*/ 157858 w 3171629"/>
              <a:gd name="connsiteY1383" fmla="*/ 368358 h 2450892"/>
              <a:gd name="connsiteX1384" fmla="*/ 157858 w 3171629"/>
              <a:gd name="connsiteY1384" fmla="*/ 386435 h 2450892"/>
              <a:gd name="connsiteX1385" fmla="*/ 151508 w 3171629"/>
              <a:gd name="connsiteY1385" fmla="*/ 386435 h 2450892"/>
              <a:gd name="connsiteX1386" fmla="*/ 151508 w 3171629"/>
              <a:gd name="connsiteY1386" fmla="*/ 315878 h 2450892"/>
              <a:gd name="connsiteX1387" fmla="*/ 144526 w 3171629"/>
              <a:gd name="connsiteY1387" fmla="*/ 319660 h 2450892"/>
              <a:gd name="connsiteX1388" fmla="*/ 132134 w 3171629"/>
              <a:gd name="connsiteY1388" fmla="*/ 319092 h 2450892"/>
              <a:gd name="connsiteX1389" fmla="*/ 116583 w 3171629"/>
              <a:gd name="connsiteY1389" fmla="*/ 295702 h 2450892"/>
              <a:gd name="connsiteX1390" fmla="*/ 3021709 w 3171629"/>
              <a:gd name="connsiteY1390" fmla="*/ 215454 h 2450892"/>
              <a:gd name="connsiteX1391" fmla="*/ 3021709 w 3171629"/>
              <a:gd name="connsiteY1391" fmla="*/ 310085 h 2450892"/>
              <a:gd name="connsiteX1392" fmla="*/ 3031720 w 3171629"/>
              <a:gd name="connsiteY1392" fmla="*/ 312594 h 2450892"/>
              <a:gd name="connsiteX1393" fmla="*/ 3039495 w 3171629"/>
              <a:gd name="connsiteY1393" fmla="*/ 308696 h 2450892"/>
              <a:gd name="connsiteX1394" fmla="*/ 3034312 w 3171629"/>
              <a:gd name="connsiteY1394" fmla="*/ 303498 h 2450892"/>
              <a:gd name="connsiteX1395" fmla="*/ 3055046 w 3171629"/>
              <a:gd name="connsiteY1395" fmla="*/ 287905 h 2450892"/>
              <a:gd name="connsiteX1396" fmla="*/ 3055046 w 3171629"/>
              <a:gd name="connsiteY1396" fmla="*/ 280109 h 2450892"/>
              <a:gd name="connsiteX1397" fmla="*/ 3052454 w 3171629"/>
              <a:gd name="connsiteY1397" fmla="*/ 282708 h 2450892"/>
              <a:gd name="connsiteX1398" fmla="*/ 3029128 w 3171629"/>
              <a:gd name="connsiteY1398" fmla="*/ 293103 h 2450892"/>
              <a:gd name="connsiteX1399" fmla="*/ 3031720 w 3171629"/>
              <a:gd name="connsiteY1399" fmla="*/ 285307 h 2450892"/>
              <a:gd name="connsiteX1400" fmla="*/ 3052454 w 3171629"/>
              <a:gd name="connsiteY1400" fmla="*/ 274911 h 2450892"/>
              <a:gd name="connsiteX1401" fmla="*/ 3052454 w 3171629"/>
              <a:gd name="connsiteY1401" fmla="*/ 264516 h 2450892"/>
              <a:gd name="connsiteX1402" fmla="*/ 3043707 w 3171629"/>
              <a:gd name="connsiteY1402" fmla="*/ 234954 h 2450892"/>
              <a:gd name="connsiteX1403" fmla="*/ 2915346 w 3171629"/>
              <a:gd name="connsiteY1403" fmla="*/ 214985 h 2450892"/>
              <a:gd name="connsiteX1404" fmla="*/ 2915346 w 3171629"/>
              <a:gd name="connsiteY1404" fmla="*/ 248976 h 2450892"/>
              <a:gd name="connsiteX1405" fmla="*/ 2891534 w 3171629"/>
              <a:gd name="connsiteY1405" fmla="*/ 259435 h 2450892"/>
              <a:gd name="connsiteX1406" fmla="*/ 2883596 w 3171629"/>
              <a:gd name="connsiteY1406" fmla="*/ 233288 h 2450892"/>
              <a:gd name="connsiteX1407" fmla="*/ 2915346 w 3171629"/>
              <a:gd name="connsiteY1407" fmla="*/ 214985 h 2450892"/>
              <a:gd name="connsiteX1408" fmla="*/ 257871 w 3171629"/>
              <a:gd name="connsiteY1408" fmla="*/ 214985 h 2450892"/>
              <a:gd name="connsiteX1409" fmla="*/ 288034 w 3171629"/>
              <a:gd name="connsiteY1409" fmla="*/ 233288 h 2450892"/>
              <a:gd name="connsiteX1410" fmla="*/ 283007 w 3171629"/>
              <a:gd name="connsiteY1410" fmla="*/ 259435 h 2450892"/>
              <a:gd name="connsiteX1411" fmla="*/ 257871 w 3171629"/>
              <a:gd name="connsiteY1411" fmla="*/ 248976 h 2450892"/>
              <a:gd name="connsiteX1412" fmla="*/ 257871 w 3171629"/>
              <a:gd name="connsiteY1412" fmla="*/ 214985 h 2450892"/>
              <a:gd name="connsiteX1413" fmla="*/ 151508 w 3171629"/>
              <a:gd name="connsiteY1413" fmla="*/ 214932 h 2450892"/>
              <a:gd name="connsiteX1414" fmla="*/ 150277 w 3171629"/>
              <a:gd name="connsiteY1414" fmla="*/ 215138 h 2450892"/>
              <a:gd name="connsiteX1415" fmla="*/ 119175 w 3171629"/>
              <a:gd name="connsiteY1415" fmla="*/ 264516 h 2450892"/>
              <a:gd name="connsiteX1416" fmla="*/ 119175 w 3171629"/>
              <a:gd name="connsiteY1416" fmla="*/ 274911 h 2450892"/>
              <a:gd name="connsiteX1417" fmla="*/ 139909 w 3171629"/>
              <a:gd name="connsiteY1417" fmla="*/ 285307 h 2450892"/>
              <a:gd name="connsiteX1418" fmla="*/ 142501 w 3171629"/>
              <a:gd name="connsiteY1418" fmla="*/ 293103 h 2450892"/>
              <a:gd name="connsiteX1419" fmla="*/ 119175 w 3171629"/>
              <a:gd name="connsiteY1419" fmla="*/ 282708 h 2450892"/>
              <a:gd name="connsiteX1420" fmla="*/ 116583 w 3171629"/>
              <a:gd name="connsiteY1420" fmla="*/ 280109 h 2450892"/>
              <a:gd name="connsiteX1421" fmla="*/ 116583 w 3171629"/>
              <a:gd name="connsiteY1421" fmla="*/ 287905 h 2450892"/>
              <a:gd name="connsiteX1422" fmla="*/ 137317 w 3171629"/>
              <a:gd name="connsiteY1422" fmla="*/ 303498 h 2450892"/>
              <a:gd name="connsiteX1423" fmla="*/ 132134 w 3171629"/>
              <a:gd name="connsiteY1423" fmla="*/ 308696 h 2450892"/>
              <a:gd name="connsiteX1424" fmla="*/ 140881 w 3171629"/>
              <a:gd name="connsiteY1424" fmla="*/ 312594 h 2450892"/>
              <a:gd name="connsiteX1425" fmla="*/ 151508 w 3171629"/>
              <a:gd name="connsiteY1425" fmla="*/ 309753 h 2450892"/>
              <a:gd name="connsiteX1426" fmla="*/ 3122587 w 3171629"/>
              <a:gd name="connsiteY1426" fmla="*/ 210222 h 2450892"/>
              <a:gd name="connsiteX1427" fmla="*/ 3127783 w 3171629"/>
              <a:gd name="connsiteY1427" fmla="*/ 225808 h 2450892"/>
              <a:gd name="connsiteX1428" fmla="*/ 3140771 w 3171629"/>
              <a:gd name="connsiteY1428" fmla="*/ 238797 h 2450892"/>
              <a:gd name="connsiteX1429" fmla="*/ 3083621 w 3171629"/>
              <a:gd name="connsiteY1429" fmla="*/ 215418 h 2450892"/>
              <a:gd name="connsiteX1430" fmla="*/ 3122587 w 3171629"/>
              <a:gd name="connsiteY1430" fmla="*/ 210222 h 2450892"/>
              <a:gd name="connsiteX1431" fmla="*/ 49042 w 3171629"/>
              <a:gd name="connsiteY1431" fmla="*/ 210222 h 2450892"/>
              <a:gd name="connsiteX1432" fmla="*/ 88008 w 3171629"/>
              <a:gd name="connsiteY1432" fmla="*/ 215418 h 2450892"/>
              <a:gd name="connsiteX1433" fmla="*/ 30858 w 3171629"/>
              <a:gd name="connsiteY1433" fmla="*/ 238797 h 2450892"/>
              <a:gd name="connsiteX1434" fmla="*/ 43846 w 3171629"/>
              <a:gd name="connsiteY1434" fmla="*/ 225808 h 2450892"/>
              <a:gd name="connsiteX1435" fmla="*/ 49042 w 3171629"/>
              <a:gd name="connsiteY1435" fmla="*/ 210222 h 2450892"/>
              <a:gd name="connsiteX1436" fmla="*/ 2934991 w 3171629"/>
              <a:gd name="connsiteY1436" fmla="*/ 189585 h 2450892"/>
              <a:gd name="connsiteX1437" fmla="*/ 2945310 w 3171629"/>
              <a:gd name="connsiteY1437" fmla="*/ 236258 h 2450892"/>
              <a:gd name="connsiteX1438" fmla="*/ 2950469 w 3171629"/>
              <a:gd name="connsiteY1438" fmla="*/ 259594 h 2450892"/>
              <a:gd name="connsiteX1439" fmla="*/ 2958208 w 3171629"/>
              <a:gd name="connsiteY1439" fmla="*/ 262187 h 2450892"/>
              <a:gd name="connsiteX1440" fmla="*/ 2929832 w 3171629"/>
              <a:gd name="connsiteY1440" fmla="*/ 251816 h 2450892"/>
              <a:gd name="connsiteX1441" fmla="*/ 2934991 w 3171629"/>
              <a:gd name="connsiteY1441" fmla="*/ 189585 h 2450892"/>
              <a:gd name="connsiteX1442" fmla="*/ 239218 w 3171629"/>
              <a:gd name="connsiteY1442" fmla="*/ 189585 h 2450892"/>
              <a:gd name="connsiteX1443" fmla="*/ 244377 w 3171629"/>
              <a:gd name="connsiteY1443" fmla="*/ 251816 h 2450892"/>
              <a:gd name="connsiteX1444" fmla="*/ 213421 w 3171629"/>
              <a:gd name="connsiteY1444" fmla="*/ 262187 h 2450892"/>
              <a:gd name="connsiteX1445" fmla="*/ 221160 w 3171629"/>
              <a:gd name="connsiteY1445" fmla="*/ 259594 h 2450892"/>
              <a:gd name="connsiteX1446" fmla="*/ 226319 w 3171629"/>
              <a:gd name="connsiteY1446" fmla="*/ 236258 h 2450892"/>
              <a:gd name="connsiteX1447" fmla="*/ 239218 w 3171629"/>
              <a:gd name="connsiteY1447" fmla="*/ 189585 h 2450892"/>
              <a:gd name="connsiteX1448" fmla="*/ 2924871 w 3171629"/>
              <a:gd name="connsiteY1448" fmla="*/ 186410 h 2450892"/>
              <a:gd name="connsiteX1449" fmla="*/ 2873013 w 3171629"/>
              <a:gd name="connsiteY1449" fmla="*/ 226098 h 2450892"/>
              <a:gd name="connsiteX1450" fmla="*/ 2847083 w 3171629"/>
              <a:gd name="connsiteY1450" fmla="*/ 210223 h 2450892"/>
              <a:gd name="connsiteX1451" fmla="*/ 2854862 w 3171629"/>
              <a:gd name="connsiteY1451" fmla="*/ 212869 h 2450892"/>
              <a:gd name="connsiteX1452" fmla="*/ 2878198 w 3171629"/>
              <a:gd name="connsiteY1452" fmla="*/ 202285 h 2450892"/>
              <a:gd name="connsiteX1453" fmla="*/ 2924871 w 3171629"/>
              <a:gd name="connsiteY1453" fmla="*/ 186410 h 2450892"/>
              <a:gd name="connsiteX1454" fmla="*/ 246758 w 3171629"/>
              <a:gd name="connsiteY1454" fmla="*/ 186410 h 2450892"/>
              <a:gd name="connsiteX1455" fmla="*/ 293431 w 3171629"/>
              <a:gd name="connsiteY1455" fmla="*/ 202285 h 2450892"/>
              <a:gd name="connsiteX1456" fmla="*/ 316767 w 3171629"/>
              <a:gd name="connsiteY1456" fmla="*/ 212869 h 2450892"/>
              <a:gd name="connsiteX1457" fmla="*/ 324546 w 3171629"/>
              <a:gd name="connsiteY1457" fmla="*/ 210223 h 2450892"/>
              <a:gd name="connsiteX1458" fmla="*/ 298616 w 3171629"/>
              <a:gd name="connsiteY1458" fmla="*/ 226098 h 2450892"/>
              <a:gd name="connsiteX1459" fmla="*/ 246758 w 3171629"/>
              <a:gd name="connsiteY1459" fmla="*/ 186410 h 2450892"/>
              <a:gd name="connsiteX1460" fmla="*/ 2859783 w 3171629"/>
              <a:gd name="connsiteY1460" fmla="*/ 168947 h 2450892"/>
              <a:gd name="connsiteX1461" fmla="*/ 2880648 w 3171629"/>
              <a:gd name="connsiteY1461" fmla="*/ 179107 h 2450892"/>
              <a:gd name="connsiteX1462" fmla="*/ 2883256 w 3171629"/>
              <a:gd name="connsiteY1462" fmla="*/ 168947 h 2450892"/>
              <a:gd name="connsiteX1463" fmla="*/ 2932808 w 3171629"/>
              <a:gd name="connsiteY1463" fmla="*/ 171487 h 2450892"/>
              <a:gd name="connsiteX1464" fmla="*/ 2885864 w 3171629"/>
              <a:gd name="connsiteY1464" fmla="*/ 191807 h 2450892"/>
              <a:gd name="connsiteX1465" fmla="*/ 2859783 w 3171629"/>
              <a:gd name="connsiteY1465" fmla="*/ 168947 h 2450892"/>
              <a:gd name="connsiteX1466" fmla="*/ 288373 w 3171629"/>
              <a:gd name="connsiteY1466" fmla="*/ 168947 h 2450892"/>
              <a:gd name="connsiteX1467" fmla="*/ 290981 w 3171629"/>
              <a:gd name="connsiteY1467" fmla="*/ 179107 h 2450892"/>
              <a:gd name="connsiteX1468" fmla="*/ 311846 w 3171629"/>
              <a:gd name="connsiteY1468" fmla="*/ 168947 h 2450892"/>
              <a:gd name="connsiteX1469" fmla="*/ 285765 w 3171629"/>
              <a:gd name="connsiteY1469" fmla="*/ 191807 h 2450892"/>
              <a:gd name="connsiteX1470" fmla="*/ 238821 w 3171629"/>
              <a:gd name="connsiteY1470" fmla="*/ 171487 h 2450892"/>
              <a:gd name="connsiteX1471" fmla="*/ 288373 w 3171629"/>
              <a:gd name="connsiteY1471" fmla="*/ 168947 h 2450892"/>
              <a:gd name="connsiteX1472" fmla="*/ 3127638 w 3171629"/>
              <a:gd name="connsiteY1472" fmla="*/ 153072 h 2450892"/>
              <a:gd name="connsiteX1473" fmla="*/ 3130236 w 3171629"/>
              <a:gd name="connsiteY1473" fmla="*/ 173634 h 2450892"/>
              <a:gd name="connsiteX1474" fmla="*/ 3122442 w 3171629"/>
              <a:gd name="connsiteY1474" fmla="*/ 199336 h 2450892"/>
              <a:gd name="connsiteX1475" fmla="*/ 3093867 w 3171629"/>
              <a:gd name="connsiteY1475" fmla="*/ 204477 h 2450892"/>
              <a:gd name="connsiteX1476" fmla="*/ 3075683 w 3171629"/>
              <a:gd name="connsiteY1476" fmla="*/ 207047 h 2450892"/>
              <a:gd name="connsiteX1477" fmla="*/ 3127638 w 3171629"/>
              <a:gd name="connsiteY1477" fmla="*/ 153072 h 2450892"/>
              <a:gd name="connsiteX1478" fmla="*/ 43991 w 3171629"/>
              <a:gd name="connsiteY1478" fmla="*/ 153072 h 2450892"/>
              <a:gd name="connsiteX1479" fmla="*/ 95946 w 3171629"/>
              <a:gd name="connsiteY1479" fmla="*/ 207047 h 2450892"/>
              <a:gd name="connsiteX1480" fmla="*/ 77762 w 3171629"/>
              <a:gd name="connsiteY1480" fmla="*/ 204477 h 2450892"/>
              <a:gd name="connsiteX1481" fmla="*/ 49187 w 3171629"/>
              <a:gd name="connsiteY1481" fmla="*/ 199336 h 2450892"/>
              <a:gd name="connsiteX1482" fmla="*/ 41393 w 3171629"/>
              <a:gd name="connsiteY1482" fmla="*/ 173634 h 2450892"/>
              <a:gd name="connsiteX1483" fmla="*/ 43991 w 3171629"/>
              <a:gd name="connsiteY1483" fmla="*/ 153072 h 2450892"/>
              <a:gd name="connsiteX1484" fmla="*/ 885422 w 3171629"/>
              <a:gd name="connsiteY1484" fmla="*/ 150387 h 2450892"/>
              <a:gd name="connsiteX1485" fmla="*/ 876160 w 3171629"/>
              <a:gd name="connsiteY1485" fmla="*/ 157817 h 2450892"/>
              <a:gd name="connsiteX1486" fmla="*/ 887510 w 3171629"/>
              <a:gd name="connsiteY1486" fmla="*/ 152475 h 2450892"/>
              <a:gd name="connsiteX1487" fmla="*/ 2287321 w 3171629"/>
              <a:gd name="connsiteY1487" fmla="*/ 150007 h 2450892"/>
              <a:gd name="connsiteX1488" fmla="*/ 2285797 w 3171629"/>
              <a:gd name="connsiteY1488" fmla="*/ 151435 h 2450892"/>
              <a:gd name="connsiteX1489" fmla="*/ 2297057 w 3171629"/>
              <a:gd name="connsiteY1489" fmla="*/ 157817 h 2450892"/>
              <a:gd name="connsiteX1490" fmla="*/ 2300984 w 3171629"/>
              <a:gd name="connsiteY1490" fmla="*/ 137197 h 2450892"/>
              <a:gd name="connsiteX1491" fmla="*/ 2291374 w 3171629"/>
              <a:gd name="connsiteY1491" fmla="*/ 146207 h 2450892"/>
              <a:gd name="connsiteX1492" fmla="*/ 2292512 w 3171629"/>
              <a:gd name="connsiteY1492" fmla="*/ 148051 h 2450892"/>
              <a:gd name="connsiteX1493" fmla="*/ 2304849 w 3171629"/>
              <a:gd name="connsiteY1493" fmla="*/ 157817 h 2450892"/>
              <a:gd name="connsiteX1494" fmla="*/ 2320432 w 3171629"/>
              <a:gd name="connsiteY1494" fmla="*/ 165629 h 2450892"/>
              <a:gd name="connsiteX1495" fmla="*/ 2307446 w 3171629"/>
              <a:gd name="connsiteY1495" fmla="*/ 155213 h 2450892"/>
              <a:gd name="connsiteX1496" fmla="*/ 2304200 w 3171629"/>
              <a:gd name="connsiteY1496" fmla="*/ 144796 h 2450892"/>
              <a:gd name="connsiteX1497" fmla="*/ 2304673 w 3171629"/>
              <a:gd name="connsiteY1497" fmla="*/ 137197 h 2450892"/>
              <a:gd name="connsiteX1498" fmla="*/ 868544 w 3171629"/>
              <a:gd name="connsiteY1498" fmla="*/ 137197 h 2450892"/>
              <a:gd name="connsiteX1499" fmla="*/ 869017 w 3171629"/>
              <a:gd name="connsiteY1499" fmla="*/ 144796 h 2450892"/>
              <a:gd name="connsiteX1500" fmla="*/ 865771 w 3171629"/>
              <a:gd name="connsiteY1500" fmla="*/ 155213 h 2450892"/>
              <a:gd name="connsiteX1501" fmla="*/ 852785 w 3171629"/>
              <a:gd name="connsiteY1501" fmla="*/ 165629 h 2450892"/>
              <a:gd name="connsiteX1502" fmla="*/ 868368 w 3171629"/>
              <a:gd name="connsiteY1502" fmla="*/ 157817 h 2450892"/>
              <a:gd name="connsiteX1503" fmla="*/ 879874 w 3171629"/>
              <a:gd name="connsiteY1503" fmla="*/ 144838 h 2450892"/>
              <a:gd name="connsiteX1504" fmla="*/ 872233 w 3171629"/>
              <a:gd name="connsiteY1504" fmla="*/ 137197 h 2450892"/>
              <a:gd name="connsiteX1505" fmla="*/ 2337496 w 3171629"/>
              <a:gd name="connsiteY1505" fmla="*/ 132435 h 2450892"/>
              <a:gd name="connsiteX1506" fmla="*/ 2378771 w 3171629"/>
              <a:gd name="connsiteY1506" fmla="*/ 132435 h 2450892"/>
              <a:gd name="connsiteX1507" fmla="*/ 2378771 w 3171629"/>
              <a:gd name="connsiteY1507" fmla="*/ 137198 h 2450892"/>
              <a:gd name="connsiteX1508" fmla="*/ 2337496 w 3171629"/>
              <a:gd name="connsiteY1508" fmla="*/ 137198 h 2450892"/>
              <a:gd name="connsiteX1509" fmla="*/ 792858 w 3171629"/>
              <a:gd name="connsiteY1509" fmla="*/ 132435 h 2450892"/>
              <a:gd name="connsiteX1510" fmla="*/ 835721 w 3171629"/>
              <a:gd name="connsiteY1510" fmla="*/ 132435 h 2450892"/>
              <a:gd name="connsiteX1511" fmla="*/ 835721 w 3171629"/>
              <a:gd name="connsiteY1511" fmla="*/ 137198 h 2450892"/>
              <a:gd name="connsiteX1512" fmla="*/ 792858 w 3171629"/>
              <a:gd name="connsiteY1512" fmla="*/ 137198 h 2450892"/>
              <a:gd name="connsiteX1513" fmla="*/ 2312640 w 3171629"/>
              <a:gd name="connsiteY1513" fmla="*/ 131775 h 2450892"/>
              <a:gd name="connsiteX1514" fmla="*/ 2312201 w 3171629"/>
              <a:gd name="connsiteY1514" fmla="*/ 132435 h 2450892"/>
              <a:gd name="connsiteX1515" fmla="*/ 2313628 w 3171629"/>
              <a:gd name="connsiteY1515" fmla="*/ 132435 h 2450892"/>
              <a:gd name="connsiteX1516" fmla="*/ 860577 w 3171629"/>
              <a:gd name="connsiteY1516" fmla="*/ 131775 h 2450892"/>
              <a:gd name="connsiteX1517" fmla="*/ 856681 w 3171629"/>
              <a:gd name="connsiteY1517" fmla="*/ 132426 h 2450892"/>
              <a:gd name="connsiteX1518" fmla="*/ 856673 w 3171629"/>
              <a:gd name="connsiteY1518" fmla="*/ 132435 h 2450892"/>
              <a:gd name="connsiteX1519" fmla="*/ 861601 w 3171629"/>
              <a:gd name="connsiteY1519" fmla="*/ 132435 h 2450892"/>
              <a:gd name="connsiteX1520" fmla="*/ 1692971 w 3171629"/>
              <a:gd name="connsiteY1520" fmla="*/ 116560 h 2450892"/>
              <a:gd name="connsiteX1521" fmla="*/ 1712021 w 3171629"/>
              <a:gd name="connsiteY1521" fmla="*/ 132435 h 2450892"/>
              <a:gd name="connsiteX1522" fmla="*/ 1719958 w 3171629"/>
              <a:gd name="connsiteY1522" fmla="*/ 132435 h 2450892"/>
              <a:gd name="connsiteX1523" fmla="*/ 1735833 w 3171629"/>
              <a:gd name="connsiteY1523" fmla="*/ 116560 h 2450892"/>
              <a:gd name="connsiteX1524" fmla="*/ 1753296 w 3171629"/>
              <a:gd name="connsiteY1524" fmla="*/ 132435 h 2450892"/>
              <a:gd name="connsiteX1525" fmla="*/ 2164458 w 3171629"/>
              <a:gd name="connsiteY1525" fmla="*/ 132435 h 2450892"/>
              <a:gd name="connsiteX1526" fmla="*/ 2164458 w 3171629"/>
              <a:gd name="connsiteY1526" fmla="*/ 137198 h 2450892"/>
              <a:gd name="connsiteX1527" fmla="*/ 1753296 w 3171629"/>
              <a:gd name="connsiteY1527" fmla="*/ 137198 h 2450892"/>
              <a:gd name="connsiteX1528" fmla="*/ 1735833 w 3171629"/>
              <a:gd name="connsiteY1528" fmla="*/ 153073 h 2450892"/>
              <a:gd name="connsiteX1529" fmla="*/ 1719958 w 3171629"/>
              <a:gd name="connsiteY1529" fmla="*/ 137198 h 2450892"/>
              <a:gd name="connsiteX1530" fmla="*/ 1712021 w 3171629"/>
              <a:gd name="connsiteY1530" fmla="*/ 137198 h 2450892"/>
              <a:gd name="connsiteX1531" fmla="*/ 1692971 w 3171629"/>
              <a:gd name="connsiteY1531" fmla="*/ 153073 h 2450892"/>
              <a:gd name="connsiteX1532" fmla="*/ 1678683 w 3171629"/>
              <a:gd name="connsiteY1532" fmla="*/ 137198 h 2450892"/>
              <a:gd name="connsiteX1533" fmla="*/ 1675508 w 3171629"/>
              <a:gd name="connsiteY1533" fmla="*/ 137198 h 2450892"/>
              <a:gd name="connsiteX1534" fmla="*/ 1675508 w 3171629"/>
              <a:gd name="connsiteY1534" fmla="*/ 132435 h 2450892"/>
              <a:gd name="connsiteX1535" fmla="*/ 1678683 w 3171629"/>
              <a:gd name="connsiteY1535" fmla="*/ 132435 h 2450892"/>
              <a:gd name="connsiteX1536" fmla="*/ 1435796 w 3171629"/>
              <a:gd name="connsiteY1536" fmla="*/ 116560 h 2450892"/>
              <a:gd name="connsiteX1537" fmla="*/ 1451671 w 3171629"/>
              <a:gd name="connsiteY1537" fmla="*/ 132435 h 2450892"/>
              <a:gd name="connsiteX1538" fmla="*/ 1459608 w 3171629"/>
              <a:gd name="connsiteY1538" fmla="*/ 132435 h 2450892"/>
              <a:gd name="connsiteX1539" fmla="*/ 1478658 w 3171629"/>
              <a:gd name="connsiteY1539" fmla="*/ 116560 h 2450892"/>
              <a:gd name="connsiteX1540" fmla="*/ 1492946 w 3171629"/>
              <a:gd name="connsiteY1540" fmla="*/ 132435 h 2450892"/>
              <a:gd name="connsiteX1541" fmla="*/ 1496121 w 3171629"/>
              <a:gd name="connsiteY1541" fmla="*/ 132435 h 2450892"/>
              <a:gd name="connsiteX1542" fmla="*/ 1496121 w 3171629"/>
              <a:gd name="connsiteY1542" fmla="*/ 137198 h 2450892"/>
              <a:gd name="connsiteX1543" fmla="*/ 1492946 w 3171629"/>
              <a:gd name="connsiteY1543" fmla="*/ 137198 h 2450892"/>
              <a:gd name="connsiteX1544" fmla="*/ 1478658 w 3171629"/>
              <a:gd name="connsiteY1544" fmla="*/ 153073 h 2450892"/>
              <a:gd name="connsiteX1545" fmla="*/ 1459608 w 3171629"/>
              <a:gd name="connsiteY1545" fmla="*/ 137198 h 2450892"/>
              <a:gd name="connsiteX1546" fmla="*/ 1451671 w 3171629"/>
              <a:gd name="connsiteY1546" fmla="*/ 137198 h 2450892"/>
              <a:gd name="connsiteX1547" fmla="*/ 1435796 w 3171629"/>
              <a:gd name="connsiteY1547" fmla="*/ 153073 h 2450892"/>
              <a:gd name="connsiteX1548" fmla="*/ 1418333 w 3171629"/>
              <a:gd name="connsiteY1548" fmla="*/ 137198 h 2450892"/>
              <a:gd name="connsiteX1549" fmla="*/ 1007171 w 3171629"/>
              <a:gd name="connsiteY1549" fmla="*/ 137198 h 2450892"/>
              <a:gd name="connsiteX1550" fmla="*/ 1007171 w 3171629"/>
              <a:gd name="connsiteY1550" fmla="*/ 132435 h 2450892"/>
              <a:gd name="connsiteX1551" fmla="*/ 1418333 w 3171629"/>
              <a:gd name="connsiteY1551" fmla="*/ 132435 h 2450892"/>
              <a:gd name="connsiteX1552" fmla="*/ 1626165 w 3171629"/>
              <a:gd name="connsiteY1552" fmla="*/ 112742 h 2450892"/>
              <a:gd name="connsiteX1553" fmla="*/ 1658046 w 3171629"/>
              <a:gd name="connsiteY1553" fmla="*/ 130054 h 2450892"/>
              <a:gd name="connsiteX1554" fmla="*/ 1626775 w 3171629"/>
              <a:gd name="connsiteY1554" fmla="*/ 135293 h 2450892"/>
              <a:gd name="connsiteX1555" fmla="*/ 1590293 w 3171629"/>
              <a:gd name="connsiteY1555" fmla="*/ 156248 h 2450892"/>
              <a:gd name="connsiteX1556" fmla="*/ 1553810 w 3171629"/>
              <a:gd name="connsiteY1556" fmla="*/ 140532 h 2450892"/>
              <a:gd name="connsiteX1557" fmla="*/ 1522539 w 3171629"/>
              <a:gd name="connsiteY1557" fmla="*/ 137912 h 2450892"/>
              <a:gd name="connsiteX1558" fmla="*/ 1569445 w 3171629"/>
              <a:gd name="connsiteY1558" fmla="*/ 122196 h 2450892"/>
              <a:gd name="connsiteX1559" fmla="*/ 1590293 w 3171629"/>
              <a:gd name="connsiteY1559" fmla="*/ 151009 h 2450892"/>
              <a:gd name="connsiteX1560" fmla="*/ 1608534 w 3171629"/>
              <a:gd name="connsiteY1560" fmla="*/ 119577 h 2450892"/>
              <a:gd name="connsiteX1561" fmla="*/ 1626165 w 3171629"/>
              <a:gd name="connsiteY1561" fmla="*/ 112742 h 2450892"/>
              <a:gd name="connsiteX1562" fmla="*/ 1584029 w 3171629"/>
              <a:gd name="connsiteY1562" fmla="*/ 83222 h 2450892"/>
              <a:gd name="connsiteX1563" fmla="*/ 1607246 w 3171629"/>
              <a:gd name="connsiteY1563" fmla="*/ 103943 h 2450892"/>
              <a:gd name="connsiteX1564" fmla="*/ 1589188 w 3171629"/>
              <a:gd name="connsiteY1564" fmla="*/ 132435 h 2450892"/>
              <a:gd name="connsiteX1565" fmla="*/ 1565971 w 3171629"/>
              <a:gd name="connsiteY1565" fmla="*/ 106534 h 2450892"/>
              <a:gd name="connsiteX1566" fmla="*/ 1584029 w 3171629"/>
              <a:gd name="connsiteY1566" fmla="*/ 83222 h 2450892"/>
              <a:gd name="connsiteX1567" fmla="*/ 2888006 w 3171629"/>
              <a:gd name="connsiteY1567" fmla="*/ 56662 h 2450892"/>
              <a:gd name="connsiteX1568" fmla="*/ 2927106 w 3171629"/>
              <a:gd name="connsiteY1568" fmla="*/ 85206 h 2450892"/>
              <a:gd name="connsiteX1569" fmla="*/ 2924499 w 3171629"/>
              <a:gd name="connsiteY1569" fmla="*/ 87801 h 2450892"/>
              <a:gd name="connsiteX1570" fmla="*/ 2911466 w 3171629"/>
              <a:gd name="connsiteY1570" fmla="*/ 95586 h 2450892"/>
              <a:gd name="connsiteX1571" fmla="*/ 2895826 w 3171629"/>
              <a:gd name="connsiteY1571" fmla="*/ 82611 h 2450892"/>
              <a:gd name="connsiteX1572" fmla="*/ 2890613 w 3171629"/>
              <a:gd name="connsiteY1572" fmla="*/ 72232 h 2450892"/>
              <a:gd name="connsiteX1573" fmla="*/ 2877579 w 3171629"/>
              <a:gd name="connsiteY1573" fmla="*/ 77421 h 2450892"/>
              <a:gd name="connsiteX1574" fmla="*/ 2890613 w 3171629"/>
              <a:gd name="connsiteY1574" fmla="*/ 118941 h 2450892"/>
              <a:gd name="connsiteX1575" fmla="*/ 2937532 w 3171629"/>
              <a:gd name="connsiteY1575" fmla="*/ 134511 h 2450892"/>
              <a:gd name="connsiteX1576" fmla="*/ 2976632 w 3171629"/>
              <a:gd name="connsiteY1576" fmla="*/ 103371 h 2450892"/>
              <a:gd name="connsiteX1577" fmla="*/ 2971419 w 3171629"/>
              <a:gd name="connsiteY1577" fmla="*/ 150081 h 2450892"/>
              <a:gd name="connsiteX1578" fmla="*/ 3013125 w 3171629"/>
              <a:gd name="connsiteY1578" fmla="*/ 176030 h 2450892"/>
              <a:gd name="connsiteX1579" fmla="*/ 3057438 w 3171629"/>
              <a:gd name="connsiteY1579" fmla="*/ 163055 h 2450892"/>
              <a:gd name="connsiteX1580" fmla="*/ 3054831 w 3171629"/>
              <a:gd name="connsiteY1580" fmla="*/ 152676 h 2450892"/>
              <a:gd name="connsiteX1581" fmla="*/ 3044405 w 3171629"/>
              <a:gd name="connsiteY1581" fmla="*/ 152676 h 2450892"/>
              <a:gd name="connsiteX1582" fmla="*/ 3023551 w 3171629"/>
              <a:gd name="connsiteY1582" fmla="*/ 147486 h 2450892"/>
              <a:gd name="connsiteX1583" fmla="*/ 3020945 w 3171629"/>
              <a:gd name="connsiteY1583" fmla="*/ 134511 h 2450892"/>
              <a:gd name="connsiteX1584" fmla="*/ 3023551 w 3171629"/>
              <a:gd name="connsiteY1584" fmla="*/ 131916 h 2450892"/>
              <a:gd name="connsiteX1585" fmla="*/ 3070471 w 3171629"/>
              <a:gd name="connsiteY1585" fmla="*/ 144891 h 2450892"/>
              <a:gd name="connsiteX1586" fmla="*/ 3033978 w 3171629"/>
              <a:gd name="connsiteY1586" fmla="*/ 183815 h 2450892"/>
              <a:gd name="connsiteX1587" fmla="*/ 2971419 w 3171629"/>
              <a:gd name="connsiteY1587" fmla="*/ 160461 h 2450892"/>
              <a:gd name="connsiteX1588" fmla="*/ 2963599 w 3171629"/>
              <a:gd name="connsiteY1588" fmla="*/ 126726 h 2450892"/>
              <a:gd name="connsiteX1589" fmla="*/ 2929712 w 3171629"/>
              <a:gd name="connsiteY1589" fmla="*/ 142296 h 2450892"/>
              <a:gd name="connsiteX1590" fmla="*/ 2872366 w 3171629"/>
              <a:gd name="connsiteY1590" fmla="*/ 105966 h 2450892"/>
              <a:gd name="connsiteX1591" fmla="*/ 2888006 w 3171629"/>
              <a:gd name="connsiteY1591" fmla="*/ 56662 h 2450892"/>
              <a:gd name="connsiteX1592" fmla="*/ 283624 w 3171629"/>
              <a:gd name="connsiteY1592" fmla="*/ 56662 h 2450892"/>
              <a:gd name="connsiteX1593" fmla="*/ 299264 w 3171629"/>
              <a:gd name="connsiteY1593" fmla="*/ 105966 h 2450892"/>
              <a:gd name="connsiteX1594" fmla="*/ 244524 w 3171629"/>
              <a:gd name="connsiteY1594" fmla="*/ 142296 h 2450892"/>
              <a:gd name="connsiteX1595" fmla="*/ 208031 w 3171629"/>
              <a:gd name="connsiteY1595" fmla="*/ 126726 h 2450892"/>
              <a:gd name="connsiteX1596" fmla="*/ 200211 w 3171629"/>
              <a:gd name="connsiteY1596" fmla="*/ 160461 h 2450892"/>
              <a:gd name="connsiteX1597" fmla="*/ 137652 w 3171629"/>
              <a:gd name="connsiteY1597" fmla="*/ 183815 h 2450892"/>
              <a:gd name="connsiteX1598" fmla="*/ 101159 w 3171629"/>
              <a:gd name="connsiteY1598" fmla="*/ 144891 h 2450892"/>
              <a:gd name="connsiteX1599" fmla="*/ 148079 w 3171629"/>
              <a:gd name="connsiteY1599" fmla="*/ 131916 h 2450892"/>
              <a:gd name="connsiteX1600" fmla="*/ 150685 w 3171629"/>
              <a:gd name="connsiteY1600" fmla="*/ 134511 h 2450892"/>
              <a:gd name="connsiteX1601" fmla="*/ 148079 w 3171629"/>
              <a:gd name="connsiteY1601" fmla="*/ 147486 h 2450892"/>
              <a:gd name="connsiteX1602" fmla="*/ 129832 w 3171629"/>
              <a:gd name="connsiteY1602" fmla="*/ 152676 h 2450892"/>
              <a:gd name="connsiteX1603" fmla="*/ 116799 w 3171629"/>
              <a:gd name="connsiteY1603" fmla="*/ 152676 h 2450892"/>
              <a:gd name="connsiteX1604" fmla="*/ 114192 w 3171629"/>
              <a:gd name="connsiteY1604" fmla="*/ 163055 h 2450892"/>
              <a:gd name="connsiteX1605" fmla="*/ 158505 w 3171629"/>
              <a:gd name="connsiteY1605" fmla="*/ 176030 h 2450892"/>
              <a:gd name="connsiteX1606" fmla="*/ 200211 w 3171629"/>
              <a:gd name="connsiteY1606" fmla="*/ 150081 h 2450892"/>
              <a:gd name="connsiteX1607" fmla="*/ 194998 w 3171629"/>
              <a:gd name="connsiteY1607" fmla="*/ 103371 h 2450892"/>
              <a:gd name="connsiteX1608" fmla="*/ 234098 w 3171629"/>
              <a:gd name="connsiteY1608" fmla="*/ 134511 h 2450892"/>
              <a:gd name="connsiteX1609" fmla="*/ 281017 w 3171629"/>
              <a:gd name="connsiteY1609" fmla="*/ 118941 h 2450892"/>
              <a:gd name="connsiteX1610" fmla="*/ 294051 w 3171629"/>
              <a:gd name="connsiteY1610" fmla="*/ 77421 h 2450892"/>
              <a:gd name="connsiteX1611" fmla="*/ 283624 w 3171629"/>
              <a:gd name="connsiteY1611" fmla="*/ 72232 h 2450892"/>
              <a:gd name="connsiteX1612" fmla="*/ 275804 w 3171629"/>
              <a:gd name="connsiteY1612" fmla="*/ 82611 h 2450892"/>
              <a:gd name="connsiteX1613" fmla="*/ 260164 w 3171629"/>
              <a:gd name="connsiteY1613" fmla="*/ 95586 h 2450892"/>
              <a:gd name="connsiteX1614" fmla="*/ 247131 w 3171629"/>
              <a:gd name="connsiteY1614" fmla="*/ 87801 h 2450892"/>
              <a:gd name="connsiteX1615" fmla="*/ 247131 w 3171629"/>
              <a:gd name="connsiteY1615" fmla="*/ 85206 h 2450892"/>
              <a:gd name="connsiteX1616" fmla="*/ 283624 w 3171629"/>
              <a:gd name="connsiteY1616" fmla="*/ 56662 h 2450892"/>
              <a:gd name="connsiteX1617" fmla="*/ 2523015 w 3171629"/>
              <a:gd name="connsiteY1617" fmla="*/ 25002 h 2450892"/>
              <a:gd name="connsiteX1618" fmla="*/ 2525612 w 3171629"/>
              <a:gd name="connsiteY1618" fmla="*/ 27606 h 2450892"/>
              <a:gd name="connsiteX1619" fmla="*/ 2523645 w 3171629"/>
              <a:gd name="connsiteY1619" fmla="*/ 25949 h 2450892"/>
              <a:gd name="connsiteX1620" fmla="*/ 650202 w 3171629"/>
              <a:gd name="connsiteY1620" fmla="*/ 25002 h 2450892"/>
              <a:gd name="connsiteX1621" fmla="*/ 649119 w 3171629"/>
              <a:gd name="connsiteY1621" fmla="*/ 26630 h 2450892"/>
              <a:gd name="connsiteX1622" fmla="*/ 647605 w 3171629"/>
              <a:gd name="connsiteY1622" fmla="*/ 27606 h 2450892"/>
              <a:gd name="connsiteX1623" fmla="*/ 650202 w 3171629"/>
              <a:gd name="connsiteY1623" fmla="*/ 25002 h 2450892"/>
              <a:gd name="connsiteX1624" fmla="*/ 2963718 w 3171629"/>
              <a:gd name="connsiteY1624" fmla="*/ 23685 h 2450892"/>
              <a:gd name="connsiteX1625" fmla="*/ 2992480 w 3171629"/>
              <a:gd name="connsiteY1625" fmla="*/ 41640 h 2450892"/>
              <a:gd name="connsiteX1626" fmla="*/ 2995095 w 3171629"/>
              <a:gd name="connsiteY1626" fmla="*/ 75592 h 2450892"/>
              <a:gd name="connsiteX1627" fmla="*/ 3026471 w 3171629"/>
              <a:gd name="connsiteY1627" fmla="*/ 57311 h 2450892"/>
              <a:gd name="connsiteX1628" fmla="*/ 3063077 w 3171629"/>
              <a:gd name="connsiteY1628" fmla="*/ 88651 h 2450892"/>
              <a:gd name="connsiteX1629" fmla="*/ 3031701 w 3171629"/>
              <a:gd name="connsiteY1629" fmla="*/ 80816 h 2450892"/>
              <a:gd name="connsiteX1630" fmla="*/ 2992480 w 3171629"/>
              <a:gd name="connsiteY1630" fmla="*/ 80816 h 2450892"/>
              <a:gd name="connsiteX1631" fmla="*/ 2968948 w 3171629"/>
              <a:gd name="connsiteY1631" fmla="*/ 49475 h 2450892"/>
              <a:gd name="connsiteX1632" fmla="*/ 2942801 w 3171629"/>
              <a:gd name="connsiteY1632" fmla="*/ 31193 h 2450892"/>
              <a:gd name="connsiteX1633" fmla="*/ 2963718 w 3171629"/>
              <a:gd name="connsiteY1633" fmla="*/ 23685 h 2450892"/>
              <a:gd name="connsiteX1634" fmla="*/ 210105 w 3171629"/>
              <a:gd name="connsiteY1634" fmla="*/ 23685 h 2450892"/>
              <a:gd name="connsiteX1635" fmla="*/ 232003 w 3171629"/>
              <a:gd name="connsiteY1635" fmla="*/ 31193 h 2450892"/>
              <a:gd name="connsiteX1636" fmla="*/ 205856 w 3171629"/>
              <a:gd name="connsiteY1636" fmla="*/ 49475 h 2450892"/>
              <a:gd name="connsiteX1637" fmla="*/ 182324 w 3171629"/>
              <a:gd name="connsiteY1637" fmla="*/ 80816 h 2450892"/>
              <a:gd name="connsiteX1638" fmla="*/ 140489 w 3171629"/>
              <a:gd name="connsiteY1638" fmla="*/ 80816 h 2450892"/>
              <a:gd name="connsiteX1639" fmla="*/ 109112 w 3171629"/>
              <a:gd name="connsiteY1639" fmla="*/ 88651 h 2450892"/>
              <a:gd name="connsiteX1640" fmla="*/ 145718 w 3171629"/>
              <a:gd name="connsiteY1640" fmla="*/ 57311 h 2450892"/>
              <a:gd name="connsiteX1641" fmla="*/ 179709 w 3171629"/>
              <a:gd name="connsiteY1641" fmla="*/ 75592 h 2450892"/>
              <a:gd name="connsiteX1642" fmla="*/ 182324 w 3171629"/>
              <a:gd name="connsiteY1642" fmla="*/ 41640 h 2450892"/>
              <a:gd name="connsiteX1643" fmla="*/ 210105 w 3171629"/>
              <a:gd name="connsiteY1643" fmla="*/ 23685 h 2450892"/>
              <a:gd name="connsiteX1644" fmla="*/ 2847083 w 3171629"/>
              <a:gd name="connsiteY1644" fmla="*/ 18135 h 2450892"/>
              <a:gd name="connsiteX1645" fmla="*/ 2829025 w 3171629"/>
              <a:gd name="connsiteY1645" fmla="*/ 91160 h 2450892"/>
              <a:gd name="connsiteX1646" fmla="*/ 2821286 w 3171629"/>
              <a:gd name="connsiteY1646" fmla="*/ 75512 h 2450892"/>
              <a:gd name="connsiteX1647" fmla="*/ 2808388 w 3171629"/>
              <a:gd name="connsiteY1647" fmla="*/ 52039 h 2450892"/>
              <a:gd name="connsiteX1648" fmla="*/ 2826446 w 3171629"/>
              <a:gd name="connsiteY1648" fmla="*/ 31175 h 2450892"/>
              <a:gd name="connsiteX1649" fmla="*/ 2847083 w 3171629"/>
              <a:gd name="connsiteY1649" fmla="*/ 18135 h 2450892"/>
              <a:gd name="connsiteX1650" fmla="*/ 324546 w 3171629"/>
              <a:gd name="connsiteY1650" fmla="*/ 18135 h 2450892"/>
              <a:gd name="connsiteX1651" fmla="*/ 345183 w 3171629"/>
              <a:gd name="connsiteY1651" fmla="*/ 31175 h 2450892"/>
              <a:gd name="connsiteX1652" fmla="*/ 363241 w 3171629"/>
              <a:gd name="connsiteY1652" fmla="*/ 52039 h 2450892"/>
              <a:gd name="connsiteX1653" fmla="*/ 350343 w 3171629"/>
              <a:gd name="connsiteY1653" fmla="*/ 75512 h 2450892"/>
              <a:gd name="connsiteX1654" fmla="*/ 342604 w 3171629"/>
              <a:gd name="connsiteY1654" fmla="*/ 91160 h 2450892"/>
              <a:gd name="connsiteX1655" fmla="*/ 324546 w 3171629"/>
              <a:gd name="connsiteY1655" fmla="*/ 18135 h 2450892"/>
              <a:gd name="connsiteX1656" fmla="*/ 3028376 w 3171629"/>
              <a:gd name="connsiteY1656" fmla="*/ 14960 h 2450892"/>
              <a:gd name="connsiteX1657" fmla="*/ 3035996 w 3171629"/>
              <a:gd name="connsiteY1657" fmla="*/ 43722 h 2450892"/>
              <a:gd name="connsiteX1658" fmla="*/ 3002976 w 3171629"/>
              <a:gd name="connsiteY1658" fmla="*/ 59410 h 2450892"/>
              <a:gd name="connsiteX1659" fmla="*/ 2997896 w 3171629"/>
              <a:gd name="connsiteY1659" fmla="*/ 25419 h 2450892"/>
              <a:gd name="connsiteX1660" fmla="*/ 3028376 w 3171629"/>
              <a:gd name="connsiteY1660" fmla="*/ 14960 h 2450892"/>
              <a:gd name="connsiteX1661" fmla="*/ 142437 w 3171629"/>
              <a:gd name="connsiteY1661" fmla="*/ 14960 h 2450892"/>
              <a:gd name="connsiteX1662" fmla="*/ 173734 w 3171629"/>
              <a:gd name="connsiteY1662" fmla="*/ 25419 h 2450892"/>
              <a:gd name="connsiteX1663" fmla="*/ 168518 w 3171629"/>
              <a:gd name="connsiteY1663" fmla="*/ 59410 h 2450892"/>
              <a:gd name="connsiteX1664" fmla="*/ 137221 w 3171629"/>
              <a:gd name="connsiteY1664" fmla="*/ 43722 h 2450892"/>
              <a:gd name="connsiteX1665" fmla="*/ 142437 w 3171629"/>
              <a:gd name="connsiteY1665" fmla="*/ 14960 h 2450892"/>
              <a:gd name="connsiteX1666" fmla="*/ 2455690 w 3171629"/>
              <a:gd name="connsiteY1666" fmla="*/ 99 h 2450892"/>
              <a:gd name="connsiteX1667" fmla="*/ 2489251 w 3171629"/>
              <a:gd name="connsiteY1667" fmla="*/ 4168 h 2450892"/>
              <a:gd name="connsiteX1668" fmla="*/ 2509380 w 3171629"/>
              <a:gd name="connsiteY1668" fmla="*/ 13934 h 2450892"/>
              <a:gd name="connsiteX1669" fmla="*/ 2523645 w 3171629"/>
              <a:gd name="connsiteY1669" fmla="*/ 25949 h 2450892"/>
              <a:gd name="connsiteX1670" fmla="*/ 2528210 w 3171629"/>
              <a:gd name="connsiteY1670" fmla="*/ 32814 h 2450892"/>
              <a:gd name="connsiteX1671" fmla="*/ 2559376 w 3171629"/>
              <a:gd name="connsiteY1671" fmla="*/ 58856 h 2450892"/>
              <a:gd name="connsiteX1672" fmla="*/ 2587946 w 3171629"/>
              <a:gd name="connsiteY1672" fmla="*/ 53648 h 2450892"/>
              <a:gd name="connsiteX1673" fmla="*/ 2590543 w 3171629"/>
              <a:gd name="connsiteY1673" fmla="*/ 43231 h 2450892"/>
              <a:gd name="connsiteX1674" fmla="*/ 2580154 w 3171629"/>
              <a:gd name="connsiteY1674" fmla="*/ 38023 h 2450892"/>
              <a:gd name="connsiteX1675" fmla="*/ 2572362 w 3171629"/>
              <a:gd name="connsiteY1675" fmla="*/ 38023 h 2450892"/>
              <a:gd name="connsiteX1676" fmla="*/ 2574960 w 3171629"/>
              <a:gd name="connsiteY1676" fmla="*/ 48440 h 2450892"/>
              <a:gd name="connsiteX1677" fmla="*/ 2567168 w 3171629"/>
              <a:gd name="connsiteY1677" fmla="*/ 30210 h 2450892"/>
              <a:gd name="connsiteX1678" fmla="*/ 2574960 w 3171629"/>
              <a:gd name="connsiteY1678" fmla="*/ 25002 h 2450892"/>
              <a:gd name="connsiteX1679" fmla="*/ 2585348 w 3171629"/>
              <a:gd name="connsiteY1679" fmla="*/ 25002 h 2450892"/>
              <a:gd name="connsiteX1680" fmla="*/ 2595737 w 3171629"/>
              <a:gd name="connsiteY1680" fmla="*/ 51044 h 2450892"/>
              <a:gd name="connsiteX1681" fmla="*/ 2554182 w 3171629"/>
              <a:gd name="connsiteY1681" fmla="*/ 61461 h 2450892"/>
              <a:gd name="connsiteX1682" fmla="*/ 2536001 w 3171629"/>
              <a:gd name="connsiteY1682" fmla="*/ 45835 h 2450892"/>
              <a:gd name="connsiteX1683" fmla="*/ 2536001 w 3171629"/>
              <a:gd name="connsiteY1683" fmla="*/ 56252 h 2450892"/>
              <a:gd name="connsiteX1684" fmla="*/ 2502237 w 3171629"/>
              <a:gd name="connsiteY1684" fmla="*/ 110941 h 2450892"/>
              <a:gd name="connsiteX1685" fmla="*/ 2465876 w 3171629"/>
              <a:gd name="connsiteY1685" fmla="*/ 95315 h 2450892"/>
              <a:gd name="connsiteX1686" fmla="*/ 2486654 w 3171629"/>
              <a:gd name="connsiteY1686" fmla="*/ 103128 h 2450892"/>
              <a:gd name="connsiteX1687" fmla="*/ 2497043 w 3171629"/>
              <a:gd name="connsiteY1687" fmla="*/ 92711 h 2450892"/>
              <a:gd name="connsiteX1688" fmla="*/ 2515224 w 3171629"/>
              <a:gd name="connsiteY1688" fmla="*/ 87503 h 2450892"/>
              <a:gd name="connsiteX1689" fmla="*/ 2533404 w 3171629"/>
              <a:gd name="connsiteY1689" fmla="*/ 61461 h 2450892"/>
              <a:gd name="connsiteX1690" fmla="*/ 2507432 w 3171629"/>
              <a:gd name="connsiteY1690" fmla="*/ 19793 h 2450892"/>
              <a:gd name="connsiteX1691" fmla="*/ 2512626 w 3171629"/>
              <a:gd name="connsiteY1691" fmla="*/ 30210 h 2450892"/>
              <a:gd name="connsiteX1692" fmla="*/ 2499640 w 3171629"/>
              <a:gd name="connsiteY1692" fmla="*/ 48440 h 2450892"/>
              <a:gd name="connsiteX1693" fmla="*/ 2499640 w 3171629"/>
              <a:gd name="connsiteY1693" fmla="*/ 40627 h 2450892"/>
              <a:gd name="connsiteX1694" fmla="*/ 2510029 w 3171629"/>
              <a:gd name="connsiteY1694" fmla="*/ 32814 h 2450892"/>
              <a:gd name="connsiteX1695" fmla="*/ 2504835 w 3171629"/>
              <a:gd name="connsiteY1695" fmla="*/ 19793 h 2450892"/>
              <a:gd name="connsiteX1696" fmla="*/ 2497043 w 3171629"/>
              <a:gd name="connsiteY1696" fmla="*/ 11981 h 2450892"/>
              <a:gd name="connsiteX1697" fmla="*/ 2478862 w 3171629"/>
              <a:gd name="connsiteY1697" fmla="*/ 6772 h 2450892"/>
              <a:gd name="connsiteX1698" fmla="*/ 2421724 w 3171629"/>
              <a:gd name="connsiteY1698" fmla="*/ 11981 h 2450892"/>
              <a:gd name="connsiteX1699" fmla="*/ 2437307 w 3171629"/>
              <a:gd name="connsiteY1699" fmla="*/ 9376 h 2450892"/>
              <a:gd name="connsiteX1700" fmla="*/ 2468474 w 3171629"/>
              <a:gd name="connsiteY1700" fmla="*/ 35419 h 2450892"/>
              <a:gd name="connsiteX1701" fmla="*/ 2437307 w 3171629"/>
              <a:gd name="connsiteY1701" fmla="*/ 48440 h 2450892"/>
              <a:gd name="connsiteX1702" fmla="*/ 2450293 w 3171629"/>
              <a:gd name="connsiteY1702" fmla="*/ 25002 h 2450892"/>
              <a:gd name="connsiteX1703" fmla="*/ 2447696 w 3171629"/>
              <a:gd name="connsiteY1703" fmla="*/ 35419 h 2450892"/>
              <a:gd name="connsiteX1704" fmla="*/ 2447696 w 3171629"/>
              <a:gd name="connsiteY1704" fmla="*/ 43231 h 2450892"/>
              <a:gd name="connsiteX1705" fmla="*/ 2463279 w 3171629"/>
              <a:gd name="connsiteY1705" fmla="*/ 32814 h 2450892"/>
              <a:gd name="connsiteX1706" fmla="*/ 2437307 w 3171629"/>
              <a:gd name="connsiteY1706" fmla="*/ 11981 h 2450892"/>
              <a:gd name="connsiteX1707" fmla="*/ 2398349 w 3171629"/>
              <a:gd name="connsiteY1707" fmla="*/ 30210 h 2450892"/>
              <a:gd name="connsiteX1708" fmla="*/ 2380168 w 3171629"/>
              <a:gd name="connsiteY1708" fmla="*/ 58856 h 2450892"/>
              <a:gd name="connsiteX1709" fmla="*/ 2400946 w 3171629"/>
              <a:gd name="connsiteY1709" fmla="*/ 139587 h 2450892"/>
              <a:gd name="connsiteX1710" fmla="*/ 2395751 w 3171629"/>
              <a:gd name="connsiteY1710" fmla="*/ 110941 h 2450892"/>
              <a:gd name="connsiteX1711" fmla="*/ 2411335 w 3171629"/>
              <a:gd name="connsiteY1711" fmla="*/ 84899 h 2450892"/>
              <a:gd name="connsiteX1712" fmla="*/ 2419126 w 3171629"/>
              <a:gd name="connsiteY1712" fmla="*/ 82294 h 2450892"/>
              <a:gd name="connsiteX1713" fmla="*/ 2434710 w 3171629"/>
              <a:gd name="connsiteY1713" fmla="*/ 90107 h 2450892"/>
              <a:gd name="connsiteX1714" fmla="*/ 2437307 w 3171629"/>
              <a:gd name="connsiteY1714" fmla="*/ 103128 h 2450892"/>
              <a:gd name="connsiteX1715" fmla="*/ 2426918 w 3171629"/>
              <a:gd name="connsiteY1715" fmla="*/ 90107 h 2450892"/>
              <a:gd name="connsiteX1716" fmla="*/ 2421724 w 3171629"/>
              <a:gd name="connsiteY1716" fmla="*/ 97920 h 2450892"/>
              <a:gd name="connsiteX1717" fmla="*/ 2403543 w 3171629"/>
              <a:gd name="connsiteY1717" fmla="*/ 126566 h 2450892"/>
              <a:gd name="connsiteX1718" fmla="*/ 2407346 w 3171629"/>
              <a:gd name="connsiteY1718" fmla="*/ 133557 h 2450892"/>
              <a:gd name="connsiteX1719" fmla="*/ 2407346 w 3171629"/>
              <a:gd name="connsiteY1719" fmla="*/ 132435 h 2450892"/>
              <a:gd name="connsiteX1720" fmla="*/ 2472434 w 3171629"/>
              <a:gd name="connsiteY1720" fmla="*/ 132435 h 2450892"/>
              <a:gd name="connsiteX1721" fmla="*/ 2472434 w 3171629"/>
              <a:gd name="connsiteY1721" fmla="*/ 137198 h 2450892"/>
              <a:gd name="connsiteX1722" fmla="*/ 2409327 w 3171629"/>
              <a:gd name="connsiteY1722" fmla="*/ 137198 h 2450892"/>
              <a:gd name="connsiteX1723" fmla="*/ 2419126 w 3171629"/>
              <a:gd name="connsiteY1723" fmla="*/ 155213 h 2450892"/>
              <a:gd name="connsiteX1724" fmla="*/ 2473668 w 3171629"/>
              <a:gd name="connsiteY1724" fmla="*/ 173442 h 2450892"/>
              <a:gd name="connsiteX1725" fmla="*/ 2504835 w 3171629"/>
              <a:gd name="connsiteY1725" fmla="*/ 170838 h 2450892"/>
              <a:gd name="connsiteX1726" fmla="*/ 2512626 w 3171629"/>
              <a:gd name="connsiteY1726" fmla="*/ 170838 h 2450892"/>
              <a:gd name="connsiteX1727" fmla="*/ 2486654 w 3171629"/>
              <a:gd name="connsiteY1727" fmla="*/ 163025 h 2450892"/>
              <a:gd name="connsiteX1728" fmla="*/ 2476265 w 3171629"/>
              <a:gd name="connsiteY1728" fmla="*/ 142192 h 2450892"/>
              <a:gd name="connsiteX1729" fmla="*/ 2491849 w 3171629"/>
              <a:gd name="connsiteY1729" fmla="*/ 131775 h 2450892"/>
              <a:gd name="connsiteX1730" fmla="*/ 2489251 w 3171629"/>
              <a:gd name="connsiteY1730" fmla="*/ 139587 h 2450892"/>
              <a:gd name="connsiteX1731" fmla="*/ 2484057 w 3171629"/>
              <a:gd name="connsiteY1731" fmla="*/ 152608 h 2450892"/>
              <a:gd name="connsiteX1732" fmla="*/ 2494446 w 3171629"/>
              <a:gd name="connsiteY1732" fmla="*/ 160421 h 2450892"/>
              <a:gd name="connsiteX1733" fmla="*/ 2515224 w 3171629"/>
              <a:gd name="connsiteY1733" fmla="*/ 165629 h 2450892"/>
              <a:gd name="connsiteX1734" fmla="*/ 2556779 w 3171629"/>
              <a:gd name="connsiteY1734" fmla="*/ 157817 h 2450892"/>
              <a:gd name="connsiteX1735" fmla="*/ 2567168 w 3171629"/>
              <a:gd name="connsiteY1735" fmla="*/ 155213 h 2450892"/>
              <a:gd name="connsiteX1736" fmla="*/ 2613580 w 3171629"/>
              <a:gd name="connsiteY1736" fmla="*/ 137198 h 2450892"/>
              <a:gd name="connsiteX1737" fmla="*/ 2496246 w 3171629"/>
              <a:gd name="connsiteY1737" fmla="*/ 137198 h 2450892"/>
              <a:gd name="connsiteX1738" fmla="*/ 2496246 w 3171629"/>
              <a:gd name="connsiteY1738" fmla="*/ 132435 h 2450892"/>
              <a:gd name="connsiteX1739" fmla="*/ 2613721 w 3171629"/>
              <a:gd name="connsiteY1739" fmla="*/ 132435 h 2450892"/>
              <a:gd name="connsiteX1740" fmla="*/ 2613721 w 3171629"/>
              <a:gd name="connsiteY1740" fmla="*/ 137143 h 2450892"/>
              <a:gd name="connsiteX1741" fmla="*/ 2647682 w 3171629"/>
              <a:gd name="connsiteY1741" fmla="*/ 123962 h 2450892"/>
              <a:gd name="connsiteX1742" fmla="*/ 2626904 w 3171629"/>
              <a:gd name="connsiteY1742" fmla="*/ 121358 h 2450892"/>
              <a:gd name="connsiteX1743" fmla="*/ 2616515 w 3171629"/>
              <a:gd name="connsiteY1743" fmla="*/ 97920 h 2450892"/>
              <a:gd name="connsiteX1744" fmla="*/ 2634696 w 3171629"/>
              <a:gd name="connsiteY1744" fmla="*/ 95315 h 2450892"/>
              <a:gd name="connsiteX1745" fmla="*/ 2624307 w 3171629"/>
              <a:gd name="connsiteY1745" fmla="*/ 105733 h 2450892"/>
              <a:gd name="connsiteX1746" fmla="*/ 2629501 w 3171629"/>
              <a:gd name="connsiteY1746" fmla="*/ 100524 h 2450892"/>
              <a:gd name="connsiteX1747" fmla="*/ 2619112 w 3171629"/>
              <a:gd name="connsiteY1747" fmla="*/ 110941 h 2450892"/>
              <a:gd name="connsiteX1748" fmla="*/ 2632098 w 3171629"/>
              <a:gd name="connsiteY1748" fmla="*/ 121358 h 2450892"/>
              <a:gd name="connsiteX1749" fmla="*/ 2663265 w 3171629"/>
              <a:gd name="connsiteY1749" fmla="*/ 118754 h 2450892"/>
              <a:gd name="connsiteX1750" fmla="*/ 2707418 w 3171629"/>
              <a:gd name="connsiteY1750" fmla="*/ 105733 h 2450892"/>
              <a:gd name="connsiteX1751" fmla="*/ 2798320 w 3171629"/>
              <a:gd name="connsiteY1751" fmla="*/ 100524 h 2450892"/>
              <a:gd name="connsiteX1752" fmla="*/ 2833058 w 3171629"/>
              <a:gd name="connsiteY1752" fmla="*/ 111592 h 2450892"/>
              <a:gd name="connsiteX1753" fmla="*/ 2844869 w 3171629"/>
              <a:gd name="connsiteY1753" fmla="*/ 117106 h 2450892"/>
              <a:gd name="connsiteX1754" fmla="*/ 2839561 w 3171629"/>
              <a:gd name="connsiteY1754" fmla="*/ 105805 h 2450892"/>
              <a:gd name="connsiteX1755" fmla="*/ 2836972 w 3171629"/>
              <a:gd name="connsiteY1755" fmla="*/ 53814 h 2450892"/>
              <a:gd name="connsiteX1756" fmla="*/ 2870624 w 3171629"/>
              <a:gd name="connsiteY1756" fmla="*/ 14820 h 2450892"/>
              <a:gd name="connsiteX1757" fmla="*/ 2914631 w 3171629"/>
              <a:gd name="connsiteY1757" fmla="*/ 27818 h 2450892"/>
              <a:gd name="connsiteX1758" fmla="*/ 2904276 w 3171629"/>
              <a:gd name="connsiteY1758" fmla="*/ 53814 h 2450892"/>
              <a:gd name="connsiteX1759" fmla="*/ 2893922 w 3171629"/>
              <a:gd name="connsiteY1759" fmla="*/ 35617 h 2450892"/>
              <a:gd name="connsiteX1760" fmla="*/ 2893922 w 3171629"/>
              <a:gd name="connsiteY1760" fmla="*/ 38216 h 2450892"/>
              <a:gd name="connsiteX1761" fmla="*/ 2896510 w 3171629"/>
              <a:gd name="connsiteY1761" fmla="*/ 40816 h 2450892"/>
              <a:gd name="connsiteX1762" fmla="*/ 2906865 w 3171629"/>
              <a:gd name="connsiteY1762" fmla="*/ 38216 h 2450892"/>
              <a:gd name="connsiteX1763" fmla="*/ 2912042 w 3171629"/>
              <a:gd name="connsiteY1763" fmla="*/ 30418 h 2450892"/>
              <a:gd name="connsiteX1764" fmla="*/ 2888744 w 3171629"/>
              <a:gd name="connsiteY1764" fmla="*/ 17420 h 2450892"/>
              <a:gd name="connsiteX1765" fmla="*/ 2849915 w 3171629"/>
              <a:gd name="connsiteY1765" fmla="*/ 38216 h 2450892"/>
              <a:gd name="connsiteX1766" fmla="*/ 2849915 w 3171629"/>
              <a:gd name="connsiteY1766" fmla="*/ 108404 h 2450892"/>
              <a:gd name="connsiteX1767" fmla="*/ 2893922 w 3171629"/>
              <a:gd name="connsiteY1767" fmla="*/ 152596 h 2450892"/>
              <a:gd name="connsiteX1768" fmla="*/ 2948283 w 3171629"/>
              <a:gd name="connsiteY1768" fmla="*/ 152596 h 2450892"/>
              <a:gd name="connsiteX1769" fmla="*/ 2981935 w 3171629"/>
              <a:gd name="connsiteY1769" fmla="*/ 194189 h 2450892"/>
              <a:gd name="connsiteX1770" fmla="*/ 3046651 w 3171629"/>
              <a:gd name="connsiteY1770" fmla="*/ 201987 h 2450892"/>
              <a:gd name="connsiteX1771" fmla="*/ 3108778 w 3171629"/>
              <a:gd name="connsiteY1771" fmla="*/ 160395 h 2450892"/>
              <a:gd name="connsiteX1772" fmla="*/ 3106189 w 3171629"/>
              <a:gd name="connsiteY1772" fmla="*/ 118802 h 2450892"/>
              <a:gd name="connsiteX1773" fmla="*/ 3080303 w 3171629"/>
              <a:gd name="connsiteY1773" fmla="*/ 111004 h 2450892"/>
              <a:gd name="connsiteX1774" fmla="*/ 3075126 w 3171629"/>
              <a:gd name="connsiteY1774" fmla="*/ 118802 h 2450892"/>
              <a:gd name="connsiteX1775" fmla="*/ 3080303 w 3171629"/>
              <a:gd name="connsiteY1775" fmla="*/ 126601 h 2450892"/>
              <a:gd name="connsiteX1776" fmla="*/ 3085480 w 3171629"/>
              <a:gd name="connsiteY1776" fmla="*/ 129200 h 2450892"/>
              <a:gd name="connsiteX1777" fmla="*/ 3064771 w 3171629"/>
              <a:gd name="connsiteY1777" fmla="*/ 129200 h 2450892"/>
              <a:gd name="connsiteX1778" fmla="*/ 3080303 w 3171629"/>
              <a:gd name="connsiteY1778" fmla="*/ 108404 h 2450892"/>
              <a:gd name="connsiteX1779" fmla="*/ 3119133 w 3171629"/>
              <a:gd name="connsiteY1779" fmla="*/ 134399 h 2450892"/>
              <a:gd name="connsiteX1780" fmla="*/ 3101012 w 3171629"/>
              <a:gd name="connsiteY1780" fmla="*/ 181191 h 2450892"/>
              <a:gd name="connsiteX1781" fmla="*/ 3046651 w 3171629"/>
              <a:gd name="connsiteY1781" fmla="*/ 209786 h 2450892"/>
              <a:gd name="connsiteX1782" fmla="*/ 3036296 w 3171629"/>
              <a:gd name="connsiteY1782" fmla="*/ 212386 h 2450892"/>
              <a:gd name="connsiteX1783" fmla="*/ 3029127 w 3171629"/>
              <a:gd name="connsiteY1783" fmla="*/ 212591 h 2450892"/>
              <a:gd name="connsiteX1784" fmla="*/ 3039495 w 3171629"/>
              <a:gd name="connsiteY1784" fmla="*/ 220336 h 2450892"/>
              <a:gd name="connsiteX1785" fmla="*/ 3060230 w 3171629"/>
              <a:gd name="connsiteY1785" fmla="*/ 269714 h 2450892"/>
              <a:gd name="connsiteX1786" fmla="*/ 3055046 w 3171629"/>
              <a:gd name="connsiteY1786" fmla="*/ 350278 h 2450892"/>
              <a:gd name="connsiteX1787" fmla="*/ 3042087 w 3171629"/>
              <a:gd name="connsiteY1787" fmla="*/ 391859 h 2450892"/>
              <a:gd name="connsiteX1788" fmla="*/ 3039495 w 3171629"/>
              <a:gd name="connsiteY1788" fmla="*/ 420446 h 2450892"/>
              <a:gd name="connsiteX1789" fmla="*/ 3049863 w 3171629"/>
              <a:gd name="connsiteY1789" fmla="*/ 433441 h 2450892"/>
              <a:gd name="connsiteX1790" fmla="*/ 3060230 w 3171629"/>
              <a:gd name="connsiteY1790" fmla="*/ 423045 h 2450892"/>
              <a:gd name="connsiteX1791" fmla="*/ 3055046 w 3171629"/>
              <a:gd name="connsiteY1791" fmla="*/ 428243 h 2450892"/>
              <a:gd name="connsiteX1792" fmla="*/ 3068005 w 3171629"/>
              <a:gd name="connsiteY1792" fmla="*/ 417848 h 2450892"/>
              <a:gd name="connsiteX1793" fmla="*/ 3065414 w 3171629"/>
              <a:gd name="connsiteY1793" fmla="*/ 436039 h 2450892"/>
              <a:gd name="connsiteX1794" fmla="*/ 3039495 w 3171629"/>
              <a:gd name="connsiteY1794" fmla="*/ 425644 h 2450892"/>
              <a:gd name="connsiteX1795" fmla="*/ 3036903 w 3171629"/>
              <a:gd name="connsiteY1795" fmla="*/ 404853 h 2450892"/>
              <a:gd name="connsiteX1796" fmla="*/ 3021709 w 3171629"/>
              <a:gd name="connsiteY1796" fmla="*/ 438840 h 2450892"/>
              <a:gd name="connsiteX1797" fmla="*/ 3021709 w 3171629"/>
              <a:gd name="connsiteY1797" fmla="*/ 456285 h 2450892"/>
              <a:gd name="connsiteX1798" fmla="*/ 3013910 w 3171629"/>
              <a:gd name="connsiteY1798" fmla="*/ 456285 h 2450892"/>
              <a:gd name="connsiteX1799" fmla="*/ 3003210 w 3171629"/>
              <a:gd name="connsiteY1799" fmla="*/ 480220 h 2450892"/>
              <a:gd name="connsiteX1800" fmla="*/ 2998026 w 3171629"/>
              <a:gd name="connsiteY1800" fmla="*/ 488016 h 2450892"/>
              <a:gd name="connsiteX1801" fmla="*/ 2998026 w 3171629"/>
              <a:gd name="connsiteY1801" fmla="*/ 490615 h 2450892"/>
              <a:gd name="connsiteX1802" fmla="*/ 2990250 w 3171629"/>
              <a:gd name="connsiteY1802" fmla="*/ 529598 h 2450892"/>
              <a:gd name="connsiteX1803" fmla="*/ 2995434 w 3171629"/>
              <a:gd name="connsiteY1803" fmla="*/ 545191 h 2450892"/>
              <a:gd name="connsiteX1804" fmla="*/ 3003210 w 3171629"/>
              <a:gd name="connsiteY1804" fmla="*/ 555586 h 2450892"/>
              <a:gd name="connsiteX1805" fmla="*/ 3018761 w 3171629"/>
              <a:gd name="connsiteY1805" fmla="*/ 552987 h 2450892"/>
              <a:gd name="connsiteX1806" fmla="*/ 3026536 w 3171629"/>
              <a:gd name="connsiteY1806" fmla="*/ 550388 h 2450892"/>
              <a:gd name="connsiteX1807" fmla="*/ 3025240 w 3171629"/>
              <a:gd name="connsiteY1807" fmla="*/ 558835 h 2450892"/>
              <a:gd name="connsiteX1808" fmla="*/ 3020801 w 3171629"/>
              <a:gd name="connsiteY1808" fmla="*/ 561060 h 2450892"/>
              <a:gd name="connsiteX1809" fmla="*/ 3021709 w 3171629"/>
              <a:gd name="connsiteY1809" fmla="*/ 561060 h 2450892"/>
              <a:gd name="connsiteX1810" fmla="*/ 3021709 w 3171629"/>
              <a:gd name="connsiteY1810" fmla="*/ 576935 h 2450892"/>
              <a:gd name="connsiteX1811" fmla="*/ 3039171 w 3171629"/>
              <a:gd name="connsiteY1811" fmla="*/ 592810 h 2450892"/>
              <a:gd name="connsiteX1812" fmla="*/ 3021709 w 3171629"/>
              <a:gd name="connsiteY1812" fmla="*/ 607098 h 2450892"/>
              <a:gd name="connsiteX1813" fmla="*/ 3021709 w 3171629"/>
              <a:gd name="connsiteY1813" fmla="*/ 615035 h 2450892"/>
              <a:gd name="connsiteX1814" fmla="*/ 3038966 w 3171629"/>
              <a:gd name="connsiteY1814" fmla="*/ 630724 h 2450892"/>
              <a:gd name="connsiteX1815" fmla="*/ 3052292 w 3171629"/>
              <a:gd name="connsiteY1815" fmla="*/ 630303 h 2450892"/>
              <a:gd name="connsiteX1816" fmla="*/ 3065414 w 3171629"/>
              <a:gd name="connsiteY1816" fmla="*/ 612761 h 2450892"/>
              <a:gd name="connsiteX1817" fmla="*/ 3070597 w 3171629"/>
              <a:gd name="connsiteY1817" fmla="*/ 610162 h 2450892"/>
              <a:gd name="connsiteX1818" fmla="*/ 3060230 w 3171629"/>
              <a:gd name="connsiteY1818" fmla="*/ 599766 h 2450892"/>
              <a:gd name="connsiteX1819" fmla="*/ 3070597 w 3171629"/>
              <a:gd name="connsiteY1819" fmla="*/ 602365 h 2450892"/>
              <a:gd name="connsiteX1820" fmla="*/ 3080965 w 3171629"/>
              <a:gd name="connsiteY1820" fmla="*/ 615359 h 2450892"/>
              <a:gd name="connsiteX1821" fmla="*/ 3078373 w 3171629"/>
              <a:gd name="connsiteY1821" fmla="*/ 623156 h 2450892"/>
              <a:gd name="connsiteX1822" fmla="*/ 3049863 w 3171629"/>
              <a:gd name="connsiteY1822" fmla="*/ 636150 h 2450892"/>
              <a:gd name="connsiteX1823" fmla="*/ 3035963 w 3171629"/>
              <a:gd name="connsiteY1823" fmla="*/ 633827 h 2450892"/>
              <a:gd name="connsiteX1824" fmla="*/ 3031997 w 3171629"/>
              <a:gd name="connsiteY1824" fmla="*/ 637432 h 2450892"/>
              <a:gd name="connsiteX1825" fmla="*/ 3059906 w 3171629"/>
              <a:gd name="connsiteY1825" fmla="*/ 651094 h 2450892"/>
              <a:gd name="connsiteX1826" fmla="*/ 3106883 w 3171629"/>
              <a:gd name="connsiteY1826" fmla="*/ 651743 h 2450892"/>
              <a:gd name="connsiteX1827" fmla="*/ 3137985 w 3171629"/>
              <a:gd name="connsiteY1827" fmla="*/ 636150 h 2450892"/>
              <a:gd name="connsiteX1828" fmla="*/ 3156128 w 3171629"/>
              <a:gd name="connsiteY1828" fmla="*/ 597168 h 2450892"/>
              <a:gd name="connsiteX1829" fmla="*/ 3135393 w 3171629"/>
              <a:gd name="connsiteY1829" fmla="*/ 573778 h 2450892"/>
              <a:gd name="connsiteX1830" fmla="*/ 3122434 w 3171629"/>
              <a:gd name="connsiteY1830" fmla="*/ 589371 h 2450892"/>
              <a:gd name="connsiteX1831" fmla="*/ 3132801 w 3171629"/>
              <a:gd name="connsiteY1831" fmla="*/ 589371 h 2450892"/>
              <a:gd name="connsiteX1832" fmla="*/ 3143169 w 3171629"/>
              <a:gd name="connsiteY1832" fmla="*/ 586772 h 2450892"/>
              <a:gd name="connsiteX1833" fmla="*/ 3117250 w 3171629"/>
              <a:gd name="connsiteY1833" fmla="*/ 599766 h 2450892"/>
              <a:gd name="connsiteX1834" fmla="*/ 3130210 w 3171629"/>
              <a:gd name="connsiteY1834" fmla="*/ 571179 h 2450892"/>
              <a:gd name="connsiteX1835" fmla="*/ 3161312 w 3171629"/>
              <a:gd name="connsiteY1835" fmla="*/ 597168 h 2450892"/>
              <a:gd name="connsiteX1836" fmla="*/ 3158720 w 3171629"/>
              <a:gd name="connsiteY1836" fmla="*/ 612761 h 2450892"/>
              <a:gd name="connsiteX1837" fmla="*/ 3163903 w 3171629"/>
              <a:gd name="connsiteY1837" fmla="*/ 560784 h 2450892"/>
              <a:gd name="connsiteX1838" fmla="*/ 3156128 w 3171629"/>
              <a:gd name="connsiteY1838" fmla="*/ 545191 h 2450892"/>
              <a:gd name="connsiteX1839" fmla="*/ 3148352 w 3171629"/>
              <a:gd name="connsiteY1839" fmla="*/ 537394 h 2450892"/>
              <a:gd name="connsiteX1840" fmla="*/ 3135393 w 3171629"/>
              <a:gd name="connsiteY1840" fmla="*/ 532197 h 2450892"/>
              <a:gd name="connsiteX1841" fmla="*/ 3125026 w 3171629"/>
              <a:gd name="connsiteY1841" fmla="*/ 542592 h 2450892"/>
              <a:gd name="connsiteX1842" fmla="*/ 3117250 w 3171629"/>
              <a:gd name="connsiteY1842" fmla="*/ 542592 h 2450892"/>
              <a:gd name="connsiteX1843" fmla="*/ 3137985 w 3171629"/>
              <a:gd name="connsiteY1843" fmla="*/ 529598 h 2450892"/>
              <a:gd name="connsiteX1844" fmla="*/ 3150944 w 3171629"/>
              <a:gd name="connsiteY1844" fmla="*/ 534795 h 2450892"/>
              <a:gd name="connsiteX1845" fmla="*/ 3104291 w 3171629"/>
              <a:gd name="connsiteY1845" fmla="*/ 511406 h 2450892"/>
              <a:gd name="connsiteX1846" fmla="*/ 3075781 w 3171629"/>
              <a:gd name="connsiteY1846" fmla="*/ 526999 h 2450892"/>
              <a:gd name="connsiteX1847" fmla="*/ 3070597 w 3171629"/>
              <a:gd name="connsiteY1847" fmla="*/ 542592 h 2450892"/>
              <a:gd name="connsiteX1848" fmla="*/ 3057638 w 3171629"/>
              <a:gd name="connsiteY1848" fmla="*/ 552987 h 2450892"/>
              <a:gd name="connsiteX1849" fmla="*/ 3065414 w 3171629"/>
              <a:gd name="connsiteY1849" fmla="*/ 571179 h 2450892"/>
              <a:gd name="connsiteX1850" fmla="*/ 3052454 w 3171629"/>
              <a:gd name="connsiteY1850" fmla="*/ 539993 h 2450892"/>
              <a:gd name="connsiteX1851" fmla="*/ 3109475 w 3171629"/>
              <a:gd name="connsiteY1851" fmla="*/ 508807 h 2450892"/>
              <a:gd name="connsiteX1852" fmla="*/ 3119842 w 3171629"/>
              <a:gd name="connsiteY1852" fmla="*/ 508807 h 2450892"/>
              <a:gd name="connsiteX1853" fmla="*/ 3104291 w 3171629"/>
              <a:gd name="connsiteY1853" fmla="*/ 493214 h 2450892"/>
              <a:gd name="connsiteX1854" fmla="*/ 3114658 w 3171629"/>
              <a:gd name="connsiteY1854" fmla="*/ 454231 h 2450892"/>
              <a:gd name="connsiteX1855" fmla="*/ 3143169 w 3171629"/>
              <a:gd name="connsiteY1855" fmla="*/ 464627 h 2450892"/>
              <a:gd name="connsiteX1856" fmla="*/ 3143169 w 3171629"/>
              <a:gd name="connsiteY1856" fmla="*/ 472423 h 2450892"/>
              <a:gd name="connsiteX1857" fmla="*/ 3137985 w 3171629"/>
              <a:gd name="connsiteY1857" fmla="*/ 480220 h 2450892"/>
              <a:gd name="connsiteX1858" fmla="*/ 3117250 w 3171629"/>
              <a:gd name="connsiteY1858" fmla="*/ 475022 h 2450892"/>
              <a:gd name="connsiteX1859" fmla="*/ 3130210 w 3171629"/>
              <a:gd name="connsiteY1859" fmla="*/ 475022 h 2450892"/>
              <a:gd name="connsiteX1860" fmla="*/ 3127618 w 3171629"/>
              <a:gd name="connsiteY1860" fmla="*/ 469824 h 2450892"/>
              <a:gd name="connsiteX1861" fmla="*/ 3122434 w 3171629"/>
              <a:gd name="connsiteY1861" fmla="*/ 459429 h 2450892"/>
              <a:gd name="connsiteX1862" fmla="*/ 3112067 w 3171629"/>
              <a:gd name="connsiteY1862" fmla="*/ 462028 h 2450892"/>
              <a:gd name="connsiteX1863" fmla="*/ 3106883 w 3171629"/>
              <a:gd name="connsiteY1863" fmla="*/ 488016 h 2450892"/>
              <a:gd name="connsiteX1864" fmla="*/ 3132801 w 3171629"/>
              <a:gd name="connsiteY1864" fmla="*/ 514005 h 2450892"/>
              <a:gd name="connsiteX1865" fmla="*/ 3135393 w 3171629"/>
              <a:gd name="connsiteY1865" fmla="*/ 516604 h 2450892"/>
              <a:gd name="connsiteX1866" fmla="*/ 3142938 w 3171629"/>
              <a:gd name="connsiteY1866" fmla="*/ 519125 h 2450892"/>
              <a:gd name="connsiteX1867" fmla="*/ 3155480 w 3171629"/>
              <a:gd name="connsiteY1867" fmla="*/ 532521 h 2450892"/>
              <a:gd name="connsiteX1868" fmla="*/ 3166495 w 3171629"/>
              <a:gd name="connsiteY1868" fmla="*/ 550388 h 2450892"/>
              <a:gd name="connsiteX1869" fmla="*/ 3117250 w 3171629"/>
              <a:gd name="connsiteY1869" fmla="*/ 654342 h 2450892"/>
              <a:gd name="connsiteX1870" fmla="*/ 3054074 w 3171629"/>
              <a:gd name="connsiteY1870" fmla="*/ 656616 h 2450892"/>
              <a:gd name="connsiteX1871" fmla="*/ 3027666 w 3171629"/>
              <a:gd name="connsiteY1871" fmla="*/ 641370 h 2450892"/>
              <a:gd name="connsiteX1872" fmla="*/ 3021709 w 3171629"/>
              <a:gd name="connsiteY1872" fmla="*/ 646785 h 2450892"/>
              <a:gd name="connsiteX1873" fmla="*/ 3021709 w 3171629"/>
              <a:gd name="connsiteY1873" fmla="*/ 695998 h 2450892"/>
              <a:gd name="connsiteX1874" fmla="*/ 3013771 w 3171629"/>
              <a:gd name="connsiteY1874" fmla="*/ 695998 h 2450892"/>
              <a:gd name="connsiteX1875" fmla="*/ 3013771 w 3171629"/>
              <a:gd name="connsiteY1875" fmla="*/ 646785 h 2450892"/>
              <a:gd name="connsiteX1876" fmla="*/ 2997896 w 3171629"/>
              <a:gd name="connsiteY1876" fmla="*/ 630910 h 2450892"/>
              <a:gd name="connsiteX1877" fmla="*/ 3002161 w 3171629"/>
              <a:gd name="connsiteY1877" fmla="*/ 626646 h 2450892"/>
              <a:gd name="connsiteX1878" fmla="*/ 3000618 w 3171629"/>
              <a:gd name="connsiteY1878" fmla="*/ 625755 h 2450892"/>
              <a:gd name="connsiteX1879" fmla="*/ 2974699 w 3171629"/>
              <a:gd name="connsiteY1879" fmla="*/ 571179 h 2450892"/>
              <a:gd name="connsiteX1880" fmla="*/ 2974699 w 3171629"/>
              <a:gd name="connsiteY1880" fmla="*/ 636150 h 2450892"/>
              <a:gd name="connsiteX1881" fmla="*/ 2982475 w 3171629"/>
              <a:gd name="connsiteY1881" fmla="*/ 685528 h 2450892"/>
              <a:gd name="connsiteX1882" fmla="*/ 2987658 w 3171629"/>
              <a:gd name="connsiteY1882" fmla="*/ 695924 h 2450892"/>
              <a:gd name="connsiteX1883" fmla="*/ 3005801 w 3171629"/>
              <a:gd name="connsiteY1883" fmla="*/ 714115 h 2450892"/>
              <a:gd name="connsiteX1884" fmla="*/ 3013771 w 3171629"/>
              <a:gd name="connsiteY1884" fmla="*/ 715714 h 2450892"/>
              <a:gd name="connsiteX1885" fmla="*/ 3013771 w 3171629"/>
              <a:gd name="connsiteY1885" fmla="*/ 715047 h 2450892"/>
              <a:gd name="connsiteX1886" fmla="*/ 3021709 w 3171629"/>
              <a:gd name="connsiteY1886" fmla="*/ 715047 h 2450892"/>
              <a:gd name="connsiteX1887" fmla="*/ 3021709 w 3171629"/>
              <a:gd name="connsiteY1887" fmla="*/ 716517 h 2450892"/>
              <a:gd name="connsiteX1888" fmla="*/ 3023620 w 3171629"/>
              <a:gd name="connsiteY1888" fmla="*/ 716390 h 2450892"/>
              <a:gd name="connsiteX1889" fmla="*/ 3026536 w 3171629"/>
              <a:gd name="connsiteY1889" fmla="*/ 714115 h 2450892"/>
              <a:gd name="connsiteX1890" fmla="*/ 3021352 w 3171629"/>
              <a:gd name="connsiteY1890" fmla="*/ 706319 h 2450892"/>
              <a:gd name="connsiteX1891" fmla="*/ 3013577 w 3171629"/>
              <a:gd name="connsiteY1891" fmla="*/ 706319 h 2450892"/>
              <a:gd name="connsiteX1892" fmla="*/ 3031720 w 3171629"/>
              <a:gd name="connsiteY1892" fmla="*/ 703720 h 2450892"/>
              <a:gd name="connsiteX1893" fmla="*/ 3026536 w 3171629"/>
              <a:gd name="connsiteY1893" fmla="*/ 719313 h 2450892"/>
              <a:gd name="connsiteX1894" fmla="*/ 3021709 w 3171629"/>
              <a:gd name="connsiteY1894" fmla="*/ 720306 h 2450892"/>
              <a:gd name="connsiteX1895" fmla="*/ 3021709 w 3171629"/>
              <a:gd name="connsiteY1895" fmla="*/ 738311 h 2450892"/>
              <a:gd name="connsiteX1896" fmla="*/ 3023944 w 3171629"/>
              <a:gd name="connsiteY1896" fmla="*/ 740104 h 2450892"/>
              <a:gd name="connsiteX1897" fmla="*/ 3031720 w 3171629"/>
              <a:gd name="connsiteY1897" fmla="*/ 742703 h 2450892"/>
              <a:gd name="connsiteX1898" fmla="*/ 3042087 w 3171629"/>
              <a:gd name="connsiteY1898" fmla="*/ 742703 h 2450892"/>
              <a:gd name="connsiteX1899" fmla="*/ 3047271 w 3171629"/>
              <a:gd name="connsiteY1899" fmla="*/ 734906 h 2450892"/>
              <a:gd name="connsiteX1900" fmla="*/ 3055046 w 3171629"/>
              <a:gd name="connsiteY1900" fmla="*/ 727110 h 2450892"/>
              <a:gd name="connsiteX1901" fmla="*/ 3049863 w 3171629"/>
              <a:gd name="connsiteY1901" fmla="*/ 719313 h 2450892"/>
              <a:gd name="connsiteX1902" fmla="*/ 3062822 w 3171629"/>
              <a:gd name="connsiteY1902" fmla="*/ 732307 h 2450892"/>
              <a:gd name="connsiteX1903" fmla="*/ 3049863 w 3171629"/>
              <a:gd name="connsiteY1903" fmla="*/ 745302 h 2450892"/>
              <a:gd name="connsiteX1904" fmla="*/ 3030424 w 3171629"/>
              <a:gd name="connsiteY1904" fmla="*/ 745302 h 2450892"/>
              <a:gd name="connsiteX1905" fmla="*/ 3021709 w 3171629"/>
              <a:gd name="connsiteY1905" fmla="*/ 741806 h 2450892"/>
              <a:gd name="connsiteX1906" fmla="*/ 3021709 w 3171629"/>
              <a:gd name="connsiteY1906" fmla="*/ 753147 h 2450892"/>
              <a:gd name="connsiteX1907" fmla="*/ 3015731 w 3171629"/>
              <a:gd name="connsiteY1907" fmla="*/ 753147 h 2450892"/>
              <a:gd name="connsiteX1908" fmla="*/ 3036903 w 3171629"/>
              <a:gd name="connsiteY1908" fmla="*/ 784284 h 2450892"/>
              <a:gd name="connsiteX1909" fmla="*/ 3042087 w 3171629"/>
              <a:gd name="connsiteY1909" fmla="*/ 786883 h 2450892"/>
              <a:gd name="connsiteX1910" fmla="*/ 3047271 w 3171629"/>
              <a:gd name="connsiteY1910" fmla="*/ 789482 h 2450892"/>
              <a:gd name="connsiteX1911" fmla="*/ 3075781 w 3171629"/>
              <a:gd name="connsiteY1911" fmla="*/ 789482 h 2450892"/>
              <a:gd name="connsiteX1912" fmla="*/ 3083556 w 3171629"/>
              <a:gd name="connsiteY1912" fmla="*/ 792081 h 2450892"/>
              <a:gd name="connsiteX1913" fmla="*/ 3065414 w 3171629"/>
              <a:gd name="connsiteY1913" fmla="*/ 802476 h 2450892"/>
              <a:gd name="connsiteX1914" fmla="*/ 3088740 w 3171629"/>
              <a:gd name="connsiteY1914" fmla="*/ 810273 h 2450892"/>
              <a:gd name="connsiteX1915" fmla="*/ 3122434 w 3171629"/>
              <a:gd name="connsiteY1915" fmla="*/ 820668 h 2450892"/>
              <a:gd name="connsiteX1916" fmla="*/ 3127618 w 3171629"/>
              <a:gd name="connsiteY1916" fmla="*/ 838860 h 2450892"/>
              <a:gd name="connsiteX1917" fmla="*/ 3075781 w 3171629"/>
              <a:gd name="connsiteY1917" fmla="*/ 825866 h 2450892"/>
              <a:gd name="connsiteX1918" fmla="*/ 3070597 w 3171629"/>
              <a:gd name="connsiteY1918" fmla="*/ 820668 h 2450892"/>
              <a:gd name="connsiteX1919" fmla="*/ 3080965 w 3171629"/>
              <a:gd name="connsiteY1919" fmla="*/ 836261 h 2450892"/>
              <a:gd name="connsiteX1920" fmla="*/ 3073189 w 3171629"/>
              <a:gd name="connsiteY1920" fmla="*/ 857052 h 2450892"/>
              <a:gd name="connsiteX1921" fmla="*/ 3068005 w 3171629"/>
              <a:gd name="connsiteY1921" fmla="*/ 838860 h 2450892"/>
              <a:gd name="connsiteX1922" fmla="*/ 3062822 w 3171629"/>
              <a:gd name="connsiteY1922" fmla="*/ 846656 h 2450892"/>
              <a:gd name="connsiteX1923" fmla="*/ 3075781 w 3171629"/>
              <a:gd name="connsiteY1923" fmla="*/ 849255 h 2450892"/>
              <a:gd name="connsiteX1924" fmla="*/ 3075781 w 3171629"/>
              <a:gd name="connsiteY1924" fmla="*/ 833662 h 2450892"/>
              <a:gd name="connsiteX1925" fmla="*/ 3065414 w 3171629"/>
              <a:gd name="connsiteY1925" fmla="*/ 820668 h 2450892"/>
              <a:gd name="connsiteX1926" fmla="*/ 3052454 w 3171629"/>
              <a:gd name="connsiteY1926" fmla="*/ 810273 h 2450892"/>
              <a:gd name="connsiteX1927" fmla="*/ 3042087 w 3171629"/>
              <a:gd name="connsiteY1927" fmla="*/ 799877 h 2450892"/>
              <a:gd name="connsiteX1928" fmla="*/ 3042087 w 3171629"/>
              <a:gd name="connsiteY1928" fmla="*/ 799877 h 2450892"/>
              <a:gd name="connsiteX1929" fmla="*/ 3039495 w 3171629"/>
              <a:gd name="connsiteY1929" fmla="*/ 797278 h 2450892"/>
              <a:gd name="connsiteX1930" fmla="*/ 3042087 w 3171629"/>
              <a:gd name="connsiteY1930" fmla="*/ 799877 h 2450892"/>
              <a:gd name="connsiteX1931" fmla="*/ 3044679 w 3171629"/>
              <a:gd name="connsiteY1931" fmla="*/ 822617 h 2450892"/>
              <a:gd name="connsiteX1932" fmla="*/ 3031720 w 3171629"/>
              <a:gd name="connsiteY1932" fmla="*/ 841459 h 2450892"/>
              <a:gd name="connsiteX1933" fmla="*/ 3021708 w 3171629"/>
              <a:gd name="connsiteY1933" fmla="*/ 842243 h 2450892"/>
              <a:gd name="connsiteX1934" fmla="*/ 3021708 w 3171629"/>
              <a:gd name="connsiteY1934" fmla="*/ 1210347 h 2450892"/>
              <a:gd name="connsiteX1935" fmla="*/ 3047108 w 3171629"/>
              <a:gd name="connsiteY1935" fmla="*/ 1234160 h 2450892"/>
              <a:gd name="connsiteX1936" fmla="*/ 3021708 w 3171629"/>
              <a:gd name="connsiteY1936" fmla="*/ 1257972 h 2450892"/>
              <a:gd name="connsiteX1937" fmla="*/ 3021708 w 3171629"/>
              <a:gd name="connsiteY1937" fmla="*/ 1597697 h 2450892"/>
              <a:gd name="connsiteX1938" fmla="*/ 3013771 w 3171629"/>
              <a:gd name="connsiteY1938" fmla="*/ 1597697 h 2450892"/>
              <a:gd name="connsiteX1939" fmla="*/ 3013771 w 3171629"/>
              <a:gd name="connsiteY1939" fmla="*/ 1257972 h 2450892"/>
              <a:gd name="connsiteX1940" fmla="*/ 2989958 w 3171629"/>
              <a:gd name="connsiteY1940" fmla="*/ 1234160 h 2450892"/>
              <a:gd name="connsiteX1941" fmla="*/ 3013771 w 3171629"/>
              <a:gd name="connsiteY1941" fmla="*/ 1210347 h 2450892"/>
              <a:gd name="connsiteX1942" fmla="*/ 3013771 w 3171629"/>
              <a:gd name="connsiteY1942" fmla="*/ 842865 h 2450892"/>
              <a:gd name="connsiteX1943" fmla="*/ 3010985 w 3171629"/>
              <a:gd name="connsiteY1943" fmla="*/ 843083 h 2450892"/>
              <a:gd name="connsiteX1944" fmla="*/ 2998026 w 3171629"/>
              <a:gd name="connsiteY1944" fmla="*/ 831063 h 2450892"/>
              <a:gd name="connsiteX1945" fmla="*/ 3013577 w 3171629"/>
              <a:gd name="connsiteY1945" fmla="*/ 818069 h 2450892"/>
              <a:gd name="connsiteX1946" fmla="*/ 3013771 w 3171629"/>
              <a:gd name="connsiteY1946" fmla="*/ 818069 h 2450892"/>
              <a:gd name="connsiteX1947" fmla="*/ 3013771 w 3171629"/>
              <a:gd name="connsiteY1947" fmla="*/ 781722 h 2450892"/>
              <a:gd name="connsiteX1948" fmla="*/ 3021708 w 3171629"/>
              <a:gd name="connsiteY1948" fmla="*/ 781722 h 2450892"/>
              <a:gd name="connsiteX1949" fmla="*/ 3021708 w 3171629"/>
              <a:gd name="connsiteY1949" fmla="*/ 836261 h 2450892"/>
              <a:gd name="connsiteX1950" fmla="*/ 3029128 w 3171629"/>
              <a:gd name="connsiteY1950" fmla="*/ 836261 h 2450892"/>
              <a:gd name="connsiteX1951" fmla="*/ 3036903 w 3171629"/>
              <a:gd name="connsiteY1951" fmla="*/ 828465 h 2450892"/>
              <a:gd name="connsiteX1952" fmla="*/ 3031720 w 3171629"/>
              <a:gd name="connsiteY1952" fmla="*/ 792081 h 2450892"/>
              <a:gd name="connsiteX1953" fmla="*/ 3018761 w 3171629"/>
              <a:gd name="connsiteY1953" fmla="*/ 773889 h 2450892"/>
              <a:gd name="connsiteX1954" fmla="*/ 3016169 w 3171629"/>
              <a:gd name="connsiteY1954" fmla="*/ 771290 h 2450892"/>
              <a:gd name="connsiteX1955" fmla="*/ 2985067 w 3171629"/>
              <a:gd name="connsiteY1955" fmla="*/ 714115 h 2450892"/>
              <a:gd name="connsiteX1956" fmla="*/ 2974699 w 3171629"/>
              <a:gd name="connsiteY1956" fmla="*/ 542592 h 2450892"/>
              <a:gd name="connsiteX1957" fmla="*/ 2985067 w 3171629"/>
              <a:gd name="connsiteY1957" fmla="*/ 506208 h 2450892"/>
              <a:gd name="connsiteX1958" fmla="*/ 2928046 w 3171629"/>
              <a:gd name="connsiteY1958" fmla="*/ 532197 h 2450892"/>
              <a:gd name="connsiteX1959" fmla="*/ 2948781 w 3171629"/>
              <a:gd name="connsiteY1959" fmla="*/ 506208 h 2450892"/>
              <a:gd name="connsiteX1960" fmla="*/ 3008393 w 3171629"/>
              <a:gd name="connsiteY1960" fmla="*/ 451632 h 2450892"/>
              <a:gd name="connsiteX1961" fmla="*/ 3013771 w 3171629"/>
              <a:gd name="connsiteY1961" fmla="*/ 440847 h 2450892"/>
              <a:gd name="connsiteX1962" fmla="*/ 3013771 w 3171629"/>
              <a:gd name="connsiteY1962" fmla="*/ 413422 h 2450892"/>
              <a:gd name="connsiteX1963" fmla="*/ 3021709 w 3171629"/>
              <a:gd name="connsiteY1963" fmla="*/ 413422 h 2450892"/>
              <a:gd name="connsiteX1964" fmla="*/ 3021709 w 3171629"/>
              <a:gd name="connsiteY1964" fmla="*/ 424928 h 2450892"/>
              <a:gd name="connsiteX1965" fmla="*/ 3029128 w 3171629"/>
              <a:gd name="connsiteY1965" fmla="*/ 410051 h 2450892"/>
              <a:gd name="connsiteX1966" fmla="*/ 3036903 w 3171629"/>
              <a:gd name="connsiteY1966" fmla="*/ 389260 h 2450892"/>
              <a:gd name="connsiteX1967" fmla="*/ 3023944 w 3171629"/>
              <a:gd name="connsiteY1967" fmla="*/ 399656 h 2450892"/>
              <a:gd name="connsiteX1968" fmla="*/ 2979883 w 3171629"/>
              <a:gd name="connsiteY1968" fmla="*/ 381464 h 2450892"/>
              <a:gd name="connsiteX1969" fmla="*/ 2979883 w 3171629"/>
              <a:gd name="connsiteY1969" fmla="*/ 378865 h 2450892"/>
              <a:gd name="connsiteX1970" fmla="*/ 2982475 w 3171629"/>
              <a:gd name="connsiteY1970" fmla="*/ 378865 h 2450892"/>
              <a:gd name="connsiteX1971" fmla="*/ 2990250 w 3171629"/>
              <a:gd name="connsiteY1971" fmla="*/ 368470 h 2450892"/>
              <a:gd name="connsiteX1972" fmla="*/ 3009365 w 3171629"/>
              <a:gd name="connsiteY1972" fmla="*/ 364571 h 2450892"/>
              <a:gd name="connsiteX1973" fmla="*/ 3013771 w 3171629"/>
              <a:gd name="connsiteY1973" fmla="*/ 366399 h 2450892"/>
              <a:gd name="connsiteX1974" fmla="*/ 3013771 w 3171629"/>
              <a:gd name="connsiteY1974" fmla="*/ 213871 h 2450892"/>
              <a:gd name="connsiteX1975" fmla="*/ 3003858 w 3171629"/>
              <a:gd name="connsiteY1975" fmla="*/ 212214 h 2450892"/>
              <a:gd name="connsiteX1976" fmla="*/ 2990250 w 3171629"/>
              <a:gd name="connsiteY1976" fmla="*/ 222934 h 2450892"/>
              <a:gd name="connsiteX1977" fmla="*/ 2992842 w 3171629"/>
              <a:gd name="connsiteY1977" fmla="*/ 228132 h 2450892"/>
              <a:gd name="connsiteX1978" fmla="*/ 3003210 w 3171629"/>
              <a:gd name="connsiteY1978" fmla="*/ 235929 h 2450892"/>
              <a:gd name="connsiteX1979" fmla="*/ 3003210 w 3171629"/>
              <a:gd name="connsiteY1979" fmla="*/ 243725 h 2450892"/>
              <a:gd name="connsiteX1980" fmla="*/ 2985067 w 3171629"/>
              <a:gd name="connsiteY1980" fmla="*/ 233979 h 2450892"/>
              <a:gd name="connsiteX1981" fmla="*/ 2984924 w 3171629"/>
              <a:gd name="connsiteY1981" fmla="*/ 232089 h 2450892"/>
              <a:gd name="connsiteX1982" fmla="*/ 2976502 w 3171629"/>
              <a:gd name="connsiteY1982" fmla="*/ 234488 h 2450892"/>
              <a:gd name="connsiteX1983" fmla="*/ 2950800 w 3171629"/>
              <a:gd name="connsiteY1983" fmla="*/ 223748 h 2450892"/>
              <a:gd name="connsiteX1984" fmla="*/ 2945659 w 3171629"/>
              <a:gd name="connsiteY1984" fmla="*/ 176885 h 2450892"/>
              <a:gd name="connsiteX1985" fmla="*/ 2973932 w 3171629"/>
              <a:gd name="connsiteY1985" fmla="*/ 213334 h 2450892"/>
              <a:gd name="connsiteX1986" fmla="*/ 2966221 w 3171629"/>
              <a:gd name="connsiteY1986" fmla="*/ 218541 h 2450892"/>
              <a:gd name="connsiteX1987" fmla="*/ 2973611 w 3171629"/>
              <a:gd name="connsiteY1987" fmla="*/ 228956 h 2450892"/>
              <a:gd name="connsiteX1988" fmla="*/ 2984855 w 3171629"/>
              <a:gd name="connsiteY1988" fmla="*/ 231178 h 2450892"/>
              <a:gd name="connsiteX1989" fmla="*/ 2984257 w 3171629"/>
              <a:gd name="connsiteY1989" fmla="*/ 223259 h 2450892"/>
              <a:gd name="connsiteX1990" fmla="*/ 2990250 w 3171629"/>
              <a:gd name="connsiteY1990" fmla="*/ 212539 h 2450892"/>
              <a:gd name="connsiteX1991" fmla="*/ 2996199 w 3171629"/>
              <a:gd name="connsiteY1991" fmla="*/ 210015 h 2450892"/>
              <a:gd name="connsiteX1992" fmla="*/ 2994878 w 3171629"/>
              <a:gd name="connsiteY1992" fmla="*/ 209786 h 2450892"/>
              <a:gd name="connsiteX1993" fmla="*/ 2945694 w 3171629"/>
              <a:gd name="connsiteY1993" fmla="*/ 170793 h 2450892"/>
              <a:gd name="connsiteX1994" fmla="*/ 2943106 w 3171629"/>
              <a:gd name="connsiteY1994" fmla="*/ 165594 h 2450892"/>
              <a:gd name="connsiteX1995" fmla="*/ 2937928 w 3171629"/>
              <a:gd name="connsiteY1995" fmla="*/ 165594 h 2450892"/>
              <a:gd name="connsiteX1996" fmla="*/ 2873213 w 3171629"/>
              <a:gd name="connsiteY1996" fmla="*/ 149997 h 2450892"/>
              <a:gd name="connsiteX1997" fmla="*/ 2864025 w 3171629"/>
              <a:gd name="connsiteY1997" fmla="*/ 142374 h 2450892"/>
              <a:gd name="connsiteX1998" fmla="*/ 2865970 w 3171629"/>
              <a:gd name="connsiteY1998" fmla="*/ 151347 h 2450892"/>
              <a:gd name="connsiteX1999" fmla="*/ 2858056 w 3171629"/>
              <a:gd name="connsiteY1999" fmla="*/ 165629 h 2450892"/>
              <a:gd name="connsiteX2000" fmla="*/ 2824293 w 3171629"/>
              <a:gd name="connsiteY2000" fmla="*/ 152608 h 2450892"/>
              <a:gd name="connsiteX2001" fmla="*/ 2832084 w 3171629"/>
              <a:gd name="connsiteY2001" fmla="*/ 155213 h 2450892"/>
              <a:gd name="connsiteX2002" fmla="*/ 2839876 w 3171629"/>
              <a:gd name="connsiteY2002" fmla="*/ 165629 h 2450892"/>
              <a:gd name="connsiteX2003" fmla="*/ 2847668 w 3171629"/>
              <a:gd name="connsiteY2003" fmla="*/ 165629 h 2450892"/>
              <a:gd name="connsiteX2004" fmla="*/ 2855459 w 3171629"/>
              <a:gd name="connsiteY2004" fmla="*/ 136983 h 2450892"/>
              <a:gd name="connsiteX2005" fmla="*/ 2803515 w 3171629"/>
              <a:gd name="connsiteY2005" fmla="*/ 108337 h 2450892"/>
              <a:gd name="connsiteX2006" fmla="*/ 2793126 w 3171629"/>
              <a:gd name="connsiteY2006" fmla="*/ 108337 h 2450892"/>
              <a:gd name="connsiteX2007" fmla="*/ 2777543 w 3171629"/>
              <a:gd name="connsiteY2007" fmla="*/ 126566 h 2450892"/>
              <a:gd name="connsiteX2008" fmla="*/ 2772348 w 3171629"/>
              <a:gd name="connsiteY2008" fmla="*/ 129170 h 2450892"/>
              <a:gd name="connsiteX2009" fmla="*/ 2782737 w 3171629"/>
              <a:gd name="connsiteY2009" fmla="*/ 108337 h 2450892"/>
              <a:gd name="connsiteX2010" fmla="*/ 2785334 w 3171629"/>
              <a:gd name="connsiteY2010" fmla="*/ 105733 h 2450892"/>
              <a:gd name="connsiteX2011" fmla="*/ 2777543 w 3171629"/>
              <a:gd name="connsiteY2011" fmla="*/ 105733 h 2450892"/>
              <a:gd name="connsiteX2012" fmla="*/ 2759362 w 3171629"/>
              <a:gd name="connsiteY2012" fmla="*/ 126566 h 2450892"/>
              <a:gd name="connsiteX2013" fmla="*/ 2754168 w 3171629"/>
              <a:gd name="connsiteY2013" fmla="*/ 121358 h 2450892"/>
              <a:gd name="connsiteX2014" fmla="*/ 2748973 w 3171629"/>
              <a:gd name="connsiteY2014" fmla="*/ 127868 h 2450892"/>
              <a:gd name="connsiteX2015" fmla="*/ 2749801 w 3171629"/>
              <a:gd name="connsiteY2015" fmla="*/ 132435 h 2450892"/>
              <a:gd name="connsiteX2016" fmla="*/ 2793109 w 3171629"/>
              <a:gd name="connsiteY2016" fmla="*/ 132435 h 2450892"/>
              <a:gd name="connsiteX2017" fmla="*/ 2793109 w 3171629"/>
              <a:gd name="connsiteY2017" fmla="*/ 137198 h 2450892"/>
              <a:gd name="connsiteX2018" fmla="*/ 2750665 w 3171629"/>
              <a:gd name="connsiteY2018" fmla="*/ 137198 h 2450892"/>
              <a:gd name="connsiteX2019" fmla="*/ 2751570 w 3171629"/>
              <a:gd name="connsiteY2019" fmla="*/ 142192 h 2450892"/>
              <a:gd name="connsiteX2020" fmla="*/ 2744428 w 3171629"/>
              <a:gd name="connsiteY2020" fmla="*/ 138611 h 2450892"/>
              <a:gd name="connsiteX2021" fmla="*/ 2743574 w 3171629"/>
              <a:gd name="connsiteY2021" fmla="*/ 137198 h 2450892"/>
              <a:gd name="connsiteX2022" fmla="*/ 2737546 w 3171629"/>
              <a:gd name="connsiteY2022" fmla="*/ 137198 h 2450892"/>
              <a:gd name="connsiteX2023" fmla="*/ 2737546 w 3171629"/>
              <a:gd name="connsiteY2023" fmla="*/ 132435 h 2450892"/>
              <a:gd name="connsiteX2024" fmla="*/ 2740693 w 3171629"/>
              <a:gd name="connsiteY2024" fmla="*/ 132435 h 2450892"/>
              <a:gd name="connsiteX2025" fmla="*/ 2740614 w 3171629"/>
              <a:gd name="connsiteY2025" fmla="*/ 132304 h 2450892"/>
              <a:gd name="connsiteX2026" fmla="*/ 2741182 w 3171629"/>
              <a:gd name="connsiteY2026" fmla="*/ 121358 h 2450892"/>
              <a:gd name="connsiteX2027" fmla="*/ 2769751 w 3171629"/>
              <a:gd name="connsiteY2027" fmla="*/ 105733 h 2450892"/>
              <a:gd name="connsiteX2028" fmla="*/ 2712612 w 3171629"/>
              <a:gd name="connsiteY2028" fmla="*/ 110941 h 2450892"/>
              <a:gd name="connsiteX2029" fmla="*/ 2678848 w 3171629"/>
              <a:gd name="connsiteY2029" fmla="*/ 123962 h 2450892"/>
              <a:gd name="connsiteX2030" fmla="*/ 2666512 w 3171629"/>
              <a:gd name="connsiteY2030" fmla="*/ 129821 h 2450892"/>
              <a:gd name="connsiteX2031" fmla="*/ 2664253 w 3171629"/>
              <a:gd name="connsiteY2031" fmla="*/ 132435 h 2450892"/>
              <a:gd name="connsiteX2032" fmla="*/ 2729608 w 3171629"/>
              <a:gd name="connsiteY2032" fmla="*/ 132435 h 2450892"/>
              <a:gd name="connsiteX2033" fmla="*/ 2729608 w 3171629"/>
              <a:gd name="connsiteY2033" fmla="*/ 137198 h 2450892"/>
              <a:gd name="connsiteX2034" fmla="*/ 2660136 w 3171629"/>
              <a:gd name="connsiteY2034" fmla="*/ 137198 h 2450892"/>
              <a:gd name="connsiteX2035" fmla="*/ 2658071 w 3171629"/>
              <a:gd name="connsiteY2035" fmla="*/ 139587 h 2450892"/>
              <a:gd name="connsiteX2036" fmla="*/ 2655473 w 3171629"/>
              <a:gd name="connsiteY2036" fmla="*/ 155213 h 2450892"/>
              <a:gd name="connsiteX2037" fmla="*/ 2671057 w 3171629"/>
              <a:gd name="connsiteY2037" fmla="*/ 152608 h 2450892"/>
              <a:gd name="connsiteX2038" fmla="*/ 2684043 w 3171629"/>
              <a:gd name="connsiteY2038" fmla="*/ 160421 h 2450892"/>
              <a:gd name="connsiteX2039" fmla="*/ 2689237 w 3171629"/>
              <a:gd name="connsiteY2039" fmla="*/ 139587 h 2450892"/>
              <a:gd name="connsiteX2040" fmla="*/ 2689237 w 3171629"/>
              <a:gd name="connsiteY2040" fmla="*/ 165629 h 2450892"/>
              <a:gd name="connsiteX2041" fmla="*/ 2678848 w 3171629"/>
              <a:gd name="connsiteY2041" fmla="*/ 173442 h 2450892"/>
              <a:gd name="connsiteX2042" fmla="*/ 2676251 w 3171629"/>
              <a:gd name="connsiteY2042" fmla="*/ 173442 h 2450892"/>
              <a:gd name="connsiteX2043" fmla="*/ 2676251 w 3171629"/>
              <a:gd name="connsiteY2043" fmla="*/ 176046 h 2450892"/>
              <a:gd name="connsiteX2044" fmla="*/ 2649224 w 3171629"/>
              <a:gd name="connsiteY2044" fmla="*/ 149312 h 2450892"/>
              <a:gd name="connsiteX2045" fmla="*/ 2654293 w 3171629"/>
              <a:gd name="connsiteY2045" fmla="*/ 137198 h 2450892"/>
              <a:gd name="connsiteX2046" fmla="*/ 2643883 w 3171629"/>
              <a:gd name="connsiteY2046" fmla="*/ 137198 h 2450892"/>
              <a:gd name="connsiteX2047" fmla="*/ 2643883 w 3171629"/>
              <a:gd name="connsiteY2047" fmla="*/ 132435 h 2450892"/>
              <a:gd name="connsiteX2048" fmla="*/ 2657412 w 3171629"/>
              <a:gd name="connsiteY2048" fmla="*/ 132435 h 2450892"/>
              <a:gd name="connsiteX2049" fmla="*/ 2665862 w 3171629"/>
              <a:gd name="connsiteY2049" fmla="*/ 123962 h 2450892"/>
              <a:gd name="connsiteX2050" fmla="*/ 2645085 w 3171629"/>
              <a:gd name="connsiteY2050" fmla="*/ 131775 h 2450892"/>
              <a:gd name="connsiteX2051" fmla="*/ 2598335 w 3171629"/>
              <a:gd name="connsiteY2051" fmla="*/ 150004 h 2450892"/>
              <a:gd name="connsiteX2052" fmla="*/ 2538599 w 3171629"/>
              <a:gd name="connsiteY2052" fmla="*/ 202088 h 2450892"/>
              <a:gd name="connsiteX2053" fmla="*/ 2510029 w 3171629"/>
              <a:gd name="connsiteY2053" fmla="*/ 222922 h 2450892"/>
              <a:gd name="connsiteX2054" fmla="*/ 2538599 w 3171629"/>
              <a:gd name="connsiteY2054" fmla="*/ 170838 h 2450892"/>
              <a:gd name="connsiteX2055" fmla="*/ 2499640 w 3171629"/>
              <a:gd name="connsiteY2055" fmla="*/ 181255 h 2450892"/>
              <a:gd name="connsiteX2056" fmla="*/ 2312640 w 3171629"/>
              <a:gd name="connsiteY2056" fmla="*/ 170838 h 2450892"/>
              <a:gd name="connsiteX2057" fmla="*/ 2280739 w 3171629"/>
              <a:gd name="connsiteY2057" fmla="*/ 156177 h 2450892"/>
              <a:gd name="connsiteX2058" fmla="*/ 2275584 w 3171629"/>
              <a:gd name="connsiteY2058" fmla="*/ 161010 h 2450892"/>
              <a:gd name="connsiteX2059" fmla="*/ 2260515 w 3171629"/>
              <a:gd name="connsiteY2059" fmla="*/ 146883 h 2450892"/>
              <a:gd name="connsiteX2060" fmla="*/ 2250307 w 3171629"/>
              <a:gd name="connsiteY2060" fmla="*/ 142192 h 2450892"/>
              <a:gd name="connsiteX2061" fmla="*/ 2247710 w 3171629"/>
              <a:gd name="connsiteY2061" fmla="*/ 139587 h 2450892"/>
              <a:gd name="connsiteX2062" fmla="*/ 2242943 w 3171629"/>
              <a:gd name="connsiteY2062" fmla="*/ 137197 h 2450892"/>
              <a:gd name="connsiteX2063" fmla="*/ 2181921 w 3171629"/>
              <a:gd name="connsiteY2063" fmla="*/ 137197 h 2450892"/>
              <a:gd name="connsiteX2064" fmla="*/ 2181921 w 3171629"/>
              <a:gd name="connsiteY2064" fmla="*/ 132435 h 2450892"/>
              <a:gd name="connsiteX2065" fmla="*/ 2233444 w 3171629"/>
              <a:gd name="connsiteY2065" fmla="*/ 132435 h 2450892"/>
              <a:gd name="connsiteX2066" fmla="*/ 2226932 w 3171629"/>
              <a:gd name="connsiteY2066" fmla="*/ 129170 h 2450892"/>
              <a:gd name="connsiteX2067" fmla="*/ 2187974 w 3171629"/>
              <a:gd name="connsiteY2067" fmla="*/ 123962 h 2450892"/>
              <a:gd name="connsiteX2068" fmla="*/ 2177585 w 3171629"/>
              <a:gd name="connsiteY2068" fmla="*/ 131775 h 2450892"/>
              <a:gd name="connsiteX2069" fmla="*/ 2177585 w 3171629"/>
              <a:gd name="connsiteY2069" fmla="*/ 136983 h 2450892"/>
              <a:gd name="connsiteX2070" fmla="*/ 2190571 w 3171629"/>
              <a:gd name="connsiteY2070" fmla="*/ 142192 h 2450892"/>
              <a:gd name="connsiteX2071" fmla="*/ 2193168 w 3171629"/>
              <a:gd name="connsiteY2071" fmla="*/ 147400 h 2450892"/>
              <a:gd name="connsiteX2072" fmla="*/ 2198363 w 3171629"/>
              <a:gd name="connsiteY2072" fmla="*/ 142192 h 2450892"/>
              <a:gd name="connsiteX2073" fmla="*/ 2185377 w 3171629"/>
              <a:gd name="connsiteY2073" fmla="*/ 160421 h 2450892"/>
              <a:gd name="connsiteX2074" fmla="*/ 2172391 w 3171629"/>
              <a:gd name="connsiteY2074" fmla="*/ 129170 h 2450892"/>
              <a:gd name="connsiteX2075" fmla="*/ 2216543 w 3171629"/>
              <a:gd name="connsiteY2075" fmla="*/ 118754 h 2450892"/>
              <a:gd name="connsiteX2076" fmla="*/ 2221738 w 3171629"/>
              <a:gd name="connsiteY2076" fmla="*/ 121358 h 2450892"/>
              <a:gd name="connsiteX2077" fmla="*/ 2208752 w 3171629"/>
              <a:gd name="connsiteY2077" fmla="*/ 108337 h 2450892"/>
              <a:gd name="connsiteX2078" fmla="*/ 2195766 w 3171629"/>
              <a:gd name="connsiteY2078" fmla="*/ 97920 h 2450892"/>
              <a:gd name="connsiteX2079" fmla="*/ 2180182 w 3171629"/>
              <a:gd name="connsiteY2079" fmla="*/ 87503 h 2450892"/>
              <a:gd name="connsiteX2080" fmla="*/ 2164599 w 3171629"/>
              <a:gd name="connsiteY2080" fmla="*/ 87503 h 2450892"/>
              <a:gd name="connsiteX2081" fmla="*/ 2167196 w 3171629"/>
              <a:gd name="connsiteY2081" fmla="*/ 100524 h 2450892"/>
              <a:gd name="connsiteX2082" fmla="*/ 2174988 w 3171629"/>
              <a:gd name="connsiteY2082" fmla="*/ 95315 h 2450892"/>
              <a:gd name="connsiteX2083" fmla="*/ 2156807 w 3171629"/>
              <a:gd name="connsiteY2083" fmla="*/ 90107 h 2450892"/>
              <a:gd name="connsiteX2084" fmla="*/ 2180182 w 3171629"/>
              <a:gd name="connsiteY2084" fmla="*/ 84899 h 2450892"/>
              <a:gd name="connsiteX2085" fmla="*/ 2193168 w 3171629"/>
              <a:gd name="connsiteY2085" fmla="*/ 92711 h 2450892"/>
              <a:gd name="connsiteX2086" fmla="*/ 2190571 w 3171629"/>
              <a:gd name="connsiteY2086" fmla="*/ 87503 h 2450892"/>
              <a:gd name="connsiteX2087" fmla="*/ 2174988 w 3171629"/>
              <a:gd name="connsiteY2087" fmla="*/ 38023 h 2450892"/>
              <a:gd name="connsiteX2088" fmla="*/ 2193168 w 3171629"/>
              <a:gd name="connsiteY2088" fmla="*/ 43231 h 2450892"/>
              <a:gd name="connsiteX2089" fmla="*/ 2206155 w 3171629"/>
              <a:gd name="connsiteY2089" fmla="*/ 77086 h 2450892"/>
              <a:gd name="connsiteX2090" fmla="*/ 2216543 w 3171629"/>
              <a:gd name="connsiteY2090" fmla="*/ 97920 h 2450892"/>
              <a:gd name="connsiteX2091" fmla="*/ 2226932 w 3171629"/>
              <a:gd name="connsiteY2091" fmla="*/ 79690 h 2450892"/>
              <a:gd name="connsiteX2092" fmla="*/ 2226932 w 3171629"/>
              <a:gd name="connsiteY2092" fmla="*/ 87503 h 2450892"/>
              <a:gd name="connsiteX2093" fmla="*/ 2226932 w 3171629"/>
              <a:gd name="connsiteY2093" fmla="*/ 113545 h 2450892"/>
              <a:gd name="connsiteX2094" fmla="*/ 2232127 w 3171629"/>
              <a:gd name="connsiteY2094" fmla="*/ 118754 h 2450892"/>
              <a:gd name="connsiteX2095" fmla="*/ 2237321 w 3171629"/>
              <a:gd name="connsiteY2095" fmla="*/ 123962 h 2450892"/>
              <a:gd name="connsiteX2096" fmla="*/ 2250970 w 3171629"/>
              <a:gd name="connsiteY2096" fmla="*/ 131698 h 2450892"/>
              <a:gd name="connsiteX2097" fmla="*/ 2275584 w 3171629"/>
              <a:gd name="connsiteY2097" fmla="*/ 108622 h 2450892"/>
              <a:gd name="connsiteX2098" fmla="*/ 2278791 w 3171629"/>
              <a:gd name="connsiteY2098" fmla="*/ 111629 h 2450892"/>
              <a:gd name="connsiteX2099" fmla="*/ 2278877 w 3171629"/>
              <a:gd name="connsiteY2099" fmla="*/ 110941 h 2450892"/>
              <a:gd name="connsiteX2100" fmla="*/ 2291863 w 3171629"/>
              <a:gd name="connsiteY2100" fmla="*/ 100524 h 2450892"/>
              <a:gd name="connsiteX2101" fmla="*/ 2304849 w 3171629"/>
              <a:gd name="connsiteY2101" fmla="*/ 110941 h 2450892"/>
              <a:gd name="connsiteX2102" fmla="*/ 2297057 w 3171629"/>
              <a:gd name="connsiteY2102" fmla="*/ 108337 h 2450892"/>
              <a:gd name="connsiteX2103" fmla="*/ 2289266 w 3171629"/>
              <a:gd name="connsiteY2103" fmla="*/ 113545 h 2450892"/>
              <a:gd name="connsiteX2104" fmla="*/ 2286344 w 3171629"/>
              <a:gd name="connsiteY2104" fmla="*/ 113220 h 2450892"/>
              <a:gd name="connsiteX2105" fmla="*/ 2283696 w 3171629"/>
              <a:gd name="connsiteY2105" fmla="*/ 116228 h 2450892"/>
              <a:gd name="connsiteX2106" fmla="*/ 2300984 w 3171629"/>
              <a:gd name="connsiteY2106" fmla="*/ 132435 h 2450892"/>
              <a:gd name="connsiteX2107" fmla="*/ 2306956 w 3171629"/>
              <a:gd name="connsiteY2107" fmla="*/ 132435 h 2450892"/>
              <a:gd name="connsiteX2108" fmla="*/ 2312965 w 3171629"/>
              <a:gd name="connsiteY2108" fmla="*/ 126892 h 2450892"/>
              <a:gd name="connsiteX2109" fmla="*/ 2323029 w 3171629"/>
              <a:gd name="connsiteY2109" fmla="*/ 129170 h 2450892"/>
              <a:gd name="connsiteX2110" fmla="*/ 2325441 w 3171629"/>
              <a:gd name="connsiteY2110" fmla="*/ 132435 h 2450892"/>
              <a:gd name="connsiteX2111" fmla="*/ 2327971 w 3171629"/>
              <a:gd name="connsiteY2111" fmla="*/ 132435 h 2450892"/>
              <a:gd name="connsiteX2112" fmla="*/ 2327971 w 3171629"/>
              <a:gd name="connsiteY2112" fmla="*/ 135860 h 2450892"/>
              <a:gd name="connsiteX2113" fmla="*/ 2329523 w 3171629"/>
              <a:gd name="connsiteY2113" fmla="*/ 137960 h 2450892"/>
              <a:gd name="connsiteX2114" fmla="*/ 2320432 w 3171629"/>
              <a:gd name="connsiteY2114" fmla="*/ 144796 h 2450892"/>
              <a:gd name="connsiteX2115" fmla="*/ 2314588 w 3171629"/>
              <a:gd name="connsiteY2115" fmla="*/ 140889 h 2450892"/>
              <a:gd name="connsiteX2116" fmla="*/ 2320112 w 3171629"/>
              <a:gd name="connsiteY2116" fmla="*/ 137197 h 2450892"/>
              <a:gd name="connsiteX2117" fmla="*/ 2309035 w 3171629"/>
              <a:gd name="connsiteY2117" fmla="*/ 137197 h 2450892"/>
              <a:gd name="connsiteX2118" fmla="*/ 2307446 w 3171629"/>
              <a:gd name="connsiteY2118" fmla="*/ 139587 h 2450892"/>
              <a:gd name="connsiteX2119" fmla="*/ 2310043 w 3171629"/>
              <a:gd name="connsiteY2119" fmla="*/ 152608 h 2450892"/>
              <a:gd name="connsiteX2120" fmla="*/ 2333418 w 3171629"/>
              <a:gd name="connsiteY2120" fmla="*/ 168234 h 2450892"/>
              <a:gd name="connsiteX2121" fmla="*/ 2343807 w 3171629"/>
              <a:gd name="connsiteY2121" fmla="*/ 173442 h 2450892"/>
              <a:gd name="connsiteX2122" fmla="*/ 2395751 w 3171629"/>
              <a:gd name="connsiteY2122" fmla="*/ 181255 h 2450892"/>
              <a:gd name="connsiteX2123" fmla="*/ 2468474 w 3171629"/>
              <a:gd name="connsiteY2123" fmla="*/ 178651 h 2450892"/>
              <a:gd name="connsiteX2124" fmla="*/ 2408738 w 3171629"/>
              <a:gd name="connsiteY2124" fmla="*/ 155213 h 2450892"/>
              <a:gd name="connsiteX2125" fmla="*/ 2374974 w 3171629"/>
              <a:gd name="connsiteY2125" fmla="*/ 48440 h 2450892"/>
              <a:gd name="connsiteX2126" fmla="*/ 2455690 w 3171629"/>
              <a:gd name="connsiteY2126" fmla="*/ 99 h 2450892"/>
              <a:gd name="connsiteX2127" fmla="*/ 718622 w 3171629"/>
              <a:gd name="connsiteY2127" fmla="*/ 99 h 2450892"/>
              <a:gd name="connsiteX2128" fmla="*/ 798243 w 3171629"/>
              <a:gd name="connsiteY2128" fmla="*/ 48440 h 2450892"/>
              <a:gd name="connsiteX2129" fmla="*/ 764479 w 3171629"/>
              <a:gd name="connsiteY2129" fmla="*/ 155213 h 2450892"/>
              <a:gd name="connsiteX2130" fmla="*/ 704743 w 3171629"/>
              <a:gd name="connsiteY2130" fmla="*/ 178651 h 2450892"/>
              <a:gd name="connsiteX2131" fmla="*/ 777466 w 3171629"/>
              <a:gd name="connsiteY2131" fmla="*/ 181255 h 2450892"/>
              <a:gd name="connsiteX2132" fmla="*/ 829410 w 3171629"/>
              <a:gd name="connsiteY2132" fmla="*/ 173442 h 2450892"/>
              <a:gd name="connsiteX2133" fmla="*/ 842396 w 3171629"/>
              <a:gd name="connsiteY2133" fmla="*/ 168234 h 2450892"/>
              <a:gd name="connsiteX2134" fmla="*/ 863174 w 3171629"/>
              <a:gd name="connsiteY2134" fmla="*/ 152608 h 2450892"/>
              <a:gd name="connsiteX2135" fmla="*/ 865771 w 3171629"/>
              <a:gd name="connsiteY2135" fmla="*/ 139587 h 2450892"/>
              <a:gd name="connsiteX2136" fmla="*/ 865453 w 3171629"/>
              <a:gd name="connsiteY2136" fmla="*/ 137197 h 2450892"/>
              <a:gd name="connsiteX2137" fmla="*/ 853105 w 3171629"/>
              <a:gd name="connsiteY2137" fmla="*/ 137197 h 2450892"/>
              <a:gd name="connsiteX2138" fmla="*/ 858629 w 3171629"/>
              <a:gd name="connsiteY2138" fmla="*/ 140889 h 2450892"/>
              <a:gd name="connsiteX2139" fmla="*/ 852785 w 3171629"/>
              <a:gd name="connsiteY2139" fmla="*/ 144796 h 2450892"/>
              <a:gd name="connsiteX2140" fmla="*/ 844668 w 3171629"/>
              <a:gd name="connsiteY2140" fmla="*/ 137960 h 2450892"/>
              <a:gd name="connsiteX2141" fmla="*/ 845147 w 3171629"/>
              <a:gd name="connsiteY2141" fmla="*/ 137197 h 2450892"/>
              <a:gd name="connsiteX2142" fmla="*/ 843658 w 3171629"/>
              <a:gd name="connsiteY2142" fmla="*/ 137197 h 2450892"/>
              <a:gd name="connsiteX2143" fmla="*/ 843658 w 3171629"/>
              <a:gd name="connsiteY2143" fmla="*/ 132435 h 2450892"/>
              <a:gd name="connsiteX2144" fmla="*/ 848138 w 3171629"/>
              <a:gd name="connsiteY2144" fmla="*/ 132435 h 2450892"/>
              <a:gd name="connsiteX2145" fmla="*/ 850188 w 3171629"/>
              <a:gd name="connsiteY2145" fmla="*/ 129170 h 2450892"/>
              <a:gd name="connsiteX2146" fmla="*/ 860252 w 3171629"/>
              <a:gd name="connsiteY2146" fmla="*/ 126892 h 2450892"/>
              <a:gd name="connsiteX2147" fmla="*/ 866261 w 3171629"/>
              <a:gd name="connsiteY2147" fmla="*/ 132435 h 2450892"/>
              <a:gd name="connsiteX2148" fmla="*/ 872233 w 3171629"/>
              <a:gd name="connsiteY2148" fmla="*/ 132435 h 2450892"/>
              <a:gd name="connsiteX2149" fmla="*/ 889015 w 3171629"/>
              <a:gd name="connsiteY2149" fmla="*/ 115653 h 2450892"/>
              <a:gd name="connsiteX2150" fmla="*/ 886874 w 3171629"/>
              <a:gd name="connsiteY2150" fmla="*/ 113220 h 2450892"/>
              <a:gd name="connsiteX2151" fmla="*/ 883952 w 3171629"/>
              <a:gd name="connsiteY2151" fmla="*/ 113545 h 2450892"/>
              <a:gd name="connsiteX2152" fmla="*/ 876160 w 3171629"/>
              <a:gd name="connsiteY2152" fmla="*/ 108337 h 2450892"/>
              <a:gd name="connsiteX2153" fmla="*/ 868368 w 3171629"/>
              <a:gd name="connsiteY2153" fmla="*/ 110941 h 2450892"/>
              <a:gd name="connsiteX2154" fmla="*/ 881354 w 3171629"/>
              <a:gd name="connsiteY2154" fmla="*/ 100524 h 2450892"/>
              <a:gd name="connsiteX2155" fmla="*/ 888821 w 3171629"/>
              <a:gd name="connsiteY2155" fmla="*/ 103779 h 2450892"/>
              <a:gd name="connsiteX2156" fmla="*/ 894073 w 3171629"/>
              <a:gd name="connsiteY2156" fmla="*/ 110594 h 2450892"/>
              <a:gd name="connsiteX2157" fmla="*/ 896045 w 3171629"/>
              <a:gd name="connsiteY2157" fmla="*/ 108622 h 2450892"/>
              <a:gd name="connsiteX2158" fmla="*/ 921445 w 3171629"/>
              <a:gd name="connsiteY2158" fmla="*/ 132435 h 2450892"/>
              <a:gd name="connsiteX2159" fmla="*/ 923366 w 3171629"/>
              <a:gd name="connsiteY2159" fmla="*/ 132435 h 2450892"/>
              <a:gd name="connsiteX2160" fmla="*/ 935896 w 3171629"/>
              <a:gd name="connsiteY2160" fmla="*/ 123962 h 2450892"/>
              <a:gd name="connsiteX2161" fmla="*/ 941090 w 3171629"/>
              <a:gd name="connsiteY2161" fmla="*/ 118754 h 2450892"/>
              <a:gd name="connsiteX2162" fmla="*/ 946285 w 3171629"/>
              <a:gd name="connsiteY2162" fmla="*/ 113545 h 2450892"/>
              <a:gd name="connsiteX2163" fmla="*/ 946285 w 3171629"/>
              <a:gd name="connsiteY2163" fmla="*/ 87503 h 2450892"/>
              <a:gd name="connsiteX2164" fmla="*/ 948882 w 3171629"/>
              <a:gd name="connsiteY2164" fmla="*/ 79690 h 2450892"/>
              <a:gd name="connsiteX2165" fmla="*/ 959271 w 3171629"/>
              <a:gd name="connsiteY2165" fmla="*/ 97920 h 2450892"/>
              <a:gd name="connsiteX2166" fmla="*/ 967063 w 3171629"/>
              <a:gd name="connsiteY2166" fmla="*/ 77086 h 2450892"/>
              <a:gd name="connsiteX2167" fmla="*/ 980049 w 3171629"/>
              <a:gd name="connsiteY2167" fmla="*/ 43231 h 2450892"/>
              <a:gd name="connsiteX2168" fmla="*/ 998229 w 3171629"/>
              <a:gd name="connsiteY2168" fmla="*/ 38023 h 2450892"/>
              <a:gd name="connsiteX2169" fmla="*/ 982646 w 3171629"/>
              <a:gd name="connsiteY2169" fmla="*/ 87503 h 2450892"/>
              <a:gd name="connsiteX2170" fmla="*/ 980049 w 3171629"/>
              <a:gd name="connsiteY2170" fmla="*/ 92711 h 2450892"/>
              <a:gd name="connsiteX2171" fmla="*/ 993035 w 3171629"/>
              <a:gd name="connsiteY2171" fmla="*/ 84899 h 2450892"/>
              <a:gd name="connsiteX2172" fmla="*/ 1019007 w 3171629"/>
              <a:gd name="connsiteY2172" fmla="*/ 90107 h 2450892"/>
              <a:gd name="connsiteX2173" fmla="*/ 998229 w 3171629"/>
              <a:gd name="connsiteY2173" fmla="*/ 95315 h 2450892"/>
              <a:gd name="connsiteX2174" fmla="*/ 1006021 w 3171629"/>
              <a:gd name="connsiteY2174" fmla="*/ 100524 h 2450892"/>
              <a:gd name="connsiteX2175" fmla="*/ 1008618 w 3171629"/>
              <a:gd name="connsiteY2175" fmla="*/ 87503 h 2450892"/>
              <a:gd name="connsiteX2176" fmla="*/ 993035 w 3171629"/>
              <a:gd name="connsiteY2176" fmla="*/ 87503 h 2450892"/>
              <a:gd name="connsiteX2177" fmla="*/ 977451 w 3171629"/>
              <a:gd name="connsiteY2177" fmla="*/ 97920 h 2450892"/>
              <a:gd name="connsiteX2178" fmla="*/ 964465 w 3171629"/>
              <a:gd name="connsiteY2178" fmla="*/ 108337 h 2450892"/>
              <a:gd name="connsiteX2179" fmla="*/ 951479 w 3171629"/>
              <a:gd name="connsiteY2179" fmla="*/ 121358 h 2450892"/>
              <a:gd name="connsiteX2180" fmla="*/ 956674 w 3171629"/>
              <a:gd name="connsiteY2180" fmla="*/ 118754 h 2450892"/>
              <a:gd name="connsiteX2181" fmla="*/ 1000826 w 3171629"/>
              <a:gd name="connsiteY2181" fmla="*/ 129170 h 2450892"/>
              <a:gd name="connsiteX2182" fmla="*/ 990437 w 3171629"/>
              <a:gd name="connsiteY2182" fmla="*/ 160421 h 2450892"/>
              <a:gd name="connsiteX2183" fmla="*/ 974854 w 3171629"/>
              <a:gd name="connsiteY2183" fmla="*/ 142192 h 2450892"/>
              <a:gd name="connsiteX2184" fmla="*/ 980049 w 3171629"/>
              <a:gd name="connsiteY2184" fmla="*/ 147400 h 2450892"/>
              <a:gd name="connsiteX2185" fmla="*/ 982646 w 3171629"/>
              <a:gd name="connsiteY2185" fmla="*/ 142192 h 2450892"/>
              <a:gd name="connsiteX2186" fmla="*/ 995632 w 3171629"/>
              <a:gd name="connsiteY2186" fmla="*/ 136983 h 2450892"/>
              <a:gd name="connsiteX2187" fmla="*/ 995632 w 3171629"/>
              <a:gd name="connsiteY2187" fmla="*/ 131775 h 2450892"/>
              <a:gd name="connsiteX2188" fmla="*/ 987840 w 3171629"/>
              <a:gd name="connsiteY2188" fmla="*/ 123962 h 2450892"/>
              <a:gd name="connsiteX2189" fmla="*/ 946285 w 3171629"/>
              <a:gd name="connsiteY2189" fmla="*/ 129170 h 2450892"/>
              <a:gd name="connsiteX2190" fmla="*/ 940587 w 3171629"/>
              <a:gd name="connsiteY2190" fmla="*/ 132435 h 2450892"/>
              <a:gd name="connsiteX2191" fmla="*/ 989708 w 3171629"/>
              <a:gd name="connsiteY2191" fmla="*/ 132435 h 2450892"/>
              <a:gd name="connsiteX2192" fmla="*/ 989708 w 3171629"/>
              <a:gd name="connsiteY2192" fmla="*/ 137197 h 2450892"/>
              <a:gd name="connsiteX2193" fmla="*/ 932276 w 3171629"/>
              <a:gd name="connsiteY2193" fmla="*/ 137197 h 2450892"/>
              <a:gd name="connsiteX2194" fmla="*/ 928104 w 3171629"/>
              <a:gd name="connsiteY2194" fmla="*/ 139587 h 2450892"/>
              <a:gd name="connsiteX2195" fmla="*/ 922910 w 3171629"/>
              <a:gd name="connsiteY2195" fmla="*/ 142192 h 2450892"/>
              <a:gd name="connsiteX2196" fmla="*/ 906174 w 3171629"/>
              <a:gd name="connsiteY2196" fmla="*/ 151514 h 2450892"/>
              <a:gd name="connsiteX2197" fmla="*/ 896045 w 3171629"/>
              <a:gd name="connsiteY2197" fmla="*/ 161010 h 2450892"/>
              <a:gd name="connsiteX2198" fmla="*/ 893554 w 3171629"/>
              <a:gd name="connsiteY2198" fmla="*/ 158519 h 2450892"/>
              <a:gd name="connsiteX2199" fmla="*/ 860577 w 3171629"/>
              <a:gd name="connsiteY2199" fmla="*/ 170838 h 2450892"/>
              <a:gd name="connsiteX2200" fmla="*/ 673577 w 3171629"/>
              <a:gd name="connsiteY2200" fmla="*/ 181255 h 2450892"/>
              <a:gd name="connsiteX2201" fmla="*/ 634618 w 3171629"/>
              <a:gd name="connsiteY2201" fmla="*/ 170838 h 2450892"/>
              <a:gd name="connsiteX2202" fmla="*/ 663188 w 3171629"/>
              <a:gd name="connsiteY2202" fmla="*/ 222922 h 2450892"/>
              <a:gd name="connsiteX2203" fmla="*/ 634618 w 3171629"/>
              <a:gd name="connsiteY2203" fmla="*/ 202088 h 2450892"/>
              <a:gd name="connsiteX2204" fmla="*/ 574882 w 3171629"/>
              <a:gd name="connsiteY2204" fmla="*/ 150004 h 2450892"/>
              <a:gd name="connsiteX2205" fmla="*/ 528132 w 3171629"/>
              <a:gd name="connsiteY2205" fmla="*/ 131775 h 2450892"/>
              <a:gd name="connsiteX2206" fmla="*/ 507355 w 3171629"/>
              <a:gd name="connsiteY2206" fmla="*/ 123962 h 2450892"/>
              <a:gd name="connsiteX2207" fmla="*/ 515805 w 3171629"/>
              <a:gd name="connsiteY2207" fmla="*/ 132435 h 2450892"/>
              <a:gd name="connsiteX2208" fmla="*/ 527746 w 3171629"/>
              <a:gd name="connsiteY2208" fmla="*/ 132435 h 2450892"/>
              <a:gd name="connsiteX2209" fmla="*/ 527746 w 3171629"/>
              <a:gd name="connsiteY2209" fmla="*/ 137198 h 2450892"/>
              <a:gd name="connsiteX2210" fmla="*/ 518238 w 3171629"/>
              <a:gd name="connsiteY2210" fmla="*/ 137198 h 2450892"/>
              <a:gd name="connsiteX2211" fmla="*/ 522938 w 3171629"/>
              <a:gd name="connsiteY2211" fmla="*/ 164002 h 2450892"/>
              <a:gd name="connsiteX2212" fmla="*/ 496966 w 3171629"/>
              <a:gd name="connsiteY2212" fmla="*/ 176046 h 2450892"/>
              <a:gd name="connsiteX2213" fmla="*/ 496966 w 3171629"/>
              <a:gd name="connsiteY2213" fmla="*/ 173442 h 2450892"/>
              <a:gd name="connsiteX2214" fmla="*/ 494369 w 3171629"/>
              <a:gd name="connsiteY2214" fmla="*/ 173442 h 2450892"/>
              <a:gd name="connsiteX2215" fmla="*/ 483980 w 3171629"/>
              <a:gd name="connsiteY2215" fmla="*/ 165629 h 2450892"/>
              <a:gd name="connsiteX2216" fmla="*/ 483980 w 3171629"/>
              <a:gd name="connsiteY2216" fmla="*/ 139587 h 2450892"/>
              <a:gd name="connsiteX2217" fmla="*/ 491771 w 3171629"/>
              <a:gd name="connsiteY2217" fmla="*/ 160421 h 2450892"/>
              <a:gd name="connsiteX2218" fmla="*/ 502160 w 3171629"/>
              <a:gd name="connsiteY2218" fmla="*/ 152608 h 2450892"/>
              <a:gd name="connsiteX2219" fmla="*/ 517744 w 3171629"/>
              <a:gd name="connsiteY2219" fmla="*/ 155213 h 2450892"/>
              <a:gd name="connsiteX2220" fmla="*/ 515146 w 3171629"/>
              <a:gd name="connsiteY2220" fmla="*/ 139587 h 2450892"/>
              <a:gd name="connsiteX2221" fmla="*/ 511969 w 3171629"/>
              <a:gd name="connsiteY2221" fmla="*/ 137198 h 2450892"/>
              <a:gd name="connsiteX2222" fmla="*/ 442021 w 3171629"/>
              <a:gd name="connsiteY2222" fmla="*/ 137198 h 2450892"/>
              <a:gd name="connsiteX2223" fmla="*/ 442021 w 3171629"/>
              <a:gd name="connsiteY2223" fmla="*/ 132435 h 2450892"/>
              <a:gd name="connsiteX2224" fmla="*/ 505636 w 3171629"/>
              <a:gd name="connsiteY2224" fmla="*/ 132435 h 2450892"/>
              <a:gd name="connsiteX2225" fmla="*/ 494369 w 3171629"/>
              <a:gd name="connsiteY2225" fmla="*/ 123962 h 2450892"/>
              <a:gd name="connsiteX2226" fmla="*/ 463202 w 3171629"/>
              <a:gd name="connsiteY2226" fmla="*/ 110941 h 2450892"/>
              <a:gd name="connsiteX2227" fmla="*/ 406063 w 3171629"/>
              <a:gd name="connsiteY2227" fmla="*/ 105733 h 2450892"/>
              <a:gd name="connsiteX2228" fmla="*/ 432035 w 3171629"/>
              <a:gd name="connsiteY2228" fmla="*/ 121358 h 2450892"/>
              <a:gd name="connsiteX2229" fmla="*/ 429951 w 3171629"/>
              <a:gd name="connsiteY2229" fmla="*/ 132435 h 2450892"/>
              <a:gd name="connsiteX2230" fmla="*/ 434083 w 3171629"/>
              <a:gd name="connsiteY2230" fmla="*/ 132435 h 2450892"/>
              <a:gd name="connsiteX2231" fmla="*/ 434083 w 3171629"/>
              <a:gd name="connsiteY2231" fmla="*/ 137198 h 2450892"/>
              <a:gd name="connsiteX2232" fmla="*/ 429055 w 3171629"/>
              <a:gd name="connsiteY2232" fmla="*/ 137198 h 2450892"/>
              <a:gd name="connsiteX2233" fmla="*/ 428789 w 3171629"/>
              <a:gd name="connsiteY2233" fmla="*/ 138611 h 2450892"/>
              <a:gd name="connsiteX2234" fmla="*/ 421646 w 3171629"/>
              <a:gd name="connsiteY2234" fmla="*/ 142192 h 2450892"/>
              <a:gd name="connsiteX2235" fmla="*/ 422891 w 3171629"/>
              <a:gd name="connsiteY2235" fmla="*/ 137198 h 2450892"/>
              <a:gd name="connsiteX2236" fmla="*/ 380108 w 3171629"/>
              <a:gd name="connsiteY2236" fmla="*/ 137198 h 2450892"/>
              <a:gd name="connsiteX2237" fmla="*/ 380108 w 3171629"/>
              <a:gd name="connsiteY2237" fmla="*/ 132435 h 2450892"/>
              <a:gd name="connsiteX2238" fmla="*/ 424079 w 3171629"/>
              <a:gd name="connsiteY2238" fmla="*/ 132435 h 2450892"/>
              <a:gd name="connsiteX2239" fmla="*/ 425218 w 3171629"/>
              <a:gd name="connsiteY2239" fmla="*/ 127868 h 2450892"/>
              <a:gd name="connsiteX2240" fmla="*/ 419049 w 3171629"/>
              <a:gd name="connsiteY2240" fmla="*/ 121358 h 2450892"/>
              <a:gd name="connsiteX2241" fmla="*/ 413855 w 3171629"/>
              <a:gd name="connsiteY2241" fmla="*/ 126566 h 2450892"/>
              <a:gd name="connsiteX2242" fmla="*/ 395674 w 3171629"/>
              <a:gd name="connsiteY2242" fmla="*/ 105733 h 2450892"/>
              <a:gd name="connsiteX2243" fmla="*/ 387883 w 3171629"/>
              <a:gd name="connsiteY2243" fmla="*/ 105733 h 2450892"/>
              <a:gd name="connsiteX2244" fmla="*/ 390480 w 3171629"/>
              <a:gd name="connsiteY2244" fmla="*/ 108337 h 2450892"/>
              <a:gd name="connsiteX2245" fmla="*/ 403466 w 3171629"/>
              <a:gd name="connsiteY2245" fmla="*/ 129170 h 2450892"/>
              <a:gd name="connsiteX2246" fmla="*/ 395674 w 3171629"/>
              <a:gd name="connsiteY2246" fmla="*/ 126566 h 2450892"/>
              <a:gd name="connsiteX2247" fmla="*/ 380091 w 3171629"/>
              <a:gd name="connsiteY2247" fmla="*/ 108337 h 2450892"/>
              <a:gd name="connsiteX2248" fmla="*/ 369702 w 3171629"/>
              <a:gd name="connsiteY2248" fmla="*/ 108337 h 2450892"/>
              <a:gd name="connsiteX2249" fmla="*/ 317758 w 3171629"/>
              <a:gd name="connsiteY2249" fmla="*/ 136983 h 2450892"/>
              <a:gd name="connsiteX2250" fmla="*/ 325549 w 3171629"/>
              <a:gd name="connsiteY2250" fmla="*/ 165629 h 2450892"/>
              <a:gd name="connsiteX2251" fmla="*/ 333341 w 3171629"/>
              <a:gd name="connsiteY2251" fmla="*/ 165629 h 2450892"/>
              <a:gd name="connsiteX2252" fmla="*/ 341133 w 3171629"/>
              <a:gd name="connsiteY2252" fmla="*/ 155213 h 2450892"/>
              <a:gd name="connsiteX2253" fmla="*/ 348924 w 3171629"/>
              <a:gd name="connsiteY2253" fmla="*/ 152608 h 2450892"/>
              <a:gd name="connsiteX2254" fmla="*/ 315161 w 3171629"/>
              <a:gd name="connsiteY2254" fmla="*/ 165629 h 2450892"/>
              <a:gd name="connsiteX2255" fmla="*/ 307247 w 3171629"/>
              <a:gd name="connsiteY2255" fmla="*/ 151347 h 2450892"/>
              <a:gd name="connsiteX2256" fmla="*/ 310090 w 3171629"/>
              <a:gd name="connsiteY2256" fmla="*/ 138234 h 2450892"/>
              <a:gd name="connsiteX2257" fmla="*/ 298919 w 3171629"/>
              <a:gd name="connsiteY2257" fmla="*/ 149997 h 2450892"/>
              <a:gd name="connsiteX2258" fmla="*/ 236666 w 3171629"/>
              <a:gd name="connsiteY2258" fmla="*/ 165594 h 2450892"/>
              <a:gd name="connsiteX2259" fmla="*/ 228885 w 3171629"/>
              <a:gd name="connsiteY2259" fmla="*/ 165594 h 2450892"/>
              <a:gd name="connsiteX2260" fmla="*/ 226291 w 3171629"/>
              <a:gd name="connsiteY2260" fmla="*/ 170793 h 2450892"/>
              <a:gd name="connsiteX2261" fmla="*/ 177007 w 3171629"/>
              <a:gd name="connsiteY2261" fmla="*/ 209786 h 2450892"/>
              <a:gd name="connsiteX2262" fmla="*/ 175599 w 3171629"/>
              <a:gd name="connsiteY2262" fmla="*/ 210030 h 2450892"/>
              <a:gd name="connsiteX2263" fmla="*/ 181379 w 3171629"/>
              <a:gd name="connsiteY2263" fmla="*/ 212539 h 2450892"/>
              <a:gd name="connsiteX2264" fmla="*/ 185926 w 3171629"/>
              <a:gd name="connsiteY2264" fmla="*/ 231346 h 2450892"/>
              <a:gd name="connsiteX2265" fmla="*/ 198018 w 3171629"/>
              <a:gd name="connsiteY2265" fmla="*/ 228956 h 2450892"/>
              <a:gd name="connsiteX2266" fmla="*/ 205408 w 3171629"/>
              <a:gd name="connsiteY2266" fmla="*/ 218541 h 2450892"/>
              <a:gd name="connsiteX2267" fmla="*/ 197697 w 3171629"/>
              <a:gd name="connsiteY2267" fmla="*/ 213334 h 2450892"/>
              <a:gd name="connsiteX2268" fmla="*/ 228540 w 3171629"/>
              <a:gd name="connsiteY2268" fmla="*/ 176885 h 2450892"/>
              <a:gd name="connsiteX2269" fmla="*/ 220829 w 3171629"/>
              <a:gd name="connsiteY2269" fmla="*/ 223748 h 2450892"/>
              <a:gd name="connsiteX2270" fmla="*/ 195127 w 3171629"/>
              <a:gd name="connsiteY2270" fmla="*/ 234488 h 2450892"/>
              <a:gd name="connsiteX2271" fmla="*/ 186061 w 3171629"/>
              <a:gd name="connsiteY2271" fmla="*/ 231905 h 2450892"/>
              <a:gd name="connsiteX2272" fmla="*/ 186562 w 3171629"/>
              <a:gd name="connsiteY2272" fmla="*/ 233979 h 2450892"/>
              <a:gd name="connsiteX2273" fmla="*/ 168419 w 3171629"/>
              <a:gd name="connsiteY2273" fmla="*/ 243725 h 2450892"/>
              <a:gd name="connsiteX2274" fmla="*/ 171011 w 3171629"/>
              <a:gd name="connsiteY2274" fmla="*/ 235929 h 2450892"/>
              <a:gd name="connsiteX2275" fmla="*/ 181379 w 3171629"/>
              <a:gd name="connsiteY2275" fmla="*/ 228132 h 2450892"/>
              <a:gd name="connsiteX2276" fmla="*/ 181379 w 3171629"/>
              <a:gd name="connsiteY2276" fmla="*/ 222934 h 2450892"/>
              <a:gd name="connsiteX2277" fmla="*/ 167771 w 3171629"/>
              <a:gd name="connsiteY2277" fmla="*/ 212214 h 2450892"/>
              <a:gd name="connsiteX2278" fmla="*/ 157858 w 3171629"/>
              <a:gd name="connsiteY2278" fmla="*/ 213871 h 2450892"/>
              <a:gd name="connsiteX2279" fmla="*/ 157858 w 3171629"/>
              <a:gd name="connsiteY2279" fmla="*/ 366399 h 2450892"/>
              <a:gd name="connsiteX2280" fmla="*/ 162264 w 3171629"/>
              <a:gd name="connsiteY2280" fmla="*/ 364571 h 2450892"/>
              <a:gd name="connsiteX2281" fmla="*/ 181379 w 3171629"/>
              <a:gd name="connsiteY2281" fmla="*/ 368470 h 2450892"/>
              <a:gd name="connsiteX2282" fmla="*/ 189154 w 3171629"/>
              <a:gd name="connsiteY2282" fmla="*/ 378865 h 2450892"/>
              <a:gd name="connsiteX2283" fmla="*/ 191746 w 3171629"/>
              <a:gd name="connsiteY2283" fmla="*/ 378865 h 2450892"/>
              <a:gd name="connsiteX2284" fmla="*/ 191746 w 3171629"/>
              <a:gd name="connsiteY2284" fmla="*/ 381464 h 2450892"/>
              <a:gd name="connsiteX2285" fmla="*/ 147685 w 3171629"/>
              <a:gd name="connsiteY2285" fmla="*/ 399656 h 2450892"/>
              <a:gd name="connsiteX2286" fmla="*/ 134726 w 3171629"/>
              <a:gd name="connsiteY2286" fmla="*/ 389260 h 2450892"/>
              <a:gd name="connsiteX2287" fmla="*/ 145093 w 3171629"/>
              <a:gd name="connsiteY2287" fmla="*/ 410051 h 2450892"/>
              <a:gd name="connsiteX2288" fmla="*/ 151508 w 3171629"/>
              <a:gd name="connsiteY2288" fmla="*/ 424753 h 2450892"/>
              <a:gd name="connsiteX2289" fmla="*/ 151508 w 3171629"/>
              <a:gd name="connsiteY2289" fmla="*/ 413422 h 2450892"/>
              <a:gd name="connsiteX2290" fmla="*/ 157858 w 3171629"/>
              <a:gd name="connsiteY2290" fmla="*/ 413422 h 2450892"/>
              <a:gd name="connsiteX2291" fmla="*/ 157858 w 3171629"/>
              <a:gd name="connsiteY2291" fmla="*/ 439307 h 2450892"/>
              <a:gd name="connsiteX2292" fmla="*/ 163236 w 3171629"/>
              <a:gd name="connsiteY2292" fmla="*/ 451632 h 2450892"/>
              <a:gd name="connsiteX2293" fmla="*/ 222848 w 3171629"/>
              <a:gd name="connsiteY2293" fmla="*/ 506208 h 2450892"/>
              <a:gd name="connsiteX2294" fmla="*/ 243583 w 3171629"/>
              <a:gd name="connsiteY2294" fmla="*/ 532197 h 2450892"/>
              <a:gd name="connsiteX2295" fmla="*/ 186562 w 3171629"/>
              <a:gd name="connsiteY2295" fmla="*/ 506208 h 2450892"/>
              <a:gd name="connsiteX2296" fmla="*/ 196930 w 3171629"/>
              <a:gd name="connsiteY2296" fmla="*/ 542592 h 2450892"/>
              <a:gd name="connsiteX2297" fmla="*/ 186562 w 3171629"/>
              <a:gd name="connsiteY2297" fmla="*/ 714115 h 2450892"/>
              <a:gd name="connsiteX2298" fmla="*/ 155460 w 3171629"/>
              <a:gd name="connsiteY2298" fmla="*/ 771290 h 2450892"/>
              <a:gd name="connsiteX2299" fmla="*/ 152868 w 3171629"/>
              <a:gd name="connsiteY2299" fmla="*/ 773889 h 2450892"/>
              <a:gd name="connsiteX2300" fmla="*/ 139909 w 3171629"/>
              <a:gd name="connsiteY2300" fmla="*/ 792081 h 2450892"/>
              <a:gd name="connsiteX2301" fmla="*/ 134726 w 3171629"/>
              <a:gd name="connsiteY2301" fmla="*/ 828465 h 2450892"/>
              <a:gd name="connsiteX2302" fmla="*/ 145093 w 3171629"/>
              <a:gd name="connsiteY2302" fmla="*/ 836261 h 2450892"/>
              <a:gd name="connsiteX2303" fmla="*/ 150277 w 3171629"/>
              <a:gd name="connsiteY2303" fmla="*/ 836261 h 2450892"/>
              <a:gd name="connsiteX2304" fmla="*/ 155460 w 3171629"/>
              <a:gd name="connsiteY2304" fmla="*/ 825866 h 2450892"/>
              <a:gd name="connsiteX2305" fmla="*/ 160644 w 3171629"/>
              <a:gd name="connsiteY2305" fmla="*/ 823267 h 2450892"/>
              <a:gd name="connsiteX2306" fmla="*/ 155460 w 3171629"/>
              <a:gd name="connsiteY2306" fmla="*/ 818069 h 2450892"/>
              <a:gd name="connsiteX2307" fmla="*/ 158052 w 3171629"/>
              <a:gd name="connsiteY2307" fmla="*/ 818069 h 2450892"/>
              <a:gd name="connsiteX2308" fmla="*/ 176195 w 3171629"/>
              <a:gd name="connsiteY2308" fmla="*/ 831063 h 2450892"/>
              <a:gd name="connsiteX2309" fmla="*/ 139909 w 3171629"/>
              <a:gd name="connsiteY2309" fmla="*/ 841459 h 2450892"/>
              <a:gd name="connsiteX2310" fmla="*/ 132134 w 3171629"/>
              <a:gd name="connsiteY2310" fmla="*/ 799877 h 2450892"/>
              <a:gd name="connsiteX2311" fmla="*/ 132134 w 3171629"/>
              <a:gd name="connsiteY2311" fmla="*/ 797278 h 2450892"/>
              <a:gd name="connsiteX2312" fmla="*/ 119175 w 3171629"/>
              <a:gd name="connsiteY2312" fmla="*/ 810273 h 2450892"/>
              <a:gd name="connsiteX2313" fmla="*/ 106215 w 3171629"/>
              <a:gd name="connsiteY2313" fmla="*/ 820668 h 2450892"/>
              <a:gd name="connsiteX2314" fmla="*/ 95848 w 3171629"/>
              <a:gd name="connsiteY2314" fmla="*/ 833662 h 2450892"/>
              <a:gd name="connsiteX2315" fmla="*/ 95848 w 3171629"/>
              <a:gd name="connsiteY2315" fmla="*/ 849255 h 2450892"/>
              <a:gd name="connsiteX2316" fmla="*/ 108807 w 3171629"/>
              <a:gd name="connsiteY2316" fmla="*/ 846656 h 2450892"/>
              <a:gd name="connsiteX2317" fmla="*/ 103624 w 3171629"/>
              <a:gd name="connsiteY2317" fmla="*/ 838860 h 2450892"/>
              <a:gd name="connsiteX2318" fmla="*/ 98440 w 3171629"/>
              <a:gd name="connsiteY2318" fmla="*/ 857052 h 2450892"/>
              <a:gd name="connsiteX2319" fmla="*/ 93256 w 3171629"/>
              <a:gd name="connsiteY2319" fmla="*/ 836261 h 2450892"/>
              <a:gd name="connsiteX2320" fmla="*/ 101032 w 3171629"/>
              <a:gd name="connsiteY2320" fmla="*/ 820668 h 2450892"/>
              <a:gd name="connsiteX2321" fmla="*/ 95848 w 3171629"/>
              <a:gd name="connsiteY2321" fmla="*/ 825866 h 2450892"/>
              <a:gd name="connsiteX2322" fmla="*/ 44011 w 3171629"/>
              <a:gd name="connsiteY2322" fmla="*/ 838860 h 2450892"/>
              <a:gd name="connsiteX2323" fmla="*/ 49195 w 3171629"/>
              <a:gd name="connsiteY2323" fmla="*/ 820668 h 2450892"/>
              <a:gd name="connsiteX2324" fmla="*/ 85481 w 3171629"/>
              <a:gd name="connsiteY2324" fmla="*/ 810273 h 2450892"/>
              <a:gd name="connsiteX2325" fmla="*/ 106215 w 3171629"/>
              <a:gd name="connsiteY2325" fmla="*/ 802476 h 2450892"/>
              <a:gd name="connsiteX2326" fmla="*/ 88073 w 3171629"/>
              <a:gd name="connsiteY2326" fmla="*/ 792081 h 2450892"/>
              <a:gd name="connsiteX2327" fmla="*/ 95848 w 3171629"/>
              <a:gd name="connsiteY2327" fmla="*/ 789482 h 2450892"/>
              <a:gd name="connsiteX2328" fmla="*/ 126950 w 3171629"/>
              <a:gd name="connsiteY2328" fmla="*/ 789482 h 2450892"/>
              <a:gd name="connsiteX2329" fmla="*/ 129542 w 3171629"/>
              <a:gd name="connsiteY2329" fmla="*/ 786883 h 2450892"/>
              <a:gd name="connsiteX2330" fmla="*/ 134726 w 3171629"/>
              <a:gd name="connsiteY2330" fmla="*/ 784284 h 2450892"/>
              <a:gd name="connsiteX2331" fmla="*/ 155898 w 3171629"/>
              <a:gd name="connsiteY2331" fmla="*/ 753147 h 2450892"/>
              <a:gd name="connsiteX2332" fmla="*/ 151508 w 3171629"/>
              <a:gd name="connsiteY2332" fmla="*/ 753147 h 2450892"/>
              <a:gd name="connsiteX2333" fmla="*/ 151508 w 3171629"/>
              <a:gd name="connsiteY2333" fmla="*/ 741169 h 2450892"/>
              <a:gd name="connsiteX2334" fmla="*/ 141205 w 3171629"/>
              <a:gd name="connsiteY2334" fmla="*/ 745302 h 2450892"/>
              <a:gd name="connsiteX2335" fmla="*/ 121766 w 3171629"/>
              <a:gd name="connsiteY2335" fmla="*/ 745302 h 2450892"/>
              <a:gd name="connsiteX2336" fmla="*/ 108807 w 3171629"/>
              <a:gd name="connsiteY2336" fmla="*/ 732307 h 2450892"/>
              <a:gd name="connsiteX2337" fmla="*/ 121766 w 3171629"/>
              <a:gd name="connsiteY2337" fmla="*/ 719313 h 2450892"/>
              <a:gd name="connsiteX2338" fmla="*/ 119175 w 3171629"/>
              <a:gd name="connsiteY2338" fmla="*/ 727110 h 2450892"/>
              <a:gd name="connsiteX2339" fmla="*/ 124358 w 3171629"/>
              <a:gd name="connsiteY2339" fmla="*/ 734906 h 2450892"/>
              <a:gd name="connsiteX2340" fmla="*/ 129542 w 3171629"/>
              <a:gd name="connsiteY2340" fmla="*/ 742703 h 2450892"/>
              <a:gd name="connsiteX2341" fmla="*/ 139909 w 3171629"/>
              <a:gd name="connsiteY2341" fmla="*/ 742703 h 2450892"/>
              <a:gd name="connsiteX2342" fmla="*/ 147685 w 3171629"/>
              <a:gd name="connsiteY2342" fmla="*/ 740104 h 2450892"/>
              <a:gd name="connsiteX2343" fmla="*/ 151508 w 3171629"/>
              <a:gd name="connsiteY2343" fmla="*/ 738054 h 2450892"/>
              <a:gd name="connsiteX2344" fmla="*/ 151508 w 3171629"/>
              <a:gd name="connsiteY2344" fmla="*/ 720272 h 2450892"/>
              <a:gd name="connsiteX2345" fmla="*/ 147685 w 3171629"/>
              <a:gd name="connsiteY2345" fmla="*/ 719313 h 2450892"/>
              <a:gd name="connsiteX2346" fmla="*/ 139909 w 3171629"/>
              <a:gd name="connsiteY2346" fmla="*/ 703720 h 2450892"/>
              <a:gd name="connsiteX2347" fmla="*/ 158052 w 3171629"/>
              <a:gd name="connsiteY2347" fmla="*/ 706319 h 2450892"/>
              <a:gd name="connsiteX2348" fmla="*/ 150277 w 3171629"/>
              <a:gd name="connsiteY2348" fmla="*/ 706319 h 2450892"/>
              <a:gd name="connsiteX2349" fmla="*/ 145093 w 3171629"/>
              <a:gd name="connsiteY2349" fmla="*/ 714115 h 2450892"/>
              <a:gd name="connsiteX2350" fmla="*/ 151508 w 3171629"/>
              <a:gd name="connsiteY2350" fmla="*/ 716260 h 2450892"/>
              <a:gd name="connsiteX2351" fmla="*/ 151508 w 3171629"/>
              <a:gd name="connsiteY2351" fmla="*/ 715047 h 2450892"/>
              <a:gd name="connsiteX2352" fmla="*/ 157858 w 3171629"/>
              <a:gd name="connsiteY2352" fmla="*/ 715047 h 2450892"/>
              <a:gd name="connsiteX2353" fmla="*/ 157858 w 3171629"/>
              <a:gd name="connsiteY2353" fmla="*/ 717149 h 2450892"/>
              <a:gd name="connsiteX2354" fmla="*/ 160320 w 3171629"/>
              <a:gd name="connsiteY2354" fmla="*/ 717364 h 2450892"/>
              <a:gd name="connsiteX2355" fmla="*/ 165828 w 3171629"/>
              <a:gd name="connsiteY2355" fmla="*/ 714115 h 2450892"/>
              <a:gd name="connsiteX2356" fmla="*/ 186562 w 3171629"/>
              <a:gd name="connsiteY2356" fmla="*/ 695924 h 2450892"/>
              <a:gd name="connsiteX2357" fmla="*/ 189154 w 3171629"/>
              <a:gd name="connsiteY2357" fmla="*/ 685528 h 2450892"/>
              <a:gd name="connsiteX2358" fmla="*/ 196930 w 3171629"/>
              <a:gd name="connsiteY2358" fmla="*/ 636150 h 2450892"/>
              <a:gd name="connsiteX2359" fmla="*/ 196930 w 3171629"/>
              <a:gd name="connsiteY2359" fmla="*/ 571179 h 2450892"/>
              <a:gd name="connsiteX2360" fmla="*/ 171011 w 3171629"/>
              <a:gd name="connsiteY2360" fmla="*/ 625755 h 2450892"/>
              <a:gd name="connsiteX2361" fmla="*/ 169634 w 3171629"/>
              <a:gd name="connsiteY2361" fmla="*/ 626811 h 2450892"/>
              <a:gd name="connsiteX2362" fmla="*/ 173733 w 3171629"/>
              <a:gd name="connsiteY2362" fmla="*/ 630910 h 2450892"/>
              <a:gd name="connsiteX2363" fmla="*/ 157858 w 3171629"/>
              <a:gd name="connsiteY2363" fmla="*/ 646785 h 2450892"/>
              <a:gd name="connsiteX2364" fmla="*/ 157858 w 3171629"/>
              <a:gd name="connsiteY2364" fmla="*/ 695998 h 2450892"/>
              <a:gd name="connsiteX2365" fmla="*/ 151508 w 3171629"/>
              <a:gd name="connsiteY2365" fmla="*/ 695998 h 2450892"/>
              <a:gd name="connsiteX2366" fmla="*/ 151508 w 3171629"/>
              <a:gd name="connsiteY2366" fmla="*/ 646785 h 2450892"/>
              <a:gd name="connsiteX2367" fmla="*/ 147708 w 3171629"/>
              <a:gd name="connsiteY2367" fmla="*/ 643619 h 2450892"/>
              <a:gd name="connsiteX2368" fmla="*/ 146591 w 3171629"/>
              <a:gd name="connsiteY2368" fmla="*/ 644475 h 2450892"/>
              <a:gd name="connsiteX2369" fmla="*/ 54379 w 3171629"/>
              <a:gd name="connsiteY2369" fmla="*/ 654342 h 2450892"/>
              <a:gd name="connsiteX2370" fmla="*/ 5134 w 3171629"/>
              <a:gd name="connsiteY2370" fmla="*/ 550388 h 2450892"/>
              <a:gd name="connsiteX2371" fmla="*/ 29265 w 3171629"/>
              <a:gd name="connsiteY2371" fmla="*/ 518933 h 2450892"/>
              <a:gd name="connsiteX2372" fmla="*/ 36236 w 3171629"/>
              <a:gd name="connsiteY2372" fmla="*/ 516604 h 2450892"/>
              <a:gd name="connsiteX2373" fmla="*/ 38828 w 3171629"/>
              <a:gd name="connsiteY2373" fmla="*/ 514005 h 2450892"/>
              <a:gd name="connsiteX2374" fmla="*/ 64746 w 3171629"/>
              <a:gd name="connsiteY2374" fmla="*/ 488016 h 2450892"/>
              <a:gd name="connsiteX2375" fmla="*/ 59562 w 3171629"/>
              <a:gd name="connsiteY2375" fmla="*/ 462028 h 2450892"/>
              <a:gd name="connsiteX2376" fmla="*/ 49195 w 3171629"/>
              <a:gd name="connsiteY2376" fmla="*/ 459429 h 2450892"/>
              <a:gd name="connsiteX2377" fmla="*/ 44011 w 3171629"/>
              <a:gd name="connsiteY2377" fmla="*/ 469824 h 2450892"/>
              <a:gd name="connsiteX2378" fmla="*/ 41419 w 3171629"/>
              <a:gd name="connsiteY2378" fmla="*/ 475022 h 2450892"/>
              <a:gd name="connsiteX2379" fmla="*/ 54379 w 3171629"/>
              <a:gd name="connsiteY2379" fmla="*/ 475022 h 2450892"/>
              <a:gd name="connsiteX2380" fmla="*/ 33644 w 3171629"/>
              <a:gd name="connsiteY2380" fmla="*/ 480220 h 2450892"/>
              <a:gd name="connsiteX2381" fmla="*/ 28460 w 3171629"/>
              <a:gd name="connsiteY2381" fmla="*/ 472423 h 2450892"/>
              <a:gd name="connsiteX2382" fmla="*/ 28460 w 3171629"/>
              <a:gd name="connsiteY2382" fmla="*/ 464627 h 2450892"/>
              <a:gd name="connsiteX2383" fmla="*/ 56971 w 3171629"/>
              <a:gd name="connsiteY2383" fmla="*/ 454231 h 2450892"/>
              <a:gd name="connsiteX2384" fmla="*/ 67338 w 3171629"/>
              <a:gd name="connsiteY2384" fmla="*/ 493214 h 2450892"/>
              <a:gd name="connsiteX2385" fmla="*/ 51787 w 3171629"/>
              <a:gd name="connsiteY2385" fmla="*/ 508807 h 2450892"/>
              <a:gd name="connsiteX2386" fmla="*/ 62154 w 3171629"/>
              <a:gd name="connsiteY2386" fmla="*/ 508807 h 2450892"/>
              <a:gd name="connsiteX2387" fmla="*/ 121766 w 3171629"/>
              <a:gd name="connsiteY2387" fmla="*/ 539993 h 2450892"/>
              <a:gd name="connsiteX2388" fmla="*/ 106215 w 3171629"/>
              <a:gd name="connsiteY2388" fmla="*/ 571179 h 2450892"/>
              <a:gd name="connsiteX2389" fmla="*/ 113991 w 3171629"/>
              <a:gd name="connsiteY2389" fmla="*/ 552987 h 2450892"/>
              <a:gd name="connsiteX2390" fmla="*/ 101032 w 3171629"/>
              <a:gd name="connsiteY2390" fmla="*/ 542592 h 2450892"/>
              <a:gd name="connsiteX2391" fmla="*/ 95848 w 3171629"/>
              <a:gd name="connsiteY2391" fmla="*/ 526999 h 2450892"/>
              <a:gd name="connsiteX2392" fmla="*/ 67338 w 3171629"/>
              <a:gd name="connsiteY2392" fmla="*/ 511406 h 2450892"/>
              <a:gd name="connsiteX2393" fmla="*/ 23277 w 3171629"/>
              <a:gd name="connsiteY2393" fmla="*/ 534795 h 2450892"/>
              <a:gd name="connsiteX2394" fmla="*/ 33644 w 3171629"/>
              <a:gd name="connsiteY2394" fmla="*/ 529598 h 2450892"/>
              <a:gd name="connsiteX2395" fmla="*/ 54379 w 3171629"/>
              <a:gd name="connsiteY2395" fmla="*/ 542592 h 2450892"/>
              <a:gd name="connsiteX2396" fmla="*/ 46603 w 3171629"/>
              <a:gd name="connsiteY2396" fmla="*/ 542592 h 2450892"/>
              <a:gd name="connsiteX2397" fmla="*/ 36236 w 3171629"/>
              <a:gd name="connsiteY2397" fmla="*/ 532197 h 2450892"/>
              <a:gd name="connsiteX2398" fmla="*/ 23277 w 3171629"/>
              <a:gd name="connsiteY2398" fmla="*/ 537394 h 2450892"/>
              <a:gd name="connsiteX2399" fmla="*/ 15501 w 3171629"/>
              <a:gd name="connsiteY2399" fmla="*/ 545191 h 2450892"/>
              <a:gd name="connsiteX2400" fmla="*/ 7726 w 3171629"/>
              <a:gd name="connsiteY2400" fmla="*/ 560784 h 2450892"/>
              <a:gd name="connsiteX2401" fmla="*/ 15501 w 3171629"/>
              <a:gd name="connsiteY2401" fmla="*/ 612761 h 2450892"/>
              <a:gd name="connsiteX2402" fmla="*/ 10317 w 3171629"/>
              <a:gd name="connsiteY2402" fmla="*/ 597168 h 2450892"/>
              <a:gd name="connsiteX2403" fmla="*/ 41419 w 3171629"/>
              <a:gd name="connsiteY2403" fmla="*/ 571179 h 2450892"/>
              <a:gd name="connsiteX2404" fmla="*/ 54379 w 3171629"/>
              <a:gd name="connsiteY2404" fmla="*/ 599766 h 2450892"/>
              <a:gd name="connsiteX2405" fmla="*/ 31052 w 3171629"/>
              <a:gd name="connsiteY2405" fmla="*/ 586772 h 2450892"/>
              <a:gd name="connsiteX2406" fmla="*/ 38828 w 3171629"/>
              <a:gd name="connsiteY2406" fmla="*/ 589371 h 2450892"/>
              <a:gd name="connsiteX2407" fmla="*/ 49195 w 3171629"/>
              <a:gd name="connsiteY2407" fmla="*/ 589371 h 2450892"/>
              <a:gd name="connsiteX2408" fmla="*/ 36236 w 3171629"/>
              <a:gd name="connsiteY2408" fmla="*/ 573778 h 2450892"/>
              <a:gd name="connsiteX2409" fmla="*/ 15501 w 3171629"/>
              <a:gd name="connsiteY2409" fmla="*/ 597168 h 2450892"/>
              <a:gd name="connsiteX2410" fmla="*/ 33644 w 3171629"/>
              <a:gd name="connsiteY2410" fmla="*/ 636150 h 2450892"/>
              <a:gd name="connsiteX2411" fmla="*/ 64746 w 3171629"/>
              <a:gd name="connsiteY2411" fmla="*/ 651743 h 2450892"/>
              <a:gd name="connsiteX2412" fmla="*/ 111723 w 3171629"/>
              <a:gd name="connsiteY2412" fmla="*/ 651094 h 2450892"/>
              <a:gd name="connsiteX2413" fmla="*/ 140042 w 3171629"/>
              <a:gd name="connsiteY2413" fmla="*/ 637231 h 2450892"/>
              <a:gd name="connsiteX2414" fmla="*/ 137797 w 3171629"/>
              <a:gd name="connsiteY2414" fmla="*/ 635360 h 2450892"/>
              <a:gd name="connsiteX2415" fmla="*/ 137317 w 3171629"/>
              <a:gd name="connsiteY2415" fmla="*/ 635501 h 2450892"/>
              <a:gd name="connsiteX2416" fmla="*/ 121766 w 3171629"/>
              <a:gd name="connsiteY2416" fmla="*/ 636150 h 2450892"/>
              <a:gd name="connsiteX2417" fmla="*/ 93256 w 3171629"/>
              <a:gd name="connsiteY2417" fmla="*/ 623156 h 2450892"/>
              <a:gd name="connsiteX2418" fmla="*/ 90664 w 3171629"/>
              <a:gd name="connsiteY2418" fmla="*/ 615359 h 2450892"/>
              <a:gd name="connsiteX2419" fmla="*/ 101032 w 3171629"/>
              <a:gd name="connsiteY2419" fmla="*/ 602365 h 2450892"/>
              <a:gd name="connsiteX2420" fmla="*/ 113991 w 3171629"/>
              <a:gd name="connsiteY2420" fmla="*/ 599766 h 2450892"/>
              <a:gd name="connsiteX2421" fmla="*/ 101032 w 3171629"/>
              <a:gd name="connsiteY2421" fmla="*/ 610162 h 2450892"/>
              <a:gd name="connsiteX2422" fmla="*/ 108807 w 3171629"/>
              <a:gd name="connsiteY2422" fmla="*/ 612761 h 2450892"/>
              <a:gd name="connsiteX2423" fmla="*/ 119742 w 3171629"/>
              <a:gd name="connsiteY2423" fmla="*/ 630303 h 2450892"/>
              <a:gd name="connsiteX2424" fmla="*/ 132686 w 3171629"/>
              <a:gd name="connsiteY2424" fmla="*/ 630720 h 2450892"/>
              <a:gd name="connsiteX2425" fmla="*/ 151508 w 3171629"/>
              <a:gd name="connsiteY2425" fmla="*/ 615035 h 2450892"/>
              <a:gd name="connsiteX2426" fmla="*/ 151508 w 3171629"/>
              <a:gd name="connsiteY2426" fmla="*/ 607098 h 2450892"/>
              <a:gd name="connsiteX2427" fmla="*/ 132458 w 3171629"/>
              <a:gd name="connsiteY2427" fmla="*/ 592810 h 2450892"/>
              <a:gd name="connsiteX2428" fmla="*/ 151508 w 3171629"/>
              <a:gd name="connsiteY2428" fmla="*/ 576935 h 2450892"/>
              <a:gd name="connsiteX2429" fmla="*/ 151508 w 3171629"/>
              <a:gd name="connsiteY2429" fmla="*/ 561163 h 2450892"/>
              <a:gd name="connsiteX2430" fmla="*/ 147361 w 3171629"/>
              <a:gd name="connsiteY2430" fmla="*/ 558835 h 2450892"/>
              <a:gd name="connsiteX2431" fmla="*/ 145093 w 3171629"/>
              <a:gd name="connsiteY2431" fmla="*/ 550388 h 2450892"/>
              <a:gd name="connsiteX2432" fmla="*/ 152868 w 3171629"/>
              <a:gd name="connsiteY2432" fmla="*/ 552987 h 2450892"/>
              <a:gd name="connsiteX2433" fmla="*/ 168419 w 3171629"/>
              <a:gd name="connsiteY2433" fmla="*/ 555586 h 2450892"/>
              <a:gd name="connsiteX2434" fmla="*/ 176195 w 3171629"/>
              <a:gd name="connsiteY2434" fmla="*/ 545191 h 2450892"/>
              <a:gd name="connsiteX2435" fmla="*/ 181379 w 3171629"/>
              <a:gd name="connsiteY2435" fmla="*/ 529598 h 2450892"/>
              <a:gd name="connsiteX2436" fmla="*/ 173603 w 3171629"/>
              <a:gd name="connsiteY2436" fmla="*/ 490615 h 2450892"/>
              <a:gd name="connsiteX2437" fmla="*/ 173603 w 3171629"/>
              <a:gd name="connsiteY2437" fmla="*/ 488016 h 2450892"/>
              <a:gd name="connsiteX2438" fmla="*/ 171011 w 3171629"/>
              <a:gd name="connsiteY2438" fmla="*/ 480220 h 2450892"/>
              <a:gd name="connsiteX2439" fmla="*/ 157858 w 3171629"/>
              <a:gd name="connsiteY2439" fmla="*/ 452899 h 2450892"/>
              <a:gd name="connsiteX2440" fmla="*/ 157858 w 3171629"/>
              <a:gd name="connsiteY2440" fmla="*/ 456285 h 2450892"/>
              <a:gd name="connsiteX2441" fmla="*/ 151508 w 3171629"/>
              <a:gd name="connsiteY2441" fmla="*/ 456285 h 2450892"/>
              <a:gd name="connsiteX2442" fmla="*/ 151508 w 3171629"/>
              <a:gd name="connsiteY2442" fmla="*/ 439710 h 2450892"/>
              <a:gd name="connsiteX2443" fmla="*/ 134726 w 3171629"/>
              <a:gd name="connsiteY2443" fmla="*/ 404853 h 2450892"/>
              <a:gd name="connsiteX2444" fmla="*/ 132134 w 3171629"/>
              <a:gd name="connsiteY2444" fmla="*/ 425644 h 2450892"/>
              <a:gd name="connsiteX2445" fmla="*/ 106215 w 3171629"/>
              <a:gd name="connsiteY2445" fmla="*/ 436039 h 2450892"/>
              <a:gd name="connsiteX2446" fmla="*/ 103624 w 3171629"/>
              <a:gd name="connsiteY2446" fmla="*/ 417848 h 2450892"/>
              <a:gd name="connsiteX2447" fmla="*/ 116583 w 3171629"/>
              <a:gd name="connsiteY2447" fmla="*/ 428243 h 2450892"/>
              <a:gd name="connsiteX2448" fmla="*/ 111399 w 3171629"/>
              <a:gd name="connsiteY2448" fmla="*/ 423045 h 2450892"/>
              <a:gd name="connsiteX2449" fmla="*/ 121766 w 3171629"/>
              <a:gd name="connsiteY2449" fmla="*/ 433441 h 2450892"/>
              <a:gd name="connsiteX2450" fmla="*/ 132134 w 3171629"/>
              <a:gd name="connsiteY2450" fmla="*/ 420446 h 2450892"/>
              <a:gd name="connsiteX2451" fmla="*/ 129542 w 3171629"/>
              <a:gd name="connsiteY2451" fmla="*/ 391859 h 2450892"/>
              <a:gd name="connsiteX2452" fmla="*/ 116583 w 3171629"/>
              <a:gd name="connsiteY2452" fmla="*/ 350278 h 2450892"/>
              <a:gd name="connsiteX2453" fmla="*/ 111399 w 3171629"/>
              <a:gd name="connsiteY2453" fmla="*/ 269714 h 2450892"/>
              <a:gd name="connsiteX2454" fmla="*/ 132134 w 3171629"/>
              <a:gd name="connsiteY2454" fmla="*/ 220336 h 2450892"/>
              <a:gd name="connsiteX2455" fmla="*/ 143516 w 3171629"/>
              <a:gd name="connsiteY2455" fmla="*/ 212615 h 2450892"/>
              <a:gd name="connsiteX2456" fmla="*/ 135505 w 3171629"/>
              <a:gd name="connsiteY2456" fmla="*/ 212386 h 2450892"/>
              <a:gd name="connsiteX2457" fmla="*/ 125130 w 3171629"/>
              <a:gd name="connsiteY2457" fmla="*/ 209786 h 2450892"/>
              <a:gd name="connsiteX2458" fmla="*/ 70659 w 3171629"/>
              <a:gd name="connsiteY2458" fmla="*/ 181191 h 2450892"/>
              <a:gd name="connsiteX2459" fmla="*/ 52502 w 3171629"/>
              <a:gd name="connsiteY2459" fmla="*/ 134399 h 2450892"/>
              <a:gd name="connsiteX2460" fmla="*/ 91410 w 3171629"/>
              <a:gd name="connsiteY2460" fmla="*/ 108404 h 2450892"/>
              <a:gd name="connsiteX2461" fmla="*/ 106973 w 3171629"/>
              <a:gd name="connsiteY2461" fmla="*/ 129200 h 2450892"/>
              <a:gd name="connsiteX2462" fmla="*/ 86222 w 3171629"/>
              <a:gd name="connsiteY2462" fmla="*/ 129200 h 2450892"/>
              <a:gd name="connsiteX2463" fmla="*/ 91410 w 3171629"/>
              <a:gd name="connsiteY2463" fmla="*/ 126601 h 2450892"/>
              <a:gd name="connsiteX2464" fmla="*/ 96597 w 3171629"/>
              <a:gd name="connsiteY2464" fmla="*/ 118802 h 2450892"/>
              <a:gd name="connsiteX2465" fmla="*/ 91410 w 3171629"/>
              <a:gd name="connsiteY2465" fmla="*/ 111004 h 2450892"/>
              <a:gd name="connsiteX2466" fmla="*/ 68065 w 3171629"/>
              <a:gd name="connsiteY2466" fmla="*/ 118802 h 2450892"/>
              <a:gd name="connsiteX2467" fmla="*/ 62877 w 3171629"/>
              <a:gd name="connsiteY2467" fmla="*/ 160395 h 2450892"/>
              <a:gd name="connsiteX2468" fmla="*/ 127724 w 3171629"/>
              <a:gd name="connsiteY2468" fmla="*/ 201987 h 2450892"/>
              <a:gd name="connsiteX2469" fmla="*/ 189977 w 3171629"/>
              <a:gd name="connsiteY2469" fmla="*/ 194189 h 2450892"/>
              <a:gd name="connsiteX2470" fmla="*/ 223697 w 3171629"/>
              <a:gd name="connsiteY2470" fmla="*/ 152596 h 2450892"/>
              <a:gd name="connsiteX2471" fmla="*/ 278168 w 3171629"/>
              <a:gd name="connsiteY2471" fmla="*/ 152596 h 2450892"/>
              <a:gd name="connsiteX2472" fmla="*/ 322264 w 3171629"/>
              <a:gd name="connsiteY2472" fmla="*/ 108404 h 2450892"/>
              <a:gd name="connsiteX2473" fmla="*/ 322264 w 3171629"/>
              <a:gd name="connsiteY2473" fmla="*/ 38216 h 2450892"/>
              <a:gd name="connsiteX2474" fmla="*/ 283356 w 3171629"/>
              <a:gd name="connsiteY2474" fmla="*/ 17420 h 2450892"/>
              <a:gd name="connsiteX2475" fmla="*/ 260011 w 3171629"/>
              <a:gd name="connsiteY2475" fmla="*/ 30418 h 2450892"/>
              <a:gd name="connsiteX2476" fmla="*/ 265199 w 3171629"/>
              <a:gd name="connsiteY2476" fmla="*/ 38216 h 2450892"/>
              <a:gd name="connsiteX2477" fmla="*/ 275574 w 3171629"/>
              <a:gd name="connsiteY2477" fmla="*/ 40816 h 2450892"/>
              <a:gd name="connsiteX2478" fmla="*/ 278168 w 3171629"/>
              <a:gd name="connsiteY2478" fmla="*/ 38216 h 2450892"/>
              <a:gd name="connsiteX2479" fmla="*/ 278168 w 3171629"/>
              <a:gd name="connsiteY2479" fmla="*/ 35617 h 2450892"/>
              <a:gd name="connsiteX2480" fmla="*/ 267793 w 3171629"/>
              <a:gd name="connsiteY2480" fmla="*/ 53814 h 2450892"/>
              <a:gd name="connsiteX2481" fmla="*/ 257417 w 3171629"/>
              <a:gd name="connsiteY2481" fmla="*/ 27818 h 2450892"/>
              <a:gd name="connsiteX2482" fmla="*/ 301513 w 3171629"/>
              <a:gd name="connsiteY2482" fmla="*/ 14820 h 2450892"/>
              <a:gd name="connsiteX2483" fmla="*/ 335233 w 3171629"/>
              <a:gd name="connsiteY2483" fmla="*/ 53814 h 2450892"/>
              <a:gd name="connsiteX2484" fmla="*/ 332639 w 3171629"/>
              <a:gd name="connsiteY2484" fmla="*/ 105805 h 2450892"/>
              <a:gd name="connsiteX2485" fmla="*/ 329924 w 3171629"/>
              <a:gd name="connsiteY2485" fmla="*/ 111613 h 2450892"/>
              <a:gd name="connsiteX2486" fmla="*/ 327115 w 3171629"/>
              <a:gd name="connsiteY2486" fmla="*/ 117561 h 2450892"/>
              <a:gd name="connsiteX2487" fmla="*/ 327782 w 3171629"/>
              <a:gd name="connsiteY2487" fmla="*/ 117370 h 2450892"/>
              <a:gd name="connsiteX2488" fmla="*/ 374897 w 3171629"/>
              <a:gd name="connsiteY2488" fmla="*/ 100524 h 2450892"/>
              <a:gd name="connsiteX2489" fmla="*/ 465799 w 3171629"/>
              <a:gd name="connsiteY2489" fmla="*/ 105733 h 2450892"/>
              <a:gd name="connsiteX2490" fmla="*/ 509952 w 3171629"/>
              <a:gd name="connsiteY2490" fmla="*/ 118754 h 2450892"/>
              <a:gd name="connsiteX2491" fmla="*/ 541119 w 3171629"/>
              <a:gd name="connsiteY2491" fmla="*/ 121358 h 2450892"/>
              <a:gd name="connsiteX2492" fmla="*/ 554105 w 3171629"/>
              <a:gd name="connsiteY2492" fmla="*/ 110941 h 2450892"/>
              <a:gd name="connsiteX2493" fmla="*/ 543716 w 3171629"/>
              <a:gd name="connsiteY2493" fmla="*/ 100524 h 2450892"/>
              <a:gd name="connsiteX2494" fmla="*/ 548910 w 3171629"/>
              <a:gd name="connsiteY2494" fmla="*/ 105733 h 2450892"/>
              <a:gd name="connsiteX2495" fmla="*/ 538521 w 3171629"/>
              <a:gd name="connsiteY2495" fmla="*/ 95315 h 2450892"/>
              <a:gd name="connsiteX2496" fmla="*/ 559299 w 3171629"/>
              <a:gd name="connsiteY2496" fmla="*/ 97920 h 2450892"/>
              <a:gd name="connsiteX2497" fmla="*/ 546313 w 3171629"/>
              <a:gd name="connsiteY2497" fmla="*/ 121358 h 2450892"/>
              <a:gd name="connsiteX2498" fmla="*/ 525535 w 3171629"/>
              <a:gd name="connsiteY2498" fmla="*/ 123962 h 2450892"/>
              <a:gd name="connsiteX2499" fmla="*/ 557908 w 3171629"/>
              <a:gd name="connsiteY2499" fmla="*/ 136527 h 2450892"/>
              <a:gd name="connsiteX2500" fmla="*/ 557908 w 3171629"/>
              <a:gd name="connsiteY2500" fmla="*/ 132435 h 2450892"/>
              <a:gd name="connsiteX2501" fmla="*/ 675383 w 3171629"/>
              <a:gd name="connsiteY2501" fmla="*/ 132435 h 2450892"/>
              <a:gd name="connsiteX2502" fmla="*/ 675383 w 3171629"/>
              <a:gd name="connsiteY2502" fmla="*/ 137198 h 2450892"/>
              <a:gd name="connsiteX2503" fmla="*/ 559637 w 3171629"/>
              <a:gd name="connsiteY2503" fmla="*/ 137198 h 2450892"/>
              <a:gd name="connsiteX2504" fmla="*/ 606049 w 3171629"/>
              <a:gd name="connsiteY2504" fmla="*/ 155213 h 2450892"/>
              <a:gd name="connsiteX2505" fmla="*/ 616438 w 3171629"/>
              <a:gd name="connsiteY2505" fmla="*/ 157817 h 2450892"/>
              <a:gd name="connsiteX2506" fmla="*/ 660591 w 3171629"/>
              <a:gd name="connsiteY2506" fmla="*/ 165629 h 2450892"/>
              <a:gd name="connsiteX2507" fmla="*/ 678771 w 3171629"/>
              <a:gd name="connsiteY2507" fmla="*/ 160421 h 2450892"/>
              <a:gd name="connsiteX2508" fmla="*/ 689160 w 3171629"/>
              <a:gd name="connsiteY2508" fmla="*/ 152608 h 2450892"/>
              <a:gd name="connsiteX2509" fmla="*/ 683966 w 3171629"/>
              <a:gd name="connsiteY2509" fmla="*/ 139587 h 2450892"/>
              <a:gd name="connsiteX2510" fmla="*/ 681368 w 3171629"/>
              <a:gd name="connsiteY2510" fmla="*/ 131775 h 2450892"/>
              <a:gd name="connsiteX2511" fmla="*/ 696952 w 3171629"/>
              <a:gd name="connsiteY2511" fmla="*/ 142192 h 2450892"/>
              <a:gd name="connsiteX2512" fmla="*/ 686563 w 3171629"/>
              <a:gd name="connsiteY2512" fmla="*/ 163025 h 2450892"/>
              <a:gd name="connsiteX2513" fmla="*/ 660591 w 3171629"/>
              <a:gd name="connsiteY2513" fmla="*/ 170838 h 2450892"/>
              <a:gd name="connsiteX2514" fmla="*/ 668382 w 3171629"/>
              <a:gd name="connsiteY2514" fmla="*/ 170838 h 2450892"/>
              <a:gd name="connsiteX2515" fmla="*/ 702146 w 3171629"/>
              <a:gd name="connsiteY2515" fmla="*/ 173442 h 2450892"/>
              <a:gd name="connsiteX2516" fmla="*/ 754091 w 3171629"/>
              <a:gd name="connsiteY2516" fmla="*/ 155213 h 2450892"/>
              <a:gd name="connsiteX2517" fmla="*/ 763890 w 3171629"/>
              <a:gd name="connsiteY2517" fmla="*/ 137198 h 2450892"/>
              <a:gd name="connsiteX2518" fmla="*/ 699196 w 3171629"/>
              <a:gd name="connsiteY2518" fmla="*/ 137198 h 2450892"/>
              <a:gd name="connsiteX2519" fmla="*/ 699196 w 3171629"/>
              <a:gd name="connsiteY2519" fmla="*/ 132435 h 2450892"/>
              <a:gd name="connsiteX2520" fmla="*/ 764284 w 3171629"/>
              <a:gd name="connsiteY2520" fmla="*/ 132435 h 2450892"/>
              <a:gd name="connsiteX2521" fmla="*/ 764284 w 3171629"/>
              <a:gd name="connsiteY2521" fmla="*/ 136475 h 2450892"/>
              <a:gd name="connsiteX2522" fmla="*/ 769674 w 3171629"/>
              <a:gd name="connsiteY2522" fmla="*/ 126566 h 2450892"/>
              <a:gd name="connsiteX2523" fmla="*/ 751493 w 3171629"/>
              <a:gd name="connsiteY2523" fmla="*/ 97920 h 2450892"/>
              <a:gd name="connsiteX2524" fmla="*/ 748896 w 3171629"/>
              <a:gd name="connsiteY2524" fmla="*/ 90107 h 2450892"/>
              <a:gd name="connsiteX2525" fmla="*/ 735910 w 3171629"/>
              <a:gd name="connsiteY2525" fmla="*/ 103128 h 2450892"/>
              <a:gd name="connsiteX2526" fmla="*/ 738507 w 3171629"/>
              <a:gd name="connsiteY2526" fmla="*/ 90107 h 2450892"/>
              <a:gd name="connsiteX2527" fmla="*/ 754091 w 3171629"/>
              <a:gd name="connsiteY2527" fmla="*/ 82294 h 2450892"/>
              <a:gd name="connsiteX2528" fmla="*/ 761882 w 3171629"/>
              <a:gd name="connsiteY2528" fmla="*/ 84899 h 2450892"/>
              <a:gd name="connsiteX2529" fmla="*/ 777466 w 3171629"/>
              <a:gd name="connsiteY2529" fmla="*/ 110941 h 2450892"/>
              <a:gd name="connsiteX2530" fmla="*/ 772271 w 3171629"/>
              <a:gd name="connsiteY2530" fmla="*/ 139587 h 2450892"/>
              <a:gd name="connsiteX2531" fmla="*/ 793049 w 3171629"/>
              <a:gd name="connsiteY2531" fmla="*/ 58856 h 2450892"/>
              <a:gd name="connsiteX2532" fmla="*/ 774868 w 3171629"/>
              <a:gd name="connsiteY2532" fmla="*/ 30210 h 2450892"/>
              <a:gd name="connsiteX2533" fmla="*/ 735910 w 3171629"/>
              <a:gd name="connsiteY2533" fmla="*/ 11981 h 2450892"/>
              <a:gd name="connsiteX2534" fmla="*/ 709938 w 3171629"/>
              <a:gd name="connsiteY2534" fmla="*/ 32814 h 2450892"/>
              <a:gd name="connsiteX2535" fmla="*/ 728118 w 3171629"/>
              <a:gd name="connsiteY2535" fmla="*/ 43231 h 2450892"/>
              <a:gd name="connsiteX2536" fmla="*/ 725521 w 3171629"/>
              <a:gd name="connsiteY2536" fmla="*/ 35419 h 2450892"/>
              <a:gd name="connsiteX2537" fmla="*/ 722924 w 3171629"/>
              <a:gd name="connsiteY2537" fmla="*/ 25002 h 2450892"/>
              <a:gd name="connsiteX2538" fmla="*/ 735910 w 3171629"/>
              <a:gd name="connsiteY2538" fmla="*/ 48440 h 2450892"/>
              <a:gd name="connsiteX2539" fmla="*/ 704743 w 3171629"/>
              <a:gd name="connsiteY2539" fmla="*/ 35419 h 2450892"/>
              <a:gd name="connsiteX2540" fmla="*/ 735910 w 3171629"/>
              <a:gd name="connsiteY2540" fmla="*/ 9376 h 2450892"/>
              <a:gd name="connsiteX2541" fmla="*/ 751493 w 3171629"/>
              <a:gd name="connsiteY2541" fmla="*/ 11981 h 2450892"/>
              <a:gd name="connsiteX2542" fmla="*/ 694355 w 3171629"/>
              <a:gd name="connsiteY2542" fmla="*/ 6772 h 2450892"/>
              <a:gd name="connsiteX2543" fmla="*/ 676174 w 3171629"/>
              <a:gd name="connsiteY2543" fmla="*/ 11981 h 2450892"/>
              <a:gd name="connsiteX2544" fmla="*/ 668382 w 3171629"/>
              <a:gd name="connsiteY2544" fmla="*/ 19793 h 2450892"/>
              <a:gd name="connsiteX2545" fmla="*/ 665785 w 3171629"/>
              <a:gd name="connsiteY2545" fmla="*/ 32814 h 2450892"/>
              <a:gd name="connsiteX2546" fmla="*/ 673577 w 3171629"/>
              <a:gd name="connsiteY2546" fmla="*/ 40627 h 2450892"/>
              <a:gd name="connsiteX2547" fmla="*/ 673577 w 3171629"/>
              <a:gd name="connsiteY2547" fmla="*/ 48440 h 2450892"/>
              <a:gd name="connsiteX2548" fmla="*/ 660591 w 3171629"/>
              <a:gd name="connsiteY2548" fmla="*/ 30210 h 2450892"/>
              <a:gd name="connsiteX2549" fmla="*/ 665785 w 3171629"/>
              <a:gd name="connsiteY2549" fmla="*/ 19793 h 2450892"/>
              <a:gd name="connsiteX2550" fmla="*/ 642410 w 3171629"/>
              <a:gd name="connsiteY2550" fmla="*/ 61461 h 2450892"/>
              <a:gd name="connsiteX2551" fmla="*/ 657993 w 3171629"/>
              <a:gd name="connsiteY2551" fmla="*/ 87503 h 2450892"/>
              <a:gd name="connsiteX2552" fmla="*/ 676174 w 3171629"/>
              <a:gd name="connsiteY2552" fmla="*/ 92711 h 2450892"/>
              <a:gd name="connsiteX2553" fmla="*/ 686563 w 3171629"/>
              <a:gd name="connsiteY2553" fmla="*/ 103128 h 2450892"/>
              <a:gd name="connsiteX2554" fmla="*/ 707341 w 3171629"/>
              <a:gd name="connsiteY2554" fmla="*/ 95315 h 2450892"/>
              <a:gd name="connsiteX2555" fmla="*/ 670980 w 3171629"/>
              <a:gd name="connsiteY2555" fmla="*/ 110941 h 2450892"/>
              <a:gd name="connsiteX2556" fmla="*/ 637216 w 3171629"/>
              <a:gd name="connsiteY2556" fmla="*/ 56252 h 2450892"/>
              <a:gd name="connsiteX2557" fmla="*/ 637216 w 3171629"/>
              <a:gd name="connsiteY2557" fmla="*/ 45835 h 2450892"/>
              <a:gd name="connsiteX2558" fmla="*/ 619035 w 3171629"/>
              <a:gd name="connsiteY2558" fmla="*/ 61461 h 2450892"/>
              <a:gd name="connsiteX2559" fmla="*/ 577480 w 3171629"/>
              <a:gd name="connsiteY2559" fmla="*/ 51044 h 2450892"/>
              <a:gd name="connsiteX2560" fmla="*/ 587869 w 3171629"/>
              <a:gd name="connsiteY2560" fmla="*/ 25002 h 2450892"/>
              <a:gd name="connsiteX2561" fmla="*/ 598257 w 3171629"/>
              <a:gd name="connsiteY2561" fmla="*/ 25002 h 2450892"/>
              <a:gd name="connsiteX2562" fmla="*/ 606049 w 3171629"/>
              <a:gd name="connsiteY2562" fmla="*/ 30210 h 2450892"/>
              <a:gd name="connsiteX2563" fmla="*/ 600855 w 3171629"/>
              <a:gd name="connsiteY2563" fmla="*/ 48440 h 2450892"/>
              <a:gd name="connsiteX2564" fmla="*/ 600855 w 3171629"/>
              <a:gd name="connsiteY2564" fmla="*/ 38023 h 2450892"/>
              <a:gd name="connsiteX2565" fmla="*/ 593063 w 3171629"/>
              <a:gd name="connsiteY2565" fmla="*/ 38023 h 2450892"/>
              <a:gd name="connsiteX2566" fmla="*/ 582674 w 3171629"/>
              <a:gd name="connsiteY2566" fmla="*/ 43231 h 2450892"/>
              <a:gd name="connsiteX2567" fmla="*/ 585271 w 3171629"/>
              <a:gd name="connsiteY2567" fmla="*/ 53648 h 2450892"/>
              <a:gd name="connsiteX2568" fmla="*/ 616438 w 3171629"/>
              <a:gd name="connsiteY2568" fmla="*/ 58856 h 2450892"/>
              <a:gd name="connsiteX2569" fmla="*/ 645007 w 3171629"/>
              <a:gd name="connsiteY2569" fmla="*/ 32814 h 2450892"/>
              <a:gd name="connsiteX2570" fmla="*/ 649119 w 3171629"/>
              <a:gd name="connsiteY2570" fmla="*/ 26630 h 2450892"/>
              <a:gd name="connsiteX2571" fmla="*/ 683966 w 3171629"/>
              <a:gd name="connsiteY2571" fmla="*/ 4168 h 2450892"/>
              <a:gd name="connsiteX2572" fmla="*/ 718622 w 3171629"/>
              <a:gd name="connsiteY2572" fmla="*/ 99 h 245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</a:cxnLst>
            <a:rect l="l" t="t" r="r" b="b"/>
            <a:pathLst>
              <a:path w="3171629" h="2450892">
                <a:moveTo>
                  <a:pt x="2540992" y="2401137"/>
                </a:moveTo>
                <a:lnTo>
                  <a:pt x="2540716" y="2401372"/>
                </a:lnTo>
                <a:lnTo>
                  <a:pt x="2540871" y="2401193"/>
                </a:lnTo>
                <a:close/>
                <a:moveTo>
                  <a:pt x="631648" y="2400643"/>
                </a:moveTo>
                <a:lnTo>
                  <a:pt x="632670" y="2401193"/>
                </a:lnTo>
                <a:lnTo>
                  <a:pt x="633662" y="2402363"/>
                </a:lnTo>
                <a:close/>
                <a:moveTo>
                  <a:pt x="3002976" y="2393035"/>
                </a:moveTo>
                <a:cubicBezTo>
                  <a:pt x="3010596" y="2400879"/>
                  <a:pt x="3025836" y="2408723"/>
                  <a:pt x="3035996" y="2408723"/>
                </a:cubicBezTo>
                <a:cubicBezTo>
                  <a:pt x="3035996" y="2408723"/>
                  <a:pt x="3028376" y="2421797"/>
                  <a:pt x="3028376" y="2437485"/>
                </a:cubicBezTo>
                <a:cubicBezTo>
                  <a:pt x="3015676" y="2429641"/>
                  <a:pt x="2997896" y="2427026"/>
                  <a:pt x="2997896" y="2427026"/>
                </a:cubicBezTo>
                <a:cubicBezTo>
                  <a:pt x="3005516" y="2419182"/>
                  <a:pt x="3005516" y="2403494"/>
                  <a:pt x="3002976" y="2393035"/>
                </a:cubicBezTo>
                <a:close/>
                <a:moveTo>
                  <a:pt x="168518" y="2393035"/>
                </a:moveTo>
                <a:cubicBezTo>
                  <a:pt x="165910" y="2403494"/>
                  <a:pt x="165910" y="2419182"/>
                  <a:pt x="173734" y="2427026"/>
                </a:cubicBezTo>
                <a:cubicBezTo>
                  <a:pt x="173734" y="2427026"/>
                  <a:pt x="155477" y="2429641"/>
                  <a:pt x="142437" y="2437485"/>
                </a:cubicBezTo>
                <a:cubicBezTo>
                  <a:pt x="142437" y="2421797"/>
                  <a:pt x="137221" y="2408723"/>
                  <a:pt x="137221" y="2408723"/>
                </a:cubicBezTo>
                <a:cubicBezTo>
                  <a:pt x="145045" y="2408723"/>
                  <a:pt x="160693" y="2400879"/>
                  <a:pt x="168518" y="2393035"/>
                </a:cubicBezTo>
                <a:close/>
                <a:moveTo>
                  <a:pt x="2575933" y="2388262"/>
                </a:moveTo>
                <a:cubicBezTo>
                  <a:pt x="2583400" y="2389878"/>
                  <a:pt x="2590543" y="2393757"/>
                  <a:pt x="2595737" y="2400223"/>
                </a:cubicBezTo>
                <a:cubicBezTo>
                  <a:pt x="2600932" y="2407983"/>
                  <a:pt x="2595737" y="2420915"/>
                  <a:pt x="2585348" y="2426087"/>
                </a:cubicBezTo>
                <a:cubicBezTo>
                  <a:pt x="2582751" y="2426087"/>
                  <a:pt x="2580154" y="2426087"/>
                  <a:pt x="2574960" y="2426087"/>
                </a:cubicBezTo>
                <a:cubicBezTo>
                  <a:pt x="2572362" y="2426087"/>
                  <a:pt x="2569765" y="2423501"/>
                  <a:pt x="2567168" y="2420915"/>
                </a:cubicBezTo>
                <a:cubicBezTo>
                  <a:pt x="2559376" y="2407983"/>
                  <a:pt x="2574960" y="2402810"/>
                  <a:pt x="2574960" y="2402810"/>
                </a:cubicBezTo>
                <a:cubicBezTo>
                  <a:pt x="2572362" y="2402810"/>
                  <a:pt x="2569765" y="2410569"/>
                  <a:pt x="2572362" y="2413155"/>
                </a:cubicBezTo>
                <a:cubicBezTo>
                  <a:pt x="2574960" y="2418328"/>
                  <a:pt x="2580154" y="2410569"/>
                  <a:pt x="2580154" y="2410569"/>
                </a:cubicBezTo>
                <a:cubicBezTo>
                  <a:pt x="2580154" y="2415742"/>
                  <a:pt x="2587946" y="2415742"/>
                  <a:pt x="2590543" y="2407983"/>
                </a:cubicBezTo>
                <a:cubicBezTo>
                  <a:pt x="2590543" y="2402810"/>
                  <a:pt x="2590543" y="2400223"/>
                  <a:pt x="2587946" y="2397637"/>
                </a:cubicBezTo>
                <a:cubicBezTo>
                  <a:pt x="2580154" y="2392464"/>
                  <a:pt x="2567168" y="2389878"/>
                  <a:pt x="2559376" y="2392464"/>
                </a:cubicBezTo>
                <a:lnTo>
                  <a:pt x="2540992" y="2401137"/>
                </a:lnTo>
                <a:lnTo>
                  <a:pt x="2554182" y="2389878"/>
                </a:lnTo>
                <a:cubicBezTo>
                  <a:pt x="2560675" y="2387292"/>
                  <a:pt x="2568466" y="2386645"/>
                  <a:pt x="2575933" y="2388262"/>
                </a:cubicBezTo>
                <a:close/>
                <a:moveTo>
                  <a:pt x="597284" y="2388262"/>
                </a:moveTo>
                <a:cubicBezTo>
                  <a:pt x="604751" y="2386645"/>
                  <a:pt x="612542" y="2387292"/>
                  <a:pt x="619035" y="2389878"/>
                </a:cubicBezTo>
                <a:lnTo>
                  <a:pt x="631648" y="2400643"/>
                </a:lnTo>
                <a:lnTo>
                  <a:pt x="616438" y="2392464"/>
                </a:lnTo>
                <a:cubicBezTo>
                  <a:pt x="606049" y="2389878"/>
                  <a:pt x="593063" y="2392464"/>
                  <a:pt x="585271" y="2397637"/>
                </a:cubicBezTo>
                <a:cubicBezTo>
                  <a:pt x="582674" y="2400223"/>
                  <a:pt x="582674" y="2402810"/>
                  <a:pt x="582674" y="2407983"/>
                </a:cubicBezTo>
                <a:cubicBezTo>
                  <a:pt x="585271" y="2415742"/>
                  <a:pt x="593063" y="2415742"/>
                  <a:pt x="593063" y="2410569"/>
                </a:cubicBezTo>
                <a:cubicBezTo>
                  <a:pt x="593063" y="2410569"/>
                  <a:pt x="598257" y="2418328"/>
                  <a:pt x="600855" y="2413155"/>
                </a:cubicBezTo>
                <a:cubicBezTo>
                  <a:pt x="603452" y="2410569"/>
                  <a:pt x="600855" y="2402810"/>
                  <a:pt x="600855" y="2402810"/>
                </a:cubicBezTo>
                <a:cubicBezTo>
                  <a:pt x="600855" y="2402810"/>
                  <a:pt x="613841" y="2407983"/>
                  <a:pt x="606049" y="2420915"/>
                </a:cubicBezTo>
                <a:cubicBezTo>
                  <a:pt x="603452" y="2423501"/>
                  <a:pt x="600855" y="2426087"/>
                  <a:pt x="598257" y="2426087"/>
                </a:cubicBezTo>
                <a:cubicBezTo>
                  <a:pt x="595660" y="2426087"/>
                  <a:pt x="590466" y="2426087"/>
                  <a:pt x="587869" y="2426087"/>
                </a:cubicBezTo>
                <a:cubicBezTo>
                  <a:pt x="577480" y="2420915"/>
                  <a:pt x="572285" y="2407983"/>
                  <a:pt x="577480" y="2400223"/>
                </a:cubicBezTo>
                <a:cubicBezTo>
                  <a:pt x="582674" y="2393757"/>
                  <a:pt x="589817" y="2389878"/>
                  <a:pt x="597284" y="2388262"/>
                </a:cubicBezTo>
                <a:close/>
                <a:moveTo>
                  <a:pt x="2829025" y="2361285"/>
                </a:moveTo>
                <a:cubicBezTo>
                  <a:pt x="2829025" y="2361285"/>
                  <a:pt x="2816127" y="2402678"/>
                  <a:pt x="2847083" y="2431135"/>
                </a:cubicBezTo>
                <a:cubicBezTo>
                  <a:pt x="2847083" y="2431135"/>
                  <a:pt x="2836764" y="2431135"/>
                  <a:pt x="2826446" y="2420787"/>
                </a:cubicBezTo>
                <a:cubicBezTo>
                  <a:pt x="2821286" y="2413026"/>
                  <a:pt x="2821286" y="2397504"/>
                  <a:pt x="2808388" y="2400091"/>
                </a:cubicBezTo>
                <a:cubicBezTo>
                  <a:pt x="2808388" y="2400091"/>
                  <a:pt x="2805808" y="2397504"/>
                  <a:pt x="2821286" y="2376807"/>
                </a:cubicBezTo>
                <a:cubicBezTo>
                  <a:pt x="2823866" y="2374220"/>
                  <a:pt x="2826446" y="2369046"/>
                  <a:pt x="2829025" y="2361285"/>
                </a:cubicBezTo>
                <a:close/>
                <a:moveTo>
                  <a:pt x="342604" y="2361285"/>
                </a:moveTo>
                <a:cubicBezTo>
                  <a:pt x="345183" y="2369046"/>
                  <a:pt x="347763" y="2374220"/>
                  <a:pt x="350343" y="2376807"/>
                </a:cubicBezTo>
                <a:cubicBezTo>
                  <a:pt x="365821" y="2397504"/>
                  <a:pt x="363241" y="2400091"/>
                  <a:pt x="363241" y="2400091"/>
                </a:cubicBezTo>
                <a:cubicBezTo>
                  <a:pt x="350343" y="2397504"/>
                  <a:pt x="350343" y="2413026"/>
                  <a:pt x="345183" y="2420787"/>
                </a:cubicBezTo>
                <a:cubicBezTo>
                  <a:pt x="334865" y="2431135"/>
                  <a:pt x="324546" y="2431135"/>
                  <a:pt x="324546" y="2431135"/>
                </a:cubicBezTo>
                <a:cubicBezTo>
                  <a:pt x="355502" y="2402678"/>
                  <a:pt x="342604" y="2361285"/>
                  <a:pt x="342604" y="2361285"/>
                </a:cubicBezTo>
                <a:close/>
                <a:moveTo>
                  <a:pt x="3051311" y="2356612"/>
                </a:moveTo>
                <a:cubicBezTo>
                  <a:pt x="3056540" y="2355306"/>
                  <a:pt x="3060462" y="2357265"/>
                  <a:pt x="3063077" y="2361182"/>
                </a:cubicBezTo>
                <a:cubicBezTo>
                  <a:pt x="3070921" y="2371629"/>
                  <a:pt x="3055233" y="2397746"/>
                  <a:pt x="3026471" y="2395135"/>
                </a:cubicBezTo>
                <a:cubicBezTo>
                  <a:pt x="3013398" y="2392523"/>
                  <a:pt x="3000324" y="2382076"/>
                  <a:pt x="2995095" y="2376853"/>
                </a:cubicBezTo>
                <a:cubicBezTo>
                  <a:pt x="2995095" y="2384688"/>
                  <a:pt x="2997709" y="2400358"/>
                  <a:pt x="2992480" y="2410805"/>
                </a:cubicBezTo>
                <a:cubicBezTo>
                  <a:pt x="2976792" y="2434310"/>
                  <a:pt x="2948030" y="2431699"/>
                  <a:pt x="2942801" y="2421252"/>
                </a:cubicBezTo>
                <a:cubicBezTo>
                  <a:pt x="2937571" y="2410805"/>
                  <a:pt x="2942801" y="2402970"/>
                  <a:pt x="2968948" y="2402970"/>
                </a:cubicBezTo>
                <a:cubicBezTo>
                  <a:pt x="2987251" y="2400358"/>
                  <a:pt x="2989865" y="2379464"/>
                  <a:pt x="2992480" y="2371629"/>
                </a:cubicBezTo>
                <a:cubicBezTo>
                  <a:pt x="3000324" y="2376853"/>
                  <a:pt x="3021242" y="2384688"/>
                  <a:pt x="3031701" y="2371629"/>
                </a:cubicBezTo>
                <a:cubicBezTo>
                  <a:pt x="3039545" y="2362488"/>
                  <a:pt x="3046082" y="2357918"/>
                  <a:pt x="3051311" y="2356612"/>
                </a:cubicBezTo>
                <a:close/>
                <a:moveTo>
                  <a:pt x="121859" y="2356612"/>
                </a:moveTo>
                <a:cubicBezTo>
                  <a:pt x="126761" y="2357918"/>
                  <a:pt x="132645" y="2362488"/>
                  <a:pt x="140489" y="2371629"/>
                </a:cubicBezTo>
                <a:cubicBezTo>
                  <a:pt x="150947" y="2384688"/>
                  <a:pt x="174480" y="2376853"/>
                  <a:pt x="182324" y="2371629"/>
                </a:cubicBezTo>
                <a:cubicBezTo>
                  <a:pt x="182324" y="2379464"/>
                  <a:pt x="184939" y="2400358"/>
                  <a:pt x="205856" y="2402970"/>
                </a:cubicBezTo>
                <a:cubicBezTo>
                  <a:pt x="229389" y="2402970"/>
                  <a:pt x="237233" y="2410805"/>
                  <a:pt x="232003" y="2421252"/>
                </a:cubicBezTo>
                <a:cubicBezTo>
                  <a:pt x="226774" y="2431699"/>
                  <a:pt x="195397" y="2434310"/>
                  <a:pt x="182324" y="2410805"/>
                </a:cubicBezTo>
                <a:cubicBezTo>
                  <a:pt x="174480" y="2400358"/>
                  <a:pt x="177095" y="2384688"/>
                  <a:pt x="179709" y="2376853"/>
                </a:cubicBezTo>
                <a:cubicBezTo>
                  <a:pt x="171865" y="2382076"/>
                  <a:pt x="161406" y="2392523"/>
                  <a:pt x="145718" y="2395135"/>
                </a:cubicBezTo>
                <a:cubicBezTo>
                  <a:pt x="116956" y="2397746"/>
                  <a:pt x="103883" y="2371629"/>
                  <a:pt x="109112" y="2361182"/>
                </a:cubicBezTo>
                <a:cubicBezTo>
                  <a:pt x="113034" y="2357265"/>
                  <a:pt x="116956" y="2355306"/>
                  <a:pt x="121859" y="2356612"/>
                </a:cubicBezTo>
                <a:close/>
                <a:moveTo>
                  <a:pt x="2312617" y="2320011"/>
                </a:moveTo>
                <a:lnTo>
                  <a:pt x="2312640" y="2320046"/>
                </a:lnTo>
                <a:lnTo>
                  <a:pt x="2312693" y="2320011"/>
                </a:lnTo>
                <a:close/>
                <a:moveTo>
                  <a:pt x="860524" y="2320011"/>
                </a:moveTo>
                <a:lnTo>
                  <a:pt x="860577" y="2320046"/>
                </a:lnTo>
                <a:lnTo>
                  <a:pt x="860600" y="2320011"/>
                </a:lnTo>
                <a:close/>
                <a:moveTo>
                  <a:pt x="2644993" y="2320010"/>
                </a:moveTo>
                <a:lnTo>
                  <a:pt x="2645085" y="2320046"/>
                </a:lnTo>
                <a:cubicBezTo>
                  <a:pt x="2652876" y="2322632"/>
                  <a:pt x="2658071" y="2325218"/>
                  <a:pt x="2665862" y="2327805"/>
                </a:cubicBezTo>
                <a:lnTo>
                  <a:pt x="2658035" y="2320010"/>
                </a:lnTo>
                <a:close/>
                <a:moveTo>
                  <a:pt x="1586609" y="2316835"/>
                </a:moveTo>
                <a:cubicBezTo>
                  <a:pt x="1589188" y="2327313"/>
                  <a:pt x="1596927" y="2343029"/>
                  <a:pt x="1607246" y="2345649"/>
                </a:cubicBezTo>
                <a:cubicBezTo>
                  <a:pt x="1607246" y="2345649"/>
                  <a:pt x="1594348" y="2356126"/>
                  <a:pt x="1586609" y="2369223"/>
                </a:cubicBezTo>
                <a:cubicBezTo>
                  <a:pt x="1578870" y="2356126"/>
                  <a:pt x="1565971" y="2345649"/>
                  <a:pt x="1565971" y="2345649"/>
                </a:cubicBezTo>
                <a:cubicBezTo>
                  <a:pt x="1576290" y="2343029"/>
                  <a:pt x="1581449" y="2327313"/>
                  <a:pt x="1586609" y="2316835"/>
                </a:cubicBezTo>
                <a:close/>
                <a:moveTo>
                  <a:pt x="2337496" y="2312072"/>
                </a:moveTo>
                <a:lnTo>
                  <a:pt x="2378771" y="2312072"/>
                </a:lnTo>
                <a:lnTo>
                  <a:pt x="2378771" y="2320010"/>
                </a:lnTo>
                <a:lnTo>
                  <a:pt x="2337496" y="2320010"/>
                </a:lnTo>
                <a:close/>
                <a:moveTo>
                  <a:pt x="792858" y="2312072"/>
                </a:moveTo>
                <a:lnTo>
                  <a:pt x="835721" y="2312072"/>
                </a:lnTo>
                <a:lnTo>
                  <a:pt x="835721" y="2320010"/>
                </a:lnTo>
                <a:lnTo>
                  <a:pt x="792858" y="2320010"/>
                </a:lnTo>
                <a:close/>
                <a:moveTo>
                  <a:pt x="1692971" y="2296197"/>
                </a:moveTo>
                <a:lnTo>
                  <a:pt x="1712021" y="2312072"/>
                </a:lnTo>
                <a:lnTo>
                  <a:pt x="1719958" y="2312072"/>
                </a:lnTo>
                <a:lnTo>
                  <a:pt x="1735833" y="2296197"/>
                </a:lnTo>
                <a:lnTo>
                  <a:pt x="1753296" y="2312072"/>
                </a:lnTo>
                <a:lnTo>
                  <a:pt x="2164458" y="2312072"/>
                </a:lnTo>
                <a:lnTo>
                  <a:pt x="2164458" y="2320010"/>
                </a:lnTo>
                <a:lnTo>
                  <a:pt x="1753296" y="2320010"/>
                </a:lnTo>
                <a:lnTo>
                  <a:pt x="1735833" y="2335885"/>
                </a:lnTo>
                <a:lnTo>
                  <a:pt x="1719958" y="2320010"/>
                </a:lnTo>
                <a:lnTo>
                  <a:pt x="1712021" y="2320010"/>
                </a:lnTo>
                <a:lnTo>
                  <a:pt x="1692971" y="2335885"/>
                </a:lnTo>
                <a:lnTo>
                  <a:pt x="1678683" y="2320010"/>
                </a:lnTo>
                <a:lnTo>
                  <a:pt x="1675508" y="2320010"/>
                </a:lnTo>
                <a:lnTo>
                  <a:pt x="1675508" y="2312072"/>
                </a:lnTo>
                <a:lnTo>
                  <a:pt x="1678683" y="2312072"/>
                </a:lnTo>
                <a:close/>
                <a:moveTo>
                  <a:pt x="1584512" y="2296197"/>
                </a:moveTo>
                <a:cubicBezTo>
                  <a:pt x="1589724" y="2301378"/>
                  <a:pt x="1605359" y="2319509"/>
                  <a:pt x="1623600" y="2311738"/>
                </a:cubicBezTo>
                <a:cubicBezTo>
                  <a:pt x="1644448" y="2301378"/>
                  <a:pt x="1652265" y="2303968"/>
                  <a:pt x="1654871" y="2314328"/>
                </a:cubicBezTo>
                <a:cubicBezTo>
                  <a:pt x="1654871" y="2327279"/>
                  <a:pt x="1631418" y="2342820"/>
                  <a:pt x="1605359" y="2329869"/>
                </a:cubicBezTo>
                <a:cubicBezTo>
                  <a:pt x="1594935" y="2322099"/>
                  <a:pt x="1589724" y="2309148"/>
                  <a:pt x="1584512" y="2301378"/>
                </a:cubicBezTo>
                <a:cubicBezTo>
                  <a:pt x="1584512" y="2309148"/>
                  <a:pt x="1579300" y="2322099"/>
                  <a:pt x="1566270" y="2329869"/>
                </a:cubicBezTo>
                <a:cubicBezTo>
                  <a:pt x="1542817" y="2345410"/>
                  <a:pt x="1516758" y="2329869"/>
                  <a:pt x="1516758" y="2316919"/>
                </a:cubicBezTo>
                <a:cubicBezTo>
                  <a:pt x="1519364" y="2306558"/>
                  <a:pt x="1527182" y="2303968"/>
                  <a:pt x="1550635" y="2311738"/>
                </a:cubicBezTo>
                <a:cubicBezTo>
                  <a:pt x="1566270" y="2319509"/>
                  <a:pt x="1581906" y="2301378"/>
                  <a:pt x="1584512" y="2296197"/>
                </a:cubicBezTo>
                <a:close/>
                <a:moveTo>
                  <a:pt x="1435796" y="2296197"/>
                </a:moveTo>
                <a:lnTo>
                  <a:pt x="1451671" y="2312072"/>
                </a:lnTo>
                <a:lnTo>
                  <a:pt x="1459608" y="2312072"/>
                </a:lnTo>
                <a:lnTo>
                  <a:pt x="1478658" y="2296197"/>
                </a:lnTo>
                <a:lnTo>
                  <a:pt x="1492946" y="2312072"/>
                </a:lnTo>
                <a:lnTo>
                  <a:pt x="1496121" y="2312072"/>
                </a:lnTo>
                <a:lnTo>
                  <a:pt x="1496121" y="2320010"/>
                </a:lnTo>
                <a:lnTo>
                  <a:pt x="1492946" y="2320010"/>
                </a:lnTo>
                <a:lnTo>
                  <a:pt x="1478658" y="2335885"/>
                </a:lnTo>
                <a:lnTo>
                  <a:pt x="1459608" y="2320010"/>
                </a:lnTo>
                <a:lnTo>
                  <a:pt x="1451671" y="2320010"/>
                </a:lnTo>
                <a:lnTo>
                  <a:pt x="1435796" y="2335885"/>
                </a:lnTo>
                <a:lnTo>
                  <a:pt x="1418333" y="2320010"/>
                </a:lnTo>
                <a:lnTo>
                  <a:pt x="1007171" y="2320010"/>
                </a:lnTo>
                <a:lnTo>
                  <a:pt x="1007171" y="2312072"/>
                </a:lnTo>
                <a:lnTo>
                  <a:pt x="1418333" y="2312072"/>
                </a:lnTo>
                <a:close/>
                <a:moveTo>
                  <a:pt x="2297057" y="2294182"/>
                </a:moveTo>
                <a:lnTo>
                  <a:pt x="2286369" y="2300198"/>
                </a:lnTo>
                <a:lnTo>
                  <a:pt x="2287922" y="2301460"/>
                </a:lnTo>
                <a:close/>
                <a:moveTo>
                  <a:pt x="876160" y="2294182"/>
                </a:moveTo>
                <a:lnTo>
                  <a:pt x="884870" y="2301121"/>
                </a:lnTo>
                <a:lnTo>
                  <a:pt x="887019" y="2299258"/>
                </a:lnTo>
                <a:close/>
                <a:moveTo>
                  <a:pt x="2684043" y="2291595"/>
                </a:moveTo>
                <a:cubicBezTo>
                  <a:pt x="2676251" y="2286423"/>
                  <a:pt x="2671057" y="2296768"/>
                  <a:pt x="2671057" y="2296768"/>
                </a:cubicBezTo>
                <a:cubicBezTo>
                  <a:pt x="2671057" y="2291595"/>
                  <a:pt x="2660668" y="2289009"/>
                  <a:pt x="2655473" y="2296768"/>
                </a:cubicBezTo>
                <a:cubicBezTo>
                  <a:pt x="2654175" y="2299354"/>
                  <a:pt x="2654175" y="2301941"/>
                  <a:pt x="2654824" y="2304527"/>
                </a:cubicBezTo>
                <a:lnTo>
                  <a:pt x="2657981" y="2312072"/>
                </a:lnTo>
                <a:lnTo>
                  <a:pt x="2689242" y="2312072"/>
                </a:lnTo>
                <a:lnTo>
                  <a:pt x="2689562" y="2298061"/>
                </a:lnTo>
                <a:cubicBezTo>
                  <a:pt x="2688588" y="2294828"/>
                  <a:pt x="2686640" y="2292888"/>
                  <a:pt x="2684043" y="2291595"/>
                </a:cubicBezTo>
                <a:close/>
                <a:moveTo>
                  <a:pt x="491771" y="2291595"/>
                </a:moveTo>
                <a:cubicBezTo>
                  <a:pt x="487876" y="2292888"/>
                  <a:pt x="485278" y="2294828"/>
                  <a:pt x="483980" y="2298061"/>
                </a:cubicBezTo>
                <a:lnTo>
                  <a:pt x="483980" y="2312072"/>
                </a:lnTo>
                <a:lnTo>
                  <a:pt x="515182" y="2312072"/>
                </a:lnTo>
                <a:lnTo>
                  <a:pt x="517744" y="2296768"/>
                </a:lnTo>
                <a:cubicBezTo>
                  <a:pt x="515146" y="2289009"/>
                  <a:pt x="502160" y="2291595"/>
                  <a:pt x="502160" y="2296768"/>
                </a:cubicBezTo>
                <a:cubicBezTo>
                  <a:pt x="502160" y="2296768"/>
                  <a:pt x="496966" y="2286423"/>
                  <a:pt x="491771" y="2291595"/>
                </a:cubicBezTo>
                <a:close/>
                <a:moveTo>
                  <a:pt x="2320432" y="2286423"/>
                </a:moveTo>
                <a:cubicBezTo>
                  <a:pt x="2315238" y="2289009"/>
                  <a:pt x="2310043" y="2289009"/>
                  <a:pt x="2304849" y="2294182"/>
                </a:cubicBezTo>
                <a:cubicBezTo>
                  <a:pt x="2300953" y="2296768"/>
                  <a:pt x="2296408" y="2300001"/>
                  <a:pt x="2292512" y="2303881"/>
                </a:cubicBezTo>
                <a:lnTo>
                  <a:pt x="2291972" y="2304750"/>
                </a:lnTo>
                <a:lnTo>
                  <a:pt x="2300984" y="2312073"/>
                </a:lnTo>
                <a:lnTo>
                  <a:pt x="2304511" y="2312073"/>
                </a:lnTo>
                <a:lnTo>
                  <a:pt x="2304200" y="2307114"/>
                </a:lnTo>
                <a:cubicBezTo>
                  <a:pt x="2304849" y="2303234"/>
                  <a:pt x="2306148" y="2299354"/>
                  <a:pt x="2307446" y="2296768"/>
                </a:cubicBezTo>
                <a:cubicBezTo>
                  <a:pt x="2312640" y="2291595"/>
                  <a:pt x="2315238" y="2289009"/>
                  <a:pt x="2320432" y="2286423"/>
                </a:cubicBezTo>
                <a:close/>
                <a:moveTo>
                  <a:pt x="852785" y="2286423"/>
                </a:moveTo>
                <a:cubicBezTo>
                  <a:pt x="857979" y="2289009"/>
                  <a:pt x="860577" y="2291595"/>
                  <a:pt x="865771" y="2296768"/>
                </a:cubicBezTo>
                <a:cubicBezTo>
                  <a:pt x="867070" y="2299354"/>
                  <a:pt x="868368" y="2303234"/>
                  <a:pt x="869017" y="2307114"/>
                </a:cubicBezTo>
                <a:lnTo>
                  <a:pt x="868706" y="2312073"/>
                </a:lnTo>
                <a:lnTo>
                  <a:pt x="872233" y="2312073"/>
                </a:lnTo>
                <a:lnTo>
                  <a:pt x="879058" y="2306158"/>
                </a:lnTo>
                <a:lnTo>
                  <a:pt x="868368" y="2294182"/>
                </a:lnTo>
                <a:cubicBezTo>
                  <a:pt x="863174" y="2289009"/>
                  <a:pt x="857979" y="2289009"/>
                  <a:pt x="852785" y="2286423"/>
                </a:cubicBezTo>
                <a:close/>
                <a:moveTo>
                  <a:pt x="3033978" y="2268630"/>
                </a:moveTo>
                <a:cubicBezTo>
                  <a:pt x="3054831" y="2271225"/>
                  <a:pt x="3075684" y="2286795"/>
                  <a:pt x="3070471" y="2307555"/>
                </a:cubicBezTo>
                <a:cubicBezTo>
                  <a:pt x="3065258" y="2325719"/>
                  <a:pt x="3036585" y="2338694"/>
                  <a:pt x="3023551" y="2320529"/>
                </a:cubicBezTo>
                <a:cubicBezTo>
                  <a:pt x="3023551" y="2320529"/>
                  <a:pt x="3023551" y="2317934"/>
                  <a:pt x="3020945" y="2317934"/>
                </a:cubicBezTo>
                <a:cubicBezTo>
                  <a:pt x="3018338" y="2315340"/>
                  <a:pt x="3020945" y="2310150"/>
                  <a:pt x="3023551" y="2304960"/>
                </a:cubicBezTo>
                <a:cubicBezTo>
                  <a:pt x="3026158" y="2297175"/>
                  <a:pt x="3036585" y="2299770"/>
                  <a:pt x="3044405" y="2299770"/>
                </a:cubicBezTo>
                <a:cubicBezTo>
                  <a:pt x="3047011" y="2299770"/>
                  <a:pt x="3052224" y="2302365"/>
                  <a:pt x="3054831" y="2299770"/>
                </a:cubicBezTo>
                <a:cubicBezTo>
                  <a:pt x="3060044" y="2299770"/>
                  <a:pt x="3060044" y="2294580"/>
                  <a:pt x="3057438" y="2289390"/>
                </a:cubicBezTo>
                <a:cubicBezTo>
                  <a:pt x="3049618" y="2276415"/>
                  <a:pt x="3028765" y="2273820"/>
                  <a:pt x="3013125" y="2276415"/>
                </a:cubicBezTo>
                <a:cubicBezTo>
                  <a:pt x="2994878" y="2276415"/>
                  <a:pt x="2979238" y="2286795"/>
                  <a:pt x="2971419" y="2302365"/>
                </a:cubicBezTo>
                <a:cubicBezTo>
                  <a:pt x="2963599" y="2317934"/>
                  <a:pt x="2976632" y="2349074"/>
                  <a:pt x="2976632" y="2349074"/>
                </a:cubicBezTo>
                <a:cubicBezTo>
                  <a:pt x="2976632" y="2349074"/>
                  <a:pt x="2955779" y="2320529"/>
                  <a:pt x="2937532" y="2317934"/>
                </a:cubicBezTo>
                <a:cubicBezTo>
                  <a:pt x="2919286" y="2312745"/>
                  <a:pt x="2903646" y="2320529"/>
                  <a:pt x="2890613" y="2333504"/>
                </a:cubicBezTo>
                <a:cubicBezTo>
                  <a:pt x="2880186" y="2343884"/>
                  <a:pt x="2869760" y="2362049"/>
                  <a:pt x="2877579" y="2375024"/>
                </a:cubicBezTo>
                <a:cubicBezTo>
                  <a:pt x="2880186" y="2377619"/>
                  <a:pt x="2885399" y="2380214"/>
                  <a:pt x="2890613" y="2377619"/>
                </a:cubicBezTo>
                <a:cubicBezTo>
                  <a:pt x="2893219" y="2377619"/>
                  <a:pt x="2895826" y="2372429"/>
                  <a:pt x="2895826" y="2369834"/>
                </a:cubicBezTo>
                <a:cubicBezTo>
                  <a:pt x="2898433" y="2364644"/>
                  <a:pt x="2903646" y="2356859"/>
                  <a:pt x="2911466" y="2356859"/>
                </a:cubicBezTo>
                <a:cubicBezTo>
                  <a:pt x="2916679" y="2356859"/>
                  <a:pt x="2921892" y="2359454"/>
                  <a:pt x="2924499" y="2364644"/>
                </a:cubicBezTo>
                <a:cubicBezTo>
                  <a:pt x="2924499" y="2364644"/>
                  <a:pt x="2924499" y="2364644"/>
                  <a:pt x="2927106" y="2367239"/>
                </a:cubicBezTo>
                <a:cubicBezTo>
                  <a:pt x="2932319" y="2387998"/>
                  <a:pt x="2906253" y="2400973"/>
                  <a:pt x="2888006" y="2393188"/>
                </a:cubicBezTo>
                <a:cubicBezTo>
                  <a:pt x="2867153" y="2385403"/>
                  <a:pt x="2864546" y="2362049"/>
                  <a:pt x="2872366" y="2346479"/>
                </a:cubicBezTo>
                <a:cubicBezTo>
                  <a:pt x="2882793" y="2328314"/>
                  <a:pt x="2906253" y="2310150"/>
                  <a:pt x="2929712" y="2310150"/>
                </a:cubicBezTo>
                <a:cubicBezTo>
                  <a:pt x="2942746" y="2310150"/>
                  <a:pt x="2955779" y="2317934"/>
                  <a:pt x="2963599" y="2325719"/>
                </a:cubicBezTo>
                <a:cubicBezTo>
                  <a:pt x="2960992" y="2312745"/>
                  <a:pt x="2963599" y="2302365"/>
                  <a:pt x="2971419" y="2289390"/>
                </a:cubicBezTo>
                <a:cubicBezTo>
                  <a:pt x="2984452" y="2271225"/>
                  <a:pt x="3013125" y="2266035"/>
                  <a:pt x="3033978" y="2268630"/>
                </a:cubicBezTo>
                <a:close/>
                <a:moveTo>
                  <a:pt x="137652" y="2268630"/>
                </a:moveTo>
                <a:cubicBezTo>
                  <a:pt x="158505" y="2266035"/>
                  <a:pt x="187178" y="2271225"/>
                  <a:pt x="200211" y="2289390"/>
                </a:cubicBezTo>
                <a:cubicBezTo>
                  <a:pt x="208031" y="2302365"/>
                  <a:pt x="210638" y="2312745"/>
                  <a:pt x="208031" y="2325719"/>
                </a:cubicBezTo>
                <a:cubicBezTo>
                  <a:pt x="218458" y="2317934"/>
                  <a:pt x="228884" y="2310150"/>
                  <a:pt x="244524" y="2310150"/>
                </a:cubicBezTo>
                <a:cubicBezTo>
                  <a:pt x="267984" y="2310150"/>
                  <a:pt x="288837" y="2328314"/>
                  <a:pt x="299264" y="2346479"/>
                </a:cubicBezTo>
                <a:cubicBezTo>
                  <a:pt x="307084" y="2362049"/>
                  <a:pt x="304477" y="2385403"/>
                  <a:pt x="283624" y="2393188"/>
                </a:cubicBezTo>
                <a:cubicBezTo>
                  <a:pt x="265377" y="2400973"/>
                  <a:pt x="239311" y="2387998"/>
                  <a:pt x="247131" y="2367239"/>
                </a:cubicBezTo>
                <a:cubicBezTo>
                  <a:pt x="247131" y="2364644"/>
                  <a:pt x="247131" y="2364644"/>
                  <a:pt x="247131" y="2364644"/>
                </a:cubicBezTo>
                <a:cubicBezTo>
                  <a:pt x="249738" y="2359454"/>
                  <a:pt x="254951" y="2356859"/>
                  <a:pt x="260164" y="2356859"/>
                </a:cubicBezTo>
                <a:cubicBezTo>
                  <a:pt x="267984" y="2356859"/>
                  <a:pt x="273197" y="2364644"/>
                  <a:pt x="275804" y="2369834"/>
                </a:cubicBezTo>
                <a:cubicBezTo>
                  <a:pt x="278411" y="2372429"/>
                  <a:pt x="278411" y="2377619"/>
                  <a:pt x="283624" y="2377619"/>
                </a:cubicBezTo>
                <a:cubicBezTo>
                  <a:pt x="286231" y="2380214"/>
                  <a:pt x="291444" y="2377619"/>
                  <a:pt x="294051" y="2375024"/>
                </a:cubicBezTo>
                <a:cubicBezTo>
                  <a:pt x="301870" y="2362049"/>
                  <a:pt x="291444" y="2343884"/>
                  <a:pt x="281017" y="2333504"/>
                </a:cubicBezTo>
                <a:cubicBezTo>
                  <a:pt x="267984" y="2320529"/>
                  <a:pt x="252344" y="2312745"/>
                  <a:pt x="234098" y="2317934"/>
                </a:cubicBezTo>
                <a:cubicBezTo>
                  <a:pt x="215851" y="2320529"/>
                  <a:pt x="194998" y="2349074"/>
                  <a:pt x="194998" y="2349074"/>
                </a:cubicBezTo>
                <a:cubicBezTo>
                  <a:pt x="194998" y="2349074"/>
                  <a:pt x="208031" y="2317934"/>
                  <a:pt x="200211" y="2302365"/>
                </a:cubicBezTo>
                <a:cubicBezTo>
                  <a:pt x="192392" y="2286795"/>
                  <a:pt x="176752" y="2276415"/>
                  <a:pt x="158505" y="2276415"/>
                </a:cubicBezTo>
                <a:cubicBezTo>
                  <a:pt x="142865" y="2273820"/>
                  <a:pt x="122012" y="2276415"/>
                  <a:pt x="114192" y="2289390"/>
                </a:cubicBezTo>
                <a:cubicBezTo>
                  <a:pt x="111586" y="2294580"/>
                  <a:pt x="111586" y="2299770"/>
                  <a:pt x="116799" y="2299770"/>
                </a:cubicBezTo>
                <a:cubicBezTo>
                  <a:pt x="119406" y="2302365"/>
                  <a:pt x="124619" y="2299770"/>
                  <a:pt x="129832" y="2299770"/>
                </a:cubicBezTo>
                <a:cubicBezTo>
                  <a:pt x="135045" y="2299770"/>
                  <a:pt x="145472" y="2297175"/>
                  <a:pt x="148079" y="2304960"/>
                </a:cubicBezTo>
                <a:cubicBezTo>
                  <a:pt x="150685" y="2310150"/>
                  <a:pt x="153292" y="2315340"/>
                  <a:pt x="150685" y="2317934"/>
                </a:cubicBezTo>
                <a:cubicBezTo>
                  <a:pt x="150685" y="2317934"/>
                  <a:pt x="148079" y="2320529"/>
                  <a:pt x="148079" y="2320529"/>
                </a:cubicBezTo>
                <a:cubicBezTo>
                  <a:pt x="135045" y="2338694"/>
                  <a:pt x="106372" y="2325719"/>
                  <a:pt x="101159" y="2307555"/>
                </a:cubicBezTo>
                <a:cubicBezTo>
                  <a:pt x="95946" y="2286795"/>
                  <a:pt x="116799" y="2271225"/>
                  <a:pt x="137652" y="2268630"/>
                </a:cubicBezTo>
                <a:close/>
                <a:moveTo>
                  <a:pt x="2885864" y="2260118"/>
                </a:moveTo>
                <a:cubicBezTo>
                  <a:pt x="2911944" y="2254922"/>
                  <a:pt x="2932808" y="2280900"/>
                  <a:pt x="2932808" y="2280900"/>
                </a:cubicBezTo>
                <a:cubicBezTo>
                  <a:pt x="2932808" y="2280900"/>
                  <a:pt x="2909336" y="2267911"/>
                  <a:pt x="2883256" y="2283497"/>
                </a:cubicBezTo>
                <a:cubicBezTo>
                  <a:pt x="2883256" y="2283497"/>
                  <a:pt x="2888472" y="2275704"/>
                  <a:pt x="2880648" y="2273106"/>
                </a:cubicBezTo>
                <a:cubicBezTo>
                  <a:pt x="2875431" y="2270509"/>
                  <a:pt x="2859783" y="2275704"/>
                  <a:pt x="2859783" y="2283497"/>
                </a:cubicBezTo>
                <a:cubicBezTo>
                  <a:pt x="2859783" y="2283497"/>
                  <a:pt x="2859783" y="2262715"/>
                  <a:pt x="2885864" y="2260118"/>
                </a:cubicBezTo>
                <a:close/>
                <a:moveTo>
                  <a:pt x="285765" y="2260118"/>
                </a:moveTo>
                <a:cubicBezTo>
                  <a:pt x="311846" y="2262715"/>
                  <a:pt x="311846" y="2283497"/>
                  <a:pt x="311846" y="2283497"/>
                </a:cubicBezTo>
                <a:cubicBezTo>
                  <a:pt x="311846" y="2275704"/>
                  <a:pt x="296198" y="2270509"/>
                  <a:pt x="290981" y="2273106"/>
                </a:cubicBezTo>
                <a:cubicBezTo>
                  <a:pt x="283157" y="2275704"/>
                  <a:pt x="288373" y="2283497"/>
                  <a:pt x="288373" y="2283497"/>
                </a:cubicBezTo>
                <a:cubicBezTo>
                  <a:pt x="262293" y="2267911"/>
                  <a:pt x="238821" y="2280900"/>
                  <a:pt x="238821" y="2280900"/>
                </a:cubicBezTo>
                <a:cubicBezTo>
                  <a:pt x="238821" y="2280900"/>
                  <a:pt x="259685" y="2254922"/>
                  <a:pt x="285765" y="2260118"/>
                </a:cubicBezTo>
                <a:close/>
                <a:moveTo>
                  <a:pt x="3075683" y="2245397"/>
                </a:moveTo>
                <a:cubicBezTo>
                  <a:pt x="3083476" y="2245397"/>
                  <a:pt x="3088672" y="2247967"/>
                  <a:pt x="3093867" y="2247967"/>
                </a:cubicBezTo>
                <a:cubicBezTo>
                  <a:pt x="3122442" y="2250538"/>
                  <a:pt x="3122442" y="2253108"/>
                  <a:pt x="3122442" y="2253108"/>
                </a:cubicBezTo>
                <a:cubicBezTo>
                  <a:pt x="3112051" y="2260819"/>
                  <a:pt x="3127638" y="2268529"/>
                  <a:pt x="3130236" y="2276240"/>
                </a:cubicBezTo>
                <a:cubicBezTo>
                  <a:pt x="3132833" y="2291662"/>
                  <a:pt x="3127638" y="2299372"/>
                  <a:pt x="3127638" y="2299372"/>
                </a:cubicBezTo>
                <a:cubicBezTo>
                  <a:pt x="3119845" y="2258248"/>
                  <a:pt x="3075683" y="2245397"/>
                  <a:pt x="3075683" y="2245397"/>
                </a:cubicBezTo>
                <a:close/>
                <a:moveTo>
                  <a:pt x="95946" y="2245397"/>
                </a:moveTo>
                <a:cubicBezTo>
                  <a:pt x="95946" y="2245397"/>
                  <a:pt x="51784" y="2258248"/>
                  <a:pt x="43991" y="2299372"/>
                </a:cubicBezTo>
                <a:cubicBezTo>
                  <a:pt x="43991" y="2299372"/>
                  <a:pt x="38796" y="2291662"/>
                  <a:pt x="41393" y="2276240"/>
                </a:cubicBezTo>
                <a:cubicBezTo>
                  <a:pt x="46589" y="2268529"/>
                  <a:pt x="59578" y="2260819"/>
                  <a:pt x="49187" y="2253108"/>
                </a:cubicBezTo>
                <a:cubicBezTo>
                  <a:pt x="49187" y="2253108"/>
                  <a:pt x="51784" y="2250538"/>
                  <a:pt x="77762" y="2247967"/>
                </a:cubicBezTo>
                <a:cubicBezTo>
                  <a:pt x="82957" y="2247967"/>
                  <a:pt x="88153" y="2245397"/>
                  <a:pt x="95946" y="2245397"/>
                </a:cubicBezTo>
                <a:close/>
                <a:moveTo>
                  <a:pt x="2873013" y="2227340"/>
                </a:moveTo>
                <a:cubicBezTo>
                  <a:pt x="2896349" y="2229920"/>
                  <a:pt x="2909314" y="2242818"/>
                  <a:pt x="2924871" y="2266035"/>
                </a:cubicBezTo>
                <a:cubicBezTo>
                  <a:pt x="2924871" y="2266035"/>
                  <a:pt x="2901535" y="2247977"/>
                  <a:pt x="2878198" y="2247977"/>
                </a:cubicBezTo>
                <a:cubicBezTo>
                  <a:pt x="2875606" y="2240238"/>
                  <a:pt x="2865234" y="2232499"/>
                  <a:pt x="2854862" y="2240238"/>
                </a:cubicBezTo>
                <a:cubicBezTo>
                  <a:pt x="2852269" y="2240238"/>
                  <a:pt x="2849676" y="2242818"/>
                  <a:pt x="2847083" y="2242818"/>
                </a:cubicBezTo>
                <a:cubicBezTo>
                  <a:pt x="2847083" y="2235079"/>
                  <a:pt x="2857455" y="2224760"/>
                  <a:pt x="2873013" y="2227340"/>
                </a:cubicBezTo>
                <a:close/>
                <a:moveTo>
                  <a:pt x="298616" y="2227340"/>
                </a:moveTo>
                <a:cubicBezTo>
                  <a:pt x="316767" y="2224760"/>
                  <a:pt x="324546" y="2235079"/>
                  <a:pt x="324546" y="2242818"/>
                </a:cubicBezTo>
                <a:cubicBezTo>
                  <a:pt x="321953" y="2242818"/>
                  <a:pt x="319360" y="2240238"/>
                  <a:pt x="316767" y="2240238"/>
                </a:cubicBezTo>
                <a:cubicBezTo>
                  <a:pt x="306395" y="2232499"/>
                  <a:pt x="296023" y="2240238"/>
                  <a:pt x="293431" y="2247977"/>
                </a:cubicBezTo>
                <a:cubicBezTo>
                  <a:pt x="270094" y="2247977"/>
                  <a:pt x="246758" y="2266035"/>
                  <a:pt x="246758" y="2266035"/>
                </a:cubicBezTo>
                <a:cubicBezTo>
                  <a:pt x="262315" y="2242818"/>
                  <a:pt x="275280" y="2229920"/>
                  <a:pt x="298616" y="2227340"/>
                </a:cubicBezTo>
                <a:close/>
                <a:moveTo>
                  <a:pt x="3140771" y="2213647"/>
                </a:moveTo>
                <a:cubicBezTo>
                  <a:pt x="3140771" y="2213647"/>
                  <a:pt x="3138174" y="2218843"/>
                  <a:pt x="3127783" y="2226636"/>
                </a:cubicBezTo>
                <a:cubicBezTo>
                  <a:pt x="3119989" y="2231831"/>
                  <a:pt x="3117392" y="2234429"/>
                  <a:pt x="3122587" y="2242222"/>
                </a:cubicBezTo>
                <a:cubicBezTo>
                  <a:pt x="3122587" y="2242222"/>
                  <a:pt x="3104403" y="2237027"/>
                  <a:pt x="3083621" y="2237027"/>
                </a:cubicBezTo>
                <a:cubicBezTo>
                  <a:pt x="3083621" y="2237027"/>
                  <a:pt x="3125185" y="2226636"/>
                  <a:pt x="3140771" y="2213647"/>
                </a:cubicBezTo>
                <a:close/>
                <a:moveTo>
                  <a:pt x="30858" y="2213647"/>
                </a:moveTo>
                <a:cubicBezTo>
                  <a:pt x="46444" y="2226636"/>
                  <a:pt x="88008" y="2237027"/>
                  <a:pt x="88008" y="2237027"/>
                </a:cubicBezTo>
                <a:cubicBezTo>
                  <a:pt x="67226" y="2237027"/>
                  <a:pt x="49042" y="2242222"/>
                  <a:pt x="49042" y="2242222"/>
                </a:cubicBezTo>
                <a:cubicBezTo>
                  <a:pt x="54237" y="2234429"/>
                  <a:pt x="51640" y="2231831"/>
                  <a:pt x="43846" y="2226636"/>
                </a:cubicBezTo>
                <a:cubicBezTo>
                  <a:pt x="33455" y="2218843"/>
                  <a:pt x="30858" y="2213647"/>
                  <a:pt x="30858" y="2213647"/>
                </a:cubicBezTo>
                <a:close/>
                <a:moveTo>
                  <a:pt x="2891534" y="2193010"/>
                </a:moveTo>
                <a:cubicBezTo>
                  <a:pt x="2899471" y="2200749"/>
                  <a:pt x="2915346" y="2203329"/>
                  <a:pt x="2915346" y="2203329"/>
                </a:cubicBezTo>
                <a:cubicBezTo>
                  <a:pt x="2910055" y="2211068"/>
                  <a:pt x="2910055" y="2223966"/>
                  <a:pt x="2915346" y="2234285"/>
                </a:cubicBezTo>
                <a:cubicBezTo>
                  <a:pt x="2907409" y="2226546"/>
                  <a:pt x="2894180" y="2216227"/>
                  <a:pt x="2883596" y="2216227"/>
                </a:cubicBezTo>
                <a:cubicBezTo>
                  <a:pt x="2883596" y="2216227"/>
                  <a:pt x="2891534" y="2205909"/>
                  <a:pt x="2891534" y="2193010"/>
                </a:cubicBezTo>
                <a:close/>
                <a:moveTo>
                  <a:pt x="283007" y="2193010"/>
                </a:moveTo>
                <a:cubicBezTo>
                  <a:pt x="280493" y="2205909"/>
                  <a:pt x="288034" y="2216227"/>
                  <a:pt x="288034" y="2216227"/>
                </a:cubicBezTo>
                <a:cubicBezTo>
                  <a:pt x="277979" y="2216227"/>
                  <a:pt x="267925" y="2226546"/>
                  <a:pt x="257871" y="2234285"/>
                </a:cubicBezTo>
                <a:cubicBezTo>
                  <a:pt x="262898" y="2223966"/>
                  <a:pt x="262898" y="2211068"/>
                  <a:pt x="257871" y="2203329"/>
                </a:cubicBezTo>
                <a:cubicBezTo>
                  <a:pt x="257871" y="2203329"/>
                  <a:pt x="272952" y="2200749"/>
                  <a:pt x="283007" y="2193010"/>
                </a:cubicBezTo>
                <a:close/>
                <a:moveTo>
                  <a:pt x="2944020" y="2187645"/>
                </a:moveTo>
                <a:cubicBezTo>
                  <a:pt x="2949179" y="2186359"/>
                  <a:pt x="2954339" y="2187645"/>
                  <a:pt x="2958208" y="2190218"/>
                </a:cubicBezTo>
                <a:cubicBezTo>
                  <a:pt x="2955629" y="2190218"/>
                  <a:pt x="2953049" y="2190218"/>
                  <a:pt x="2950469" y="2192791"/>
                </a:cubicBezTo>
                <a:cubicBezTo>
                  <a:pt x="2940150" y="2197937"/>
                  <a:pt x="2940150" y="2208228"/>
                  <a:pt x="2945310" y="2215947"/>
                </a:cubicBezTo>
                <a:cubicBezTo>
                  <a:pt x="2932411" y="2233957"/>
                  <a:pt x="2934991" y="2259685"/>
                  <a:pt x="2934991" y="2259685"/>
                </a:cubicBezTo>
                <a:cubicBezTo>
                  <a:pt x="2922093" y="2236529"/>
                  <a:pt x="2916933" y="2218519"/>
                  <a:pt x="2929832" y="2200509"/>
                </a:cubicBezTo>
                <a:cubicBezTo>
                  <a:pt x="2933701" y="2192791"/>
                  <a:pt x="2938861" y="2188932"/>
                  <a:pt x="2944020" y="2187645"/>
                </a:cubicBezTo>
                <a:close/>
                <a:moveTo>
                  <a:pt x="227931" y="2187645"/>
                </a:moveTo>
                <a:cubicBezTo>
                  <a:pt x="233413" y="2188932"/>
                  <a:pt x="239218" y="2192791"/>
                  <a:pt x="244377" y="2200509"/>
                </a:cubicBezTo>
                <a:cubicBezTo>
                  <a:pt x="254696" y="2218519"/>
                  <a:pt x="249536" y="2236529"/>
                  <a:pt x="239218" y="2259685"/>
                </a:cubicBezTo>
                <a:cubicBezTo>
                  <a:pt x="239218" y="2259685"/>
                  <a:pt x="239218" y="2233957"/>
                  <a:pt x="226319" y="2215947"/>
                </a:cubicBezTo>
                <a:cubicBezTo>
                  <a:pt x="231479" y="2208228"/>
                  <a:pt x="231479" y="2197937"/>
                  <a:pt x="221160" y="2192791"/>
                </a:cubicBezTo>
                <a:cubicBezTo>
                  <a:pt x="218580" y="2190218"/>
                  <a:pt x="216000" y="2190218"/>
                  <a:pt x="213421" y="2190218"/>
                </a:cubicBezTo>
                <a:cubicBezTo>
                  <a:pt x="217290" y="2187645"/>
                  <a:pt x="222450" y="2186359"/>
                  <a:pt x="227931" y="2187645"/>
                </a:cubicBezTo>
                <a:close/>
                <a:moveTo>
                  <a:pt x="3031720" y="2138551"/>
                </a:moveTo>
                <a:lnTo>
                  <a:pt x="3021709" y="2140224"/>
                </a:lnTo>
                <a:lnTo>
                  <a:pt x="3021709" y="2236990"/>
                </a:lnTo>
                <a:lnTo>
                  <a:pt x="3043707" y="2217490"/>
                </a:lnTo>
                <a:cubicBezTo>
                  <a:pt x="3048567" y="2208719"/>
                  <a:pt x="3051158" y="2198324"/>
                  <a:pt x="3052454" y="2187928"/>
                </a:cubicBezTo>
                <a:cubicBezTo>
                  <a:pt x="3052454" y="2185330"/>
                  <a:pt x="3052454" y="2182731"/>
                  <a:pt x="3052454" y="2177533"/>
                </a:cubicBezTo>
                <a:cubicBezTo>
                  <a:pt x="3049863" y="2169737"/>
                  <a:pt x="3042087" y="2161940"/>
                  <a:pt x="3031720" y="2164539"/>
                </a:cubicBezTo>
                <a:cubicBezTo>
                  <a:pt x="3029128" y="2167138"/>
                  <a:pt x="3023944" y="2161940"/>
                  <a:pt x="3029128" y="2159341"/>
                </a:cubicBezTo>
                <a:cubicBezTo>
                  <a:pt x="3039495" y="2154144"/>
                  <a:pt x="3049863" y="2161940"/>
                  <a:pt x="3052454" y="2169737"/>
                </a:cubicBezTo>
                <a:cubicBezTo>
                  <a:pt x="3055046" y="2169737"/>
                  <a:pt x="3055046" y="2172335"/>
                  <a:pt x="3055046" y="2172335"/>
                </a:cubicBezTo>
                <a:cubicBezTo>
                  <a:pt x="3055046" y="2169737"/>
                  <a:pt x="3055046" y="2167138"/>
                  <a:pt x="3055046" y="2164539"/>
                </a:cubicBezTo>
                <a:cubicBezTo>
                  <a:pt x="3052454" y="2159341"/>
                  <a:pt x="3047271" y="2148946"/>
                  <a:pt x="3034312" y="2148946"/>
                </a:cubicBezTo>
                <a:cubicBezTo>
                  <a:pt x="3034312" y="2148946"/>
                  <a:pt x="3039495" y="2148946"/>
                  <a:pt x="3039495" y="2143748"/>
                </a:cubicBezTo>
                <a:cubicBezTo>
                  <a:pt x="3039495" y="2141149"/>
                  <a:pt x="3036255" y="2139200"/>
                  <a:pt x="3031720" y="2138551"/>
                </a:cubicBezTo>
                <a:close/>
                <a:moveTo>
                  <a:pt x="140881" y="2138551"/>
                </a:moveTo>
                <a:cubicBezTo>
                  <a:pt x="136670" y="2139200"/>
                  <a:pt x="133430" y="2141149"/>
                  <a:pt x="132134" y="2143748"/>
                </a:cubicBezTo>
                <a:cubicBezTo>
                  <a:pt x="132134" y="2148946"/>
                  <a:pt x="137317" y="2148946"/>
                  <a:pt x="137317" y="2148946"/>
                </a:cubicBezTo>
                <a:cubicBezTo>
                  <a:pt x="124358" y="2148946"/>
                  <a:pt x="119175" y="2159341"/>
                  <a:pt x="116583" y="2164539"/>
                </a:cubicBezTo>
                <a:cubicBezTo>
                  <a:pt x="116583" y="2167138"/>
                  <a:pt x="116583" y="2169737"/>
                  <a:pt x="116583" y="2172335"/>
                </a:cubicBezTo>
                <a:cubicBezTo>
                  <a:pt x="116583" y="2172335"/>
                  <a:pt x="119175" y="2169737"/>
                  <a:pt x="119175" y="2169737"/>
                </a:cubicBezTo>
                <a:cubicBezTo>
                  <a:pt x="121766" y="2161940"/>
                  <a:pt x="132134" y="2154144"/>
                  <a:pt x="142501" y="2159341"/>
                </a:cubicBezTo>
                <a:cubicBezTo>
                  <a:pt x="147685" y="2161940"/>
                  <a:pt x="145093" y="2167138"/>
                  <a:pt x="139909" y="2164539"/>
                </a:cubicBezTo>
                <a:cubicBezTo>
                  <a:pt x="129542" y="2161940"/>
                  <a:pt x="121766" y="2169737"/>
                  <a:pt x="119175" y="2177533"/>
                </a:cubicBezTo>
                <a:cubicBezTo>
                  <a:pt x="119175" y="2182731"/>
                  <a:pt x="119175" y="2185330"/>
                  <a:pt x="119175" y="2187928"/>
                </a:cubicBezTo>
                <a:cubicBezTo>
                  <a:pt x="121766" y="2208719"/>
                  <a:pt x="129542" y="2229510"/>
                  <a:pt x="150277" y="2237306"/>
                </a:cubicBezTo>
                <a:lnTo>
                  <a:pt x="151431" y="2237499"/>
                </a:lnTo>
                <a:lnTo>
                  <a:pt x="151508" y="2237461"/>
                </a:lnTo>
                <a:lnTo>
                  <a:pt x="151508" y="2140445"/>
                </a:lnTo>
                <a:close/>
                <a:moveTo>
                  <a:pt x="3003210" y="2052789"/>
                </a:moveTo>
                <a:cubicBezTo>
                  <a:pt x="2992842" y="2055388"/>
                  <a:pt x="2998026" y="2068382"/>
                  <a:pt x="3003210" y="2068382"/>
                </a:cubicBezTo>
                <a:cubicBezTo>
                  <a:pt x="3003210" y="2068382"/>
                  <a:pt x="2992842" y="2073579"/>
                  <a:pt x="2995434" y="2078777"/>
                </a:cubicBezTo>
                <a:cubicBezTo>
                  <a:pt x="2998026" y="2081376"/>
                  <a:pt x="3000618" y="2083325"/>
                  <a:pt x="3004181" y="2084300"/>
                </a:cubicBezTo>
                <a:lnTo>
                  <a:pt x="3013771" y="2084086"/>
                </a:lnTo>
                <a:lnTo>
                  <a:pt x="3013771" y="2066010"/>
                </a:lnTo>
                <a:lnTo>
                  <a:pt x="3021709" y="2066010"/>
                </a:lnTo>
                <a:lnTo>
                  <a:pt x="3021709" y="2133883"/>
                </a:lnTo>
                <a:lnTo>
                  <a:pt x="3039495" y="2130754"/>
                </a:lnTo>
                <a:cubicBezTo>
                  <a:pt x="3049863" y="2135952"/>
                  <a:pt x="3055046" y="2146347"/>
                  <a:pt x="3055046" y="2156742"/>
                </a:cubicBezTo>
                <a:cubicBezTo>
                  <a:pt x="3055046" y="2138551"/>
                  <a:pt x="3052454" y="2120359"/>
                  <a:pt x="3049863" y="2104766"/>
                </a:cubicBezTo>
                <a:cubicBezTo>
                  <a:pt x="3047271" y="2094370"/>
                  <a:pt x="3042087" y="2083975"/>
                  <a:pt x="3036903" y="2073579"/>
                </a:cubicBezTo>
                <a:cubicBezTo>
                  <a:pt x="3031720" y="2065783"/>
                  <a:pt x="3026536" y="2060585"/>
                  <a:pt x="3018761" y="2055388"/>
                </a:cubicBezTo>
                <a:cubicBezTo>
                  <a:pt x="3013577" y="2052789"/>
                  <a:pt x="3005801" y="2052789"/>
                  <a:pt x="3003210" y="2052789"/>
                </a:cubicBezTo>
                <a:close/>
                <a:moveTo>
                  <a:pt x="168419" y="2052789"/>
                </a:moveTo>
                <a:cubicBezTo>
                  <a:pt x="165828" y="2052789"/>
                  <a:pt x="158052" y="2052789"/>
                  <a:pt x="152868" y="2055388"/>
                </a:cubicBezTo>
                <a:cubicBezTo>
                  <a:pt x="145093" y="2060585"/>
                  <a:pt x="139909" y="2065783"/>
                  <a:pt x="134726" y="2073579"/>
                </a:cubicBezTo>
                <a:cubicBezTo>
                  <a:pt x="129542" y="2083975"/>
                  <a:pt x="124358" y="2094370"/>
                  <a:pt x="121766" y="2104766"/>
                </a:cubicBezTo>
                <a:cubicBezTo>
                  <a:pt x="119175" y="2120359"/>
                  <a:pt x="116583" y="2138551"/>
                  <a:pt x="116583" y="2156742"/>
                </a:cubicBezTo>
                <a:cubicBezTo>
                  <a:pt x="116583" y="2146347"/>
                  <a:pt x="121766" y="2135952"/>
                  <a:pt x="132134" y="2130754"/>
                </a:cubicBezTo>
                <a:cubicBezTo>
                  <a:pt x="137317" y="2129455"/>
                  <a:pt x="141367" y="2129455"/>
                  <a:pt x="144526" y="2130186"/>
                </a:cubicBezTo>
                <a:lnTo>
                  <a:pt x="151508" y="2133967"/>
                </a:lnTo>
                <a:lnTo>
                  <a:pt x="151508" y="2066010"/>
                </a:lnTo>
                <a:lnTo>
                  <a:pt x="157858" y="2066010"/>
                </a:lnTo>
                <a:lnTo>
                  <a:pt x="157858" y="2084086"/>
                </a:lnTo>
                <a:lnTo>
                  <a:pt x="167448" y="2084300"/>
                </a:lnTo>
                <a:cubicBezTo>
                  <a:pt x="171011" y="2083325"/>
                  <a:pt x="173603" y="2081376"/>
                  <a:pt x="176195" y="2078777"/>
                </a:cubicBezTo>
                <a:cubicBezTo>
                  <a:pt x="181379" y="2073579"/>
                  <a:pt x="168419" y="2068382"/>
                  <a:pt x="168419" y="2068382"/>
                </a:cubicBezTo>
                <a:cubicBezTo>
                  <a:pt x="173603" y="2068382"/>
                  <a:pt x="178787" y="2055388"/>
                  <a:pt x="168419" y="2052789"/>
                </a:cubicBezTo>
                <a:close/>
                <a:moveTo>
                  <a:pt x="3013771" y="1907260"/>
                </a:moveTo>
                <a:lnTo>
                  <a:pt x="3021709" y="1907260"/>
                </a:lnTo>
                <a:lnTo>
                  <a:pt x="3021709" y="1989810"/>
                </a:lnTo>
                <a:lnTo>
                  <a:pt x="3013771" y="1989810"/>
                </a:lnTo>
                <a:close/>
                <a:moveTo>
                  <a:pt x="151508" y="1907260"/>
                </a:moveTo>
                <a:lnTo>
                  <a:pt x="157858" y="1907260"/>
                </a:lnTo>
                <a:lnTo>
                  <a:pt x="157858" y="1989810"/>
                </a:lnTo>
                <a:lnTo>
                  <a:pt x="151508" y="1989810"/>
                </a:lnTo>
                <a:close/>
                <a:moveTo>
                  <a:pt x="3009827" y="1833466"/>
                </a:moveTo>
                <a:lnTo>
                  <a:pt x="3003210" y="1837085"/>
                </a:lnTo>
                <a:cubicBezTo>
                  <a:pt x="2990250" y="1850079"/>
                  <a:pt x="2985067" y="1868271"/>
                  <a:pt x="2982475" y="1886463"/>
                </a:cubicBezTo>
                <a:cubicBezTo>
                  <a:pt x="2982475" y="1894259"/>
                  <a:pt x="2982475" y="1904655"/>
                  <a:pt x="2985067" y="1915050"/>
                </a:cubicBezTo>
                <a:cubicBezTo>
                  <a:pt x="2985067" y="1917649"/>
                  <a:pt x="2985067" y="1920248"/>
                  <a:pt x="2985067" y="1922847"/>
                </a:cubicBezTo>
                <a:cubicBezTo>
                  <a:pt x="2985067" y="1915050"/>
                  <a:pt x="2987658" y="1907254"/>
                  <a:pt x="2992842" y="1899457"/>
                </a:cubicBezTo>
                <a:lnTo>
                  <a:pt x="3013771" y="1890130"/>
                </a:lnTo>
                <a:lnTo>
                  <a:pt x="3013771" y="1875510"/>
                </a:lnTo>
                <a:lnTo>
                  <a:pt x="2997896" y="1859635"/>
                </a:lnTo>
                <a:lnTo>
                  <a:pt x="3013771" y="1845347"/>
                </a:lnTo>
                <a:lnTo>
                  <a:pt x="3013771" y="1837410"/>
                </a:lnTo>
                <a:close/>
                <a:moveTo>
                  <a:pt x="161802" y="1833466"/>
                </a:moveTo>
                <a:lnTo>
                  <a:pt x="157858" y="1837410"/>
                </a:lnTo>
                <a:lnTo>
                  <a:pt x="157858" y="1845347"/>
                </a:lnTo>
                <a:lnTo>
                  <a:pt x="173733" y="1859635"/>
                </a:lnTo>
                <a:lnTo>
                  <a:pt x="157858" y="1875510"/>
                </a:lnTo>
                <a:lnTo>
                  <a:pt x="157858" y="1889462"/>
                </a:lnTo>
                <a:lnTo>
                  <a:pt x="169068" y="1891336"/>
                </a:lnTo>
                <a:cubicBezTo>
                  <a:pt x="172955" y="1892960"/>
                  <a:pt x="176195" y="1895559"/>
                  <a:pt x="178787" y="1899457"/>
                </a:cubicBezTo>
                <a:cubicBezTo>
                  <a:pt x="183971" y="1907254"/>
                  <a:pt x="186562" y="1915050"/>
                  <a:pt x="186562" y="1922847"/>
                </a:cubicBezTo>
                <a:cubicBezTo>
                  <a:pt x="186562" y="1920248"/>
                  <a:pt x="186562" y="1917649"/>
                  <a:pt x="186562" y="1915050"/>
                </a:cubicBezTo>
                <a:cubicBezTo>
                  <a:pt x="189154" y="1904655"/>
                  <a:pt x="189154" y="1894259"/>
                  <a:pt x="189154" y="1886463"/>
                </a:cubicBezTo>
                <a:cubicBezTo>
                  <a:pt x="186562" y="1868271"/>
                  <a:pt x="181379" y="1850079"/>
                  <a:pt x="168419" y="1837085"/>
                </a:cubicBezTo>
                <a:close/>
                <a:moveTo>
                  <a:pt x="3013771" y="1720501"/>
                </a:moveTo>
                <a:lnTo>
                  <a:pt x="2998026" y="1733131"/>
                </a:lnTo>
                <a:cubicBezTo>
                  <a:pt x="2995434" y="1735730"/>
                  <a:pt x="2992842" y="1740928"/>
                  <a:pt x="2990250" y="1746125"/>
                </a:cubicBezTo>
                <a:cubicBezTo>
                  <a:pt x="2992842" y="1740928"/>
                  <a:pt x="2998026" y="1738329"/>
                  <a:pt x="3003210" y="1735730"/>
                </a:cubicBezTo>
                <a:lnTo>
                  <a:pt x="3013771" y="1730274"/>
                </a:lnTo>
                <a:close/>
                <a:moveTo>
                  <a:pt x="157858" y="1717796"/>
                </a:moveTo>
                <a:lnTo>
                  <a:pt x="157858" y="1730214"/>
                </a:lnTo>
                <a:lnTo>
                  <a:pt x="158052" y="1730207"/>
                </a:lnTo>
                <a:cubicBezTo>
                  <a:pt x="161940" y="1731182"/>
                  <a:pt x="165828" y="1733131"/>
                  <a:pt x="168419" y="1735730"/>
                </a:cubicBezTo>
                <a:cubicBezTo>
                  <a:pt x="173603" y="1738329"/>
                  <a:pt x="178787" y="1740928"/>
                  <a:pt x="181379" y="1746125"/>
                </a:cubicBezTo>
                <a:cubicBezTo>
                  <a:pt x="178787" y="1740928"/>
                  <a:pt x="176195" y="1735730"/>
                  <a:pt x="173603" y="1733131"/>
                </a:cubicBezTo>
                <a:cubicBezTo>
                  <a:pt x="169716" y="1727933"/>
                  <a:pt x="165828" y="1723385"/>
                  <a:pt x="161616" y="1719812"/>
                </a:cubicBezTo>
                <a:close/>
                <a:moveTo>
                  <a:pt x="3013771" y="1702179"/>
                </a:moveTo>
                <a:lnTo>
                  <a:pt x="2998026" y="1725335"/>
                </a:lnTo>
                <a:cubicBezTo>
                  <a:pt x="3003210" y="1720137"/>
                  <a:pt x="3005801" y="1717538"/>
                  <a:pt x="3010985" y="1712340"/>
                </a:cubicBezTo>
                <a:lnTo>
                  <a:pt x="3013771" y="1711549"/>
                </a:lnTo>
                <a:close/>
                <a:moveTo>
                  <a:pt x="157858" y="1702179"/>
                </a:moveTo>
                <a:lnTo>
                  <a:pt x="157858" y="1711549"/>
                </a:lnTo>
                <a:lnTo>
                  <a:pt x="160644" y="1712340"/>
                </a:lnTo>
                <a:cubicBezTo>
                  <a:pt x="165828" y="1717538"/>
                  <a:pt x="168419" y="1720137"/>
                  <a:pt x="173603" y="1725335"/>
                </a:cubicBezTo>
                <a:close/>
                <a:moveTo>
                  <a:pt x="158052" y="1625929"/>
                </a:moveTo>
                <a:lnTo>
                  <a:pt x="157858" y="1625977"/>
                </a:lnTo>
                <a:lnTo>
                  <a:pt x="157858" y="1633774"/>
                </a:lnTo>
                <a:lnTo>
                  <a:pt x="158052" y="1633725"/>
                </a:lnTo>
                <a:cubicBezTo>
                  <a:pt x="159348" y="1633076"/>
                  <a:pt x="160644" y="1631776"/>
                  <a:pt x="160644" y="1629177"/>
                </a:cubicBezTo>
                <a:cubicBezTo>
                  <a:pt x="160644" y="1626578"/>
                  <a:pt x="159348" y="1625929"/>
                  <a:pt x="158052" y="1625929"/>
                </a:cubicBezTo>
                <a:close/>
                <a:moveTo>
                  <a:pt x="3061080" y="1594215"/>
                </a:moveTo>
                <a:cubicBezTo>
                  <a:pt x="3063956" y="1592794"/>
                  <a:pt x="3068005" y="1592794"/>
                  <a:pt x="3073189" y="1595392"/>
                </a:cubicBezTo>
                <a:cubicBezTo>
                  <a:pt x="3080965" y="1597991"/>
                  <a:pt x="3083556" y="1610986"/>
                  <a:pt x="3080965" y="1616183"/>
                </a:cubicBezTo>
                <a:cubicBezTo>
                  <a:pt x="3078373" y="1621381"/>
                  <a:pt x="3073189" y="1626579"/>
                  <a:pt x="3070597" y="1629177"/>
                </a:cubicBezTo>
                <a:cubicBezTo>
                  <a:pt x="3073189" y="1629177"/>
                  <a:pt x="3073189" y="1626579"/>
                  <a:pt x="3075781" y="1626579"/>
                </a:cubicBezTo>
                <a:cubicBezTo>
                  <a:pt x="3088740" y="1618782"/>
                  <a:pt x="3117250" y="1600590"/>
                  <a:pt x="3127618" y="1613584"/>
                </a:cubicBezTo>
                <a:cubicBezTo>
                  <a:pt x="3132801" y="1618782"/>
                  <a:pt x="3127618" y="1626579"/>
                  <a:pt x="3122434" y="1629177"/>
                </a:cubicBezTo>
                <a:cubicBezTo>
                  <a:pt x="3114658" y="1636974"/>
                  <a:pt x="3099107" y="1639573"/>
                  <a:pt x="3088740" y="1642172"/>
                </a:cubicBezTo>
                <a:cubicBezTo>
                  <a:pt x="3078373" y="1644770"/>
                  <a:pt x="3073189" y="1647369"/>
                  <a:pt x="3065414" y="1649968"/>
                </a:cubicBezTo>
                <a:cubicBezTo>
                  <a:pt x="3073189" y="1647369"/>
                  <a:pt x="3080965" y="1652567"/>
                  <a:pt x="3083556" y="1660364"/>
                </a:cubicBezTo>
                <a:cubicBezTo>
                  <a:pt x="3086148" y="1662962"/>
                  <a:pt x="3075781" y="1665561"/>
                  <a:pt x="3075781" y="1660364"/>
                </a:cubicBezTo>
                <a:cubicBezTo>
                  <a:pt x="3073189" y="1649968"/>
                  <a:pt x="3057638" y="1655166"/>
                  <a:pt x="3047271" y="1660364"/>
                </a:cubicBezTo>
                <a:cubicBezTo>
                  <a:pt x="3044679" y="1662962"/>
                  <a:pt x="3042087" y="1662962"/>
                  <a:pt x="3042087" y="1665561"/>
                </a:cubicBezTo>
                <a:cubicBezTo>
                  <a:pt x="3039495" y="1665561"/>
                  <a:pt x="3039495" y="1668160"/>
                  <a:pt x="3036903" y="1668160"/>
                </a:cubicBezTo>
                <a:lnTo>
                  <a:pt x="3015731" y="1699297"/>
                </a:lnTo>
                <a:lnTo>
                  <a:pt x="3021709" y="1699297"/>
                </a:lnTo>
                <a:lnTo>
                  <a:pt x="3021709" y="1709294"/>
                </a:lnTo>
                <a:lnTo>
                  <a:pt x="3030424" y="1706818"/>
                </a:lnTo>
                <a:cubicBezTo>
                  <a:pt x="3037551" y="1705843"/>
                  <a:pt x="3044679" y="1705843"/>
                  <a:pt x="3049863" y="1707143"/>
                </a:cubicBezTo>
                <a:cubicBezTo>
                  <a:pt x="3057638" y="1709742"/>
                  <a:pt x="3062822" y="1714939"/>
                  <a:pt x="3062822" y="1720137"/>
                </a:cubicBezTo>
                <a:cubicBezTo>
                  <a:pt x="3062822" y="1725335"/>
                  <a:pt x="3060230" y="1730532"/>
                  <a:pt x="3049863" y="1730532"/>
                </a:cubicBezTo>
                <a:cubicBezTo>
                  <a:pt x="3049863" y="1730532"/>
                  <a:pt x="3052454" y="1727933"/>
                  <a:pt x="3055046" y="1725335"/>
                </a:cubicBezTo>
                <a:cubicBezTo>
                  <a:pt x="3055046" y="1722736"/>
                  <a:pt x="3055046" y="1717538"/>
                  <a:pt x="3047271" y="1717538"/>
                </a:cubicBezTo>
                <a:cubicBezTo>
                  <a:pt x="3047271" y="1717538"/>
                  <a:pt x="3049863" y="1712340"/>
                  <a:pt x="3042087" y="1709742"/>
                </a:cubicBezTo>
                <a:cubicBezTo>
                  <a:pt x="3039495" y="1709742"/>
                  <a:pt x="3036903" y="1709742"/>
                  <a:pt x="3031720" y="1709742"/>
                </a:cubicBezTo>
                <a:cubicBezTo>
                  <a:pt x="3029128" y="1709742"/>
                  <a:pt x="3026536" y="1712340"/>
                  <a:pt x="3023944" y="1712340"/>
                </a:cubicBezTo>
                <a:lnTo>
                  <a:pt x="3021709" y="1714133"/>
                </a:lnTo>
                <a:lnTo>
                  <a:pt x="3021709" y="1730408"/>
                </a:lnTo>
                <a:lnTo>
                  <a:pt x="3026536" y="1730532"/>
                </a:lnTo>
                <a:cubicBezTo>
                  <a:pt x="3031720" y="1735730"/>
                  <a:pt x="3036903" y="1743526"/>
                  <a:pt x="3031720" y="1748724"/>
                </a:cubicBezTo>
                <a:cubicBezTo>
                  <a:pt x="3026536" y="1756521"/>
                  <a:pt x="3013577" y="1753922"/>
                  <a:pt x="3013577" y="1746125"/>
                </a:cubicBezTo>
                <a:cubicBezTo>
                  <a:pt x="3010985" y="1738329"/>
                  <a:pt x="3023944" y="1738329"/>
                  <a:pt x="3021352" y="1746125"/>
                </a:cubicBezTo>
                <a:cubicBezTo>
                  <a:pt x="3026536" y="1743526"/>
                  <a:pt x="3029128" y="1743526"/>
                  <a:pt x="3026536" y="1738329"/>
                </a:cubicBezTo>
                <a:cubicBezTo>
                  <a:pt x="3026536" y="1737029"/>
                  <a:pt x="3025240" y="1735730"/>
                  <a:pt x="3023620" y="1734755"/>
                </a:cubicBezTo>
                <a:lnTo>
                  <a:pt x="3021709" y="1734117"/>
                </a:lnTo>
                <a:lnTo>
                  <a:pt x="3021709" y="1737397"/>
                </a:lnTo>
                <a:lnTo>
                  <a:pt x="3013771" y="1737397"/>
                </a:lnTo>
                <a:lnTo>
                  <a:pt x="3013771" y="1734132"/>
                </a:lnTo>
                <a:lnTo>
                  <a:pt x="3005801" y="1735730"/>
                </a:lnTo>
                <a:cubicBezTo>
                  <a:pt x="2998026" y="1740928"/>
                  <a:pt x="2990250" y="1748724"/>
                  <a:pt x="2987658" y="1756521"/>
                </a:cubicBezTo>
                <a:cubicBezTo>
                  <a:pt x="2985067" y="1759120"/>
                  <a:pt x="2985067" y="1764317"/>
                  <a:pt x="2982475" y="1766916"/>
                </a:cubicBezTo>
                <a:cubicBezTo>
                  <a:pt x="2977291" y="1782509"/>
                  <a:pt x="2974699" y="1798102"/>
                  <a:pt x="2974699" y="1816294"/>
                </a:cubicBezTo>
                <a:cubicBezTo>
                  <a:pt x="2972107" y="1837085"/>
                  <a:pt x="2972107" y="1860474"/>
                  <a:pt x="2974699" y="1881265"/>
                </a:cubicBezTo>
                <a:cubicBezTo>
                  <a:pt x="2977291" y="1860474"/>
                  <a:pt x="2987658" y="1842282"/>
                  <a:pt x="3000618" y="1826689"/>
                </a:cubicBezTo>
                <a:lnTo>
                  <a:pt x="3002143" y="1825781"/>
                </a:lnTo>
                <a:lnTo>
                  <a:pt x="2997896" y="1821535"/>
                </a:lnTo>
                <a:lnTo>
                  <a:pt x="3013771" y="1805660"/>
                </a:lnTo>
                <a:lnTo>
                  <a:pt x="3013771" y="1753272"/>
                </a:lnTo>
                <a:lnTo>
                  <a:pt x="3020704" y="1753272"/>
                </a:lnTo>
                <a:lnTo>
                  <a:pt x="3020704" y="1753272"/>
                </a:lnTo>
                <a:lnTo>
                  <a:pt x="3021709" y="1753272"/>
                </a:lnTo>
                <a:lnTo>
                  <a:pt x="3021709" y="1805660"/>
                </a:lnTo>
                <a:lnTo>
                  <a:pt x="3027337" y="1810777"/>
                </a:lnTo>
                <a:lnTo>
                  <a:pt x="3054074" y="1794854"/>
                </a:lnTo>
                <a:cubicBezTo>
                  <a:pt x="3074485" y="1789006"/>
                  <a:pt x="3096515" y="1789006"/>
                  <a:pt x="3117250" y="1798102"/>
                </a:cubicBezTo>
                <a:cubicBezTo>
                  <a:pt x="3161312" y="1813695"/>
                  <a:pt x="3182046" y="1857876"/>
                  <a:pt x="3166495" y="1899457"/>
                </a:cubicBezTo>
                <a:cubicBezTo>
                  <a:pt x="3161312" y="1912451"/>
                  <a:pt x="3150944" y="1925445"/>
                  <a:pt x="3140577" y="1933242"/>
                </a:cubicBezTo>
                <a:cubicBezTo>
                  <a:pt x="3140577" y="1933242"/>
                  <a:pt x="3143169" y="1933242"/>
                  <a:pt x="3143169" y="1933242"/>
                </a:cubicBezTo>
                <a:cubicBezTo>
                  <a:pt x="3140577" y="1933242"/>
                  <a:pt x="3137985" y="1935841"/>
                  <a:pt x="3135393" y="1935841"/>
                </a:cubicBezTo>
                <a:cubicBezTo>
                  <a:pt x="3135393" y="1935841"/>
                  <a:pt x="3135393" y="1935841"/>
                  <a:pt x="3132801" y="1938440"/>
                </a:cubicBezTo>
                <a:cubicBezTo>
                  <a:pt x="3122434" y="1943637"/>
                  <a:pt x="3109475" y="1951434"/>
                  <a:pt x="3106883" y="1964428"/>
                </a:cubicBezTo>
                <a:cubicBezTo>
                  <a:pt x="3104291" y="1972225"/>
                  <a:pt x="3106883" y="1985219"/>
                  <a:pt x="3112067" y="1990416"/>
                </a:cubicBezTo>
                <a:cubicBezTo>
                  <a:pt x="3117250" y="1993015"/>
                  <a:pt x="3119842" y="1993015"/>
                  <a:pt x="3122434" y="1993015"/>
                </a:cubicBezTo>
                <a:cubicBezTo>
                  <a:pt x="3130210" y="1990416"/>
                  <a:pt x="3132801" y="1985219"/>
                  <a:pt x="3127618" y="1982620"/>
                </a:cubicBezTo>
                <a:cubicBezTo>
                  <a:pt x="3127618" y="1982620"/>
                  <a:pt x="3135393" y="1980021"/>
                  <a:pt x="3130210" y="1977422"/>
                </a:cubicBezTo>
                <a:cubicBezTo>
                  <a:pt x="3127618" y="1974823"/>
                  <a:pt x="3119842" y="1974823"/>
                  <a:pt x="3117250" y="1977422"/>
                </a:cubicBezTo>
                <a:cubicBezTo>
                  <a:pt x="3117250" y="1977422"/>
                  <a:pt x="3125026" y="1964428"/>
                  <a:pt x="3137985" y="1972225"/>
                </a:cubicBezTo>
                <a:cubicBezTo>
                  <a:pt x="3140577" y="1974823"/>
                  <a:pt x="3143169" y="1977422"/>
                  <a:pt x="3143169" y="1980021"/>
                </a:cubicBezTo>
                <a:cubicBezTo>
                  <a:pt x="3145761" y="1982620"/>
                  <a:pt x="3145761" y="1985219"/>
                  <a:pt x="3143169" y="1987818"/>
                </a:cubicBezTo>
                <a:cubicBezTo>
                  <a:pt x="3140577" y="1998213"/>
                  <a:pt x="3125026" y="2003411"/>
                  <a:pt x="3114658" y="1998213"/>
                </a:cubicBezTo>
                <a:cubicBezTo>
                  <a:pt x="3101699" y="1990416"/>
                  <a:pt x="3099107" y="1972225"/>
                  <a:pt x="3104291" y="1959230"/>
                </a:cubicBezTo>
                <a:cubicBezTo>
                  <a:pt x="3106883" y="1951434"/>
                  <a:pt x="3112067" y="1946236"/>
                  <a:pt x="3119842" y="1943637"/>
                </a:cubicBezTo>
                <a:cubicBezTo>
                  <a:pt x="3117250" y="1943637"/>
                  <a:pt x="3114658" y="1943637"/>
                  <a:pt x="3109475" y="1943637"/>
                </a:cubicBezTo>
                <a:cubicBezTo>
                  <a:pt x="3091332" y="1946236"/>
                  <a:pt x="3057638" y="1933242"/>
                  <a:pt x="3052454" y="1912451"/>
                </a:cubicBezTo>
                <a:cubicBezTo>
                  <a:pt x="3042087" y="1881265"/>
                  <a:pt x="3065414" y="1881265"/>
                  <a:pt x="3065414" y="1881265"/>
                </a:cubicBezTo>
                <a:cubicBezTo>
                  <a:pt x="3065414" y="1881265"/>
                  <a:pt x="3057638" y="1881265"/>
                  <a:pt x="3057638" y="1896858"/>
                </a:cubicBezTo>
                <a:cubicBezTo>
                  <a:pt x="3057638" y="1912451"/>
                  <a:pt x="3070597" y="1907254"/>
                  <a:pt x="3070597" y="1907254"/>
                </a:cubicBezTo>
                <a:cubicBezTo>
                  <a:pt x="3070597" y="1915050"/>
                  <a:pt x="3075781" y="1925445"/>
                  <a:pt x="3075781" y="1925445"/>
                </a:cubicBezTo>
                <a:cubicBezTo>
                  <a:pt x="3080965" y="1935841"/>
                  <a:pt x="3093924" y="1938440"/>
                  <a:pt x="3104291" y="1941038"/>
                </a:cubicBezTo>
                <a:cubicBezTo>
                  <a:pt x="3122434" y="1941038"/>
                  <a:pt x="3137985" y="1930643"/>
                  <a:pt x="3150944" y="1917649"/>
                </a:cubicBezTo>
                <a:cubicBezTo>
                  <a:pt x="3145761" y="1920248"/>
                  <a:pt x="3143169" y="1920248"/>
                  <a:pt x="3137985" y="1922847"/>
                </a:cubicBezTo>
                <a:cubicBezTo>
                  <a:pt x="3127618" y="1922847"/>
                  <a:pt x="3117250" y="1920248"/>
                  <a:pt x="3117250" y="1909852"/>
                </a:cubicBezTo>
                <a:cubicBezTo>
                  <a:pt x="3119842" y="1904655"/>
                  <a:pt x="3127618" y="1907254"/>
                  <a:pt x="3125026" y="1909852"/>
                </a:cubicBezTo>
                <a:cubicBezTo>
                  <a:pt x="3122434" y="1917649"/>
                  <a:pt x="3132801" y="1917649"/>
                  <a:pt x="3135393" y="1917649"/>
                </a:cubicBezTo>
                <a:cubicBezTo>
                  <a:pt x="3140577" y="1917649"/>
                  <a:pt x="3145761" y="1917649"/>
                  <a:pt x="3148352" y="1915050"/>
                </a:cubicBezTo>
                <a:cubicBezTo>
                  <a:pt x="3150944" y="1912451"/>
                  <a:pt x="3153536" y="1909852"/>
                  <a:pt x="3156128" y="1907254"/>
                </a:cubicBezTo>
                <a:cubicBezTo>
                  <a:pt x="3158720" y="1902056"/>
                  <a:pt x="3161312" y="1896858"/>
                  <a:pt x="3163903" y="1891660"/>
                </a:cubicBezTo>
                <a:cubicBezTo>
                  <a:pt x="3169087" y="1873469"/>
                  <a:pt x="3166495" y="1855277"/>
                  <a:pt x="3158720" y="1839684"/>
                </a:cubicBezTo>
                <a:cubicBezTo>
                  <a:pt x="3158720" y="1844881"/>
                  <a:pt x="3161312" y="1847480"/>
                  <a:pt x="3161312" y="1852678"/>
                </a:cubicBezTo>
                <a:cubicBezTo>
                  <a:pt x="3161312" y="1868271"/>
                  <a:pt x="3148352" y="1883864"/>
                  <a:pt x="3130210" y="1881265"/>
                </a:cubicBezTo>
                <a:cubicBezTo>
                  <a:pt x="3119842" y="1878666"/>
                  <a:pt x="3109475" y="1863073"/>
                  <a:pt x="3117250" y="1852678"/>
                </a:cubicBezTo>
                <a:cubicBezTo>
                  <a:pt x="3127618" y="1842282"/>
                  <a:pt x="3145761" y="1850079"/>
                  <a:pt x="3143169" y="1863073"/>
                </a:cubicBezTo>
                <a:cubicBezTo>
                  <a:pt x="3140577" y="1870870"/>
                  <a:pt x="3130210" y="1868271"/>
                  <a:pt x="3132801" y="1863073"/>
                </a:cubicBezTo>
                <a:cubicBezTo>
                  <a:pt x="3130210" y="1855277"/>
                  <a:pt x="3127618" y="1855277"/>
                  <a:pt x="3122434" y="1860474"/>
                </a:cubicBezTo>
                <a:cubicBezTo>
                  <a:pt x="3119842" y="1870870"/>
                  <a:pt x="3127618" y="1876067"/>
                  <a:pt x="3135393" y="1876067"/>
                </a:cubicBezTo>
                <a:cubicBezTo>
                  <a:pt x="3150944" y="1878666"/>
                  <a:pt x="3156128" y="1863073"/>
                  <a:pt x="3156128" y="1852678"/>
                </a:cubicBezTo>
                <a:cubicBezTo>
                  <a:pt x="3156128" y="1839684"/>
                  <a:pt x="3148352" y="1826689"/>
                  <a:pt x="3137985" y="1816294"/>
                </a:cubicBezTo>
                <a:cubicBezTo>
                  <a:pt x="3130210" y="1808498"/>
                  <a:pt x="3117250" y="1803300"/>
                  <a:pt x="3106883" y="1800701"/>
                </a:cubicBezTo>
                <a:cubicBezTo>
                  <a:pt x="3091332" y="1795503"/>
                  <a:pt x="3075133" y="1795503"/>
                  <a:pt x="3059906" y="1799401"/>
                </a:cubicBezTo>
                <a:lnTo>
                  <a:pt x="3031563" y="1814618"/>
                </a:lnTo>
                <a:lnTo>
                  <a:pt x="3035962" y="1818617"/>
                </a:lnTo>
                <a:lnTo>
                  <a:pt x="3049863" y="1816294"/>
                </a:lnTo>
                <a:cubicBezTo>
                  <a:pt x="3060230" y="1816294"/>
                  <a:pt x="3073189" y="1821492"/>
                  <a:pt x="3078373" y="1829288"/>
                </a:cubicBezTo>
                <a:cubicBezTo>
                  <a:pt x="3080965" y="1831887"/>
                  <a:pt x="3080965" y="1834486"/>
                  <a:pt x="3080965" y="1837085"/>
                </a:cubicBezTo>
                <a:cubicBezTo>
                  <a:pt x="3080965" y="1842282"/>
                  <a:pt x="3078373" y="1847480"/>
                  <a:pt x="3070597" y="1850079"/>
                </a:cubicBezTo>
                <a:cubicBezTo>
                  <a:pt x="3070597" y="1850079"/>
                  <a:pt x="3062822" y="1852678"/>
                  <a:pt x="3060230" y="1852678"/>
                </a:cubicBezTo>
                <a:cubicBezTo>
                  <a:pt x="3060230" y="1852678"/>
                  <a:pt x="3070597" y="1850079"/>
                  <a:pt x="3070597" y="1842282"/>
                </a:cubicBezTo>
                <a:cubicBezTo>
                  <a:pt x="3070597" y="1842282"/>
                  <a:pt x="3073189" y="1837085"/>
                  <a:pt x="3065414" y="1839684"/>
                </a:cubicBezTo>
                <a:cubicBezTo>
                  <a:pt x="3065414" y="1839684"/>
                  <a:pt x="3066871" y="1826527"/>
                  <a:pt x="3052292" y="1822141"/>
                </a:cubicBezTo>
                <a:lnTo>
                  <a:pt x="3038967" y="1821721"/>
                </a:lnTo>
                <a:lnTo>
                  <a:pt x="3021709" y="1837410"/>
                </a:lnTo>
                <a:lnTo>
                  <a:pt x="3021709" y="1845347"/>
                </a:lnTo>
                <a:lnTo>
                  <a:pt x="3039171" y="1859635"/>
                </a:lnTo>
                <a:lnTo>
                  <a:pt x="3021709" y="1875510"/>
                </a:lnTo>
                <a:lnTo>
                  <a:pt x="3021709" y="1891385"/>
                </a:lnTo>
                <a:lnTo>
                  <a:pt x="3020803" y="1891385"/>
                </a:lnTo>
                <a:lnTo>
                  <a:pt x="3025240" y="1893610"/>
                </a:lnTo>
                <a:cubicBezTo>
                  <a:pt x="3027184" y="1896208"/>
                  <a:pt x="3027832" y="1899457"/>
                  <a:pt x="3026536" y="1902056"/>
                </a:cubicBezTo>
                <a:cubicBezTo>
                  <a:pt x="3026536" y="1907254"/>
                  <a:pt x="3016169" y="1904655"/>
                  <a:pt x="3018761" y="1899457"/>
                </a:cubicBezTo>
                <a:cubicBezTo>
                  <a:pt x="3013577" y="1894259"/>
                  <a:pt x="3008393" y="1894259"/>
                  <a:pt x="3003210" y="1896858"/>
                </a:cubicBezTo>
                <a:cubicBezTo>
                  <a:pt x="3000618" y="1899457"/>
                  <a:pt x="2998026" y="1902056"/>
                  <a:pt x="2995434" y="1904655"/>
                </a:cubicBezTo>
                <a:cubicBezTo>
                  <a:pt x="2992842" y="1909852"/>
                  <a:pt x="2990250" y="1917649"/>
                  <a:pt x="2990250" y="1922847"/>
                </a:cubicBezTo>
                <a:cubicBezTo>
                  <a:pt x="2987658" y="1935841"/>
                  <a:pt x="2992842" y="1951434"/>
                  <a:pt x="2998026" y="1961829"/>
                </a:cubicBezTo>
                <a:cubicBezTo>
                  <a:pt x="2998026" y="1967027"/>
                  <a:pt x="3000618" y="1969626"/>
                  <a:pt x="3003210" y="1972225"/>
                </a:cubicBezTo>
                <a:lnTo>
                  <a:pt x="3013910" y="1996160"/>
                </a:lnTo>
                <a:lnTo>
                  <a:pt x="3021709" y="1996160"/>
                </a:lnTo>
                <a:lnTo>
                  <a:pt x="3021709" y="2013605"/>
                </a:lnTo>
                <a:lnTo>
                  <a:pt x="3036903" y="2047591"/>
                </a:lnTo>
                <a:cubicBezTo>
                  <a:pt x="3034312" y="2039795"/>
                  <a:pt x="3034312" y="2031998"/>
                  <a:pt x="3039495" y="2026800"/>
                </a:cubicBezTo>
                <a:cubicBezTo>
                  <a:pt x="3044679" y="2016405"/>
                  <a:pt x="3055046" y="2011207"/>
                  <a:pt x="3065414" y="2016405"/>
                </a:cubicBezTo>
                <a:cubicBezTo>
                  <a:pt x="3070597" y="2019004"/>
                  <a:pt x="3073189" y="2029399"/>
                  <a:pt x="3068005" y="2034597"/>
                </a:cubicBezTo>
                <a:cubicBezTo>
                  <a:pt x="3060230" y="2037196"/>
                  <a:pt x="3049863" y="2031998"/>
                  <a:pt x="3055046" y="2024201"/>
                </a:cubicBezTo>
                <a:cubicBezTo>
                  <a:pt x="3057638" y="2019004"/>
                  <a:pt x="3065414" y="2026800"/>
                  <a:pt x="3060230" y="2029399"/>
                </a:cubicBezTo>
                <a:cubicBezTo>
                  <a:pt x="3070597" y="2021603"/>
                  <a:pt x="3057638" y="2016405"/>
                  <a:pt x="3049863" y="2019004"/>
                </a:cubicBezTo>
                <a:cubicBezTo>
                  <a:pt x="3044679" y="2021603"/>
                  <a:pt x="3042087" y="2026800"/>
                  <a:pt x="3039495" y="2031998"/>
                </a:cubicBezTo>
                <a:cubicBezTo>
                  <a:pt x="3036903" y="2039795"/>
                  <a:pt x="3039495" y="2050190"/>
                  <a:pt x="3042087" y="2060585"/>
                </a:cubicBezTo>
                <a:cubicBezTo>
                  <a:pt x="3047271" y="2073579"/>
                  <a:pt x="3052454" y="2086574"/>
                  <a:pt x="3055046" y="2102167"/>
                </a:cubicBezTo>
                <a:cubicBezTo>
                  <a:pt x="3062822" y="2125556"/>
                  <a:pt x="3062822" y="2161940"/>
                  <a:pt x="3060230" y="2182731"/>
                </a:cubicBezTo>
                <a:cubicBezTo>
                  <a:pt x="3057638" y="2206120"/>
                  <a:pt x="3039495" y="2232109"/>
                  <a:pt x="3039495" y="2229510"/>
                </a:cubicBezTo>
                <a:cubicBezTo>
                  <a:pt x="3038847" y="2230810"/>
                  <a:pt x="3036741" y="2233246"/>
                  <a:pt x="3033623" y="2235885"/>
                </a:cubicBezTo>
                <a:lnTo>
                  <a:pt x="3028788" y="2238959"/>
                </a:lnTo>
                <a:lnTo>
                  <a:pt x="3036296" y="2239499"/>
                </a:lnTo>
                <a:cubicBezTo>
                  <a:pt x="3041474" y="2239499"/>
                  <a:pt x="3044062" y="2239499"/>
                  <a:pt x="3046651" y="2242105"/>
                </a:cubicBezTo>
                <a:cubicBezTo>
                  <a:pt x="3069949" y="2247318"/>
                  <a:pt x="3088069" y="2257745"/>
                  <a:pt x="3101012" y="2270778"/>
                </a:cubicBezTo>
                <a:cubicBezTo>
                  <a:pt x="3116544" y="2283811"/>
                  <a:pt x="3121721" y="2299451"/>
                  <a:pt x="3119133" y="2317698"/>
                </a:cubicBezTo>
                <a:cubicBezTo>
                  <a:pt x="3113955" y="2335944"/>
                  <a:pt x="3098424" y="2346371"/>
                  <a:pt x="3080303" y="2343764"/>
                </a:cubicBezTo>
                <a:cubicBezTo>
                  <a:pt x="3069949" y="2343764"/>
                  <a:pt x="3059594" y="2333338"/>
                  <a:pt x="3064771" y="2322911"/>
                </a:cubicBezTo>
                <a:cubicBezTo>
                  <a:pt x="3067360" y="2312485"/>
                  <a:pt x="3082892" y="2312485"/>
                  <a:pt x="3085480" y="2322911"/>
                </a:cubicBezTo>
                <a:cubicBezTo>
                  <a:pt x="3082892" y="2322911"/>
                  <a:pt x="3080303" y="2322911"/>
                  <a:pt x="3080303" y="2322911"/>
                </a:cubicBezTo>
                <a:cubicBezTo>
                  <a:pt x="3077715" y="2325518"/>
                  <a:pt x="3072537" y="2328124"/>
                  <a:pt x="3075126" y="2330731"/>
                </a:cubicBezTo>
                <a:cubicBezTo>
                  <a:pt x="3075126" y="2330731"/>
                  <a:pt x="3069949" y="2335944"/>
                  <a:pt x="3080303" y="2341158"/>
                </a:cubicBezTo>
                <a:cubicBezTo>
                  <a:pt x="3088069" y="2343764"/>
                  <a:pt x="3098424" y="2338551"/>
                  <a:pt x="3106189" y="2330731"/>
                </a:cubicBezTo>
                <a:cubicBezTo>
                  <a:pt x="3113955" y="2320304"/>
                  <a:pt x="3116544" y="2304665"/>
                  <a:pt x="3108778" y="2291631"/>
                </a:cubicBezTo>
                <a:cubicBezTo>
                  <a:pt x="3098424" y="2268172"/>
                  <a:pt x="3069949" y="2257745"/>
                  <a:pt x="3046651" y="2249925"/>
                </a:cubicBezTo>
                <a:cubicBezTo>
                  <a:pt x="3020765" y="2242105"/>
                  <a:pt x="3005233" y="2247318"/>
                  <a:pt x="2981935" y="2257745"/>
                </a:cubicBezTo>
                <a:cubicBezTo>
                  <a:pt x="2968992" y="2262958"/>
                  <a:pt x="2953460" y="2281205"/>
                  <a:pt x="2948283" y="2296845"/>
                </a:cubicBezTo>
                <a:cubicBezTo>
                  <a:pt x="2932751" y="2291631"/>
                  <a:pt x="2909454" y="2291631"/>
                  <a:pt x="2893922" y="2299451"/>
                </a:cubicBezTo>
                <a:cubicBezTo>
                  <a:pt x="2870624" y="2309878"/>
                  <a:pt x="2857681" y="2320304"/>
                  <a:pt x="2849915" y="2343764"/>
                </a:cubicBezTo>
                <a:cubicBezTo>
                  <a:pt x="2842149" y="2364617"/>
                  <a:pt x="2836972" y="2393290"/>
                  <a:pt x="2849915" y="2414144"/>
                </a:cubicBezTo>
                <a:cubicBezTo>
                  <a:pt x="2860270" y="2427177"/>
                  <a:pt x="2873213" y="2434997"/>
                  <a:pt x="2888744" y="2434997"/>
                </a:cubicBezTo>
                <a:cubicBezTo>
                  <a:pt x="2899099" y="2434997"/>
                  <a:pt x="2909454" y="2429783"/>
                  <a:pt x="2912042" y="2421963"/>
                </a:cubicBezTo>
                <a:cubicBezTo>
                  <a:pt x="2912042" y="2411537"/>
                  <a:pt x="2906865" y="2411537"/>
                  <a:pt x="2906865" y="2411537"/>
                </a:cubicBezTo>
                <a:cubicBezTo>
                  <a:pt x="2904276" y="2406324"/>
                  <a:pt x="2899099" y="2408930"/>
                  <a:pt x="2896510" y="2411537"/>
                </a:cubicBezTo>
                <a:cubicBezTo>
                  <a:pt x="2896510" y="2411537"/>
                  <a:pt x="2893922" y="2414144"/>
                  <a:pt x="2893922" y="2414144"/>
                </a:cubicBezTo>
                <a:cubicBezTo>
                  <a:pt x="2886156" y="2406324"/>
                  <a:pt x="2893922" y="2395897"/>
                  <a:pt x="2904276" y="2398504"/>
                </a:cubicBezTo>
                <a:cubicBezTo>
                  <a:pt x="2914631" y="2401110"/>
                  <a:pt x="2919808" y="2414144"/>
                  <a:pt x="2914631" y="2424570"/>
                </a:cubicBezTo>
                <a:cubicBezTo>
                  <a:pt x="2906865" y="2440210"/>
                  <a:pt x="2886156" y="2445423"/>
                  <a:pt x="2870624" y="2437603"/>
                </a:cubicBezTo>
                <a:cubicBezTo>
                  <a:pt x="2852504" y="2429783"/>
                  <a:pt x="2839561" y="2414144"/>
                  <a:pt x="2836972" y="2398504"/>
                </a:cubicBezTo>
                <a:cubicBezTo>
                  <a:pt x="2834383" y="2382864"/>
                  <a:pt x="2834383" y="2362011"/>
                  <a:pt x="2839561" y="2343764"/>
                </a:cubicBezTo>
                <a:lnTo>
                  <a:pt x="2845148" y="2333412"/>
                </a:lnTo>
                <a:lnTo>
                  <a:pt x="2833058" y="2339767"/>
                </a:lnTo>
                <a:cubicBezTo>
                  <a:pt x="2822994" y="2344616"/>
                  <a:pt x="2810008" y="2349789"/>
                  <a:pt x="2798320" y="2351082"/>
                </a:cubicBezTo>
                <a:cubicBezTo>
                  <a:pt x="2772348" y="2351082"/>
                  <a:pt x="2735987" y="2351082"/>
                  <a:pt x="2707418" y="2345909"/>
                </a:cubicBezTo>
                <a:cubicBezTo>
                  <a:pt x="2691834" y="2343323"/>
                  <a:pt x="2678848" y="2338150"/>
                  <a:pt x="2663265" y="2332978"/>
                </a:cubicBezTo>
                <a:cubicBezTo>
                  <a:pt x="2652876" y="2330391"/>
                  <a:pt x="2642487" y="2327805"/>
                  <a:pt x="2632098" y="2330391"/>
                </a:cubicBezTo>
                <a:cubicBezTo>
                  <a:pt x="2626904" y="2332978"/>
                  <a:pt x="2621710" y="2335564"/>
                  <a:pt x="2619112" y="2340737"/>
                </a:cubicBezTo>
                <a:cubicBezTo>
                  <a:pt x="2613918" y="2348496"/>
                  <a:pt x="2621710" y="2358841"/>
                  <a:pt x="2629501" y="2351082"/>
                </a:cubicBezTo>
                <a:cubicBezTo>
                  <a:pt x="2626904" y="2353669"/>
                  <a:pt x="2619112" y="2345909"/>
                  <a:pt x="2624307" y="2343323"/>
                </a:cubicBezTo>
                <a:cubicBezTo>
                  <a:pt x="2632098" y="2340737"/>
                  <a:pt x="2639890" y="2348496"/>
                  <a:pt x="2634696" y="2356255"/>
                </a:cubicBezTo>
                <a:cubicBezTo>
                  <a:pt x="2629501" y="2361428"/>
                  <a:pt x="2619112" y="2358841"/>
                  <a:pt x="2616515" y="2353669"/>
                </a:cubicBezTo>
                <a:cubicBezTo>
                  <a:pt x="2611321" y="2343323"/>
                  <a:pt x="2616515" y="2335564"/>
                  <a:pt x="2626904" y="2330391"/>
                </a:cubicBezTo>
                <a:cubicBezTo>
                  <a:pt x="2634696" y="2325218"/>
                  <a:pt x="2642487" y="2325218"/>
                  <a:pt x="2647682" y="2327805"/>
                </a:cubicBezTo>
                <a:lnTo>
                  <a:pt x="2613721" y="2314714"/>
                </a:lnTo>
                <a:lnTo>
                  <a:pt x="2613721" y="2320010"/>
                </a:lnTo>
                <a:lnTo>
                  <a:pt x="2496246" y="2320010"/>
                </a:lnTo>
                <a:lnTo>
                  <a:pt x="2496246" y="2312072"/>
                </a:lnTo>
                <a:lnTo>
                  <a:pt x="2606869" y="2312072"/>
                </a:lnTo>
                <a:lnTo>
                  <a:pt x="2567168" y="2296768"/>
                </a:lnTo>
                <a:cubicBezTo>
                  <a:pt x="2564571" y="2294182"/>
                  <a:pt x="2559376" y="2294182"/>
                  <a:pt x="2556779" y="2291595"/>
                </a:cubicBezTo>
                <a:cubicBezTo>
                  <a:pt x="2556779" y="2291595"/>
                  <a:pt x="2556779" y="2294182"/>
                  <a:pt x="2556779" y="2294182"/>
                </a:cubicBezTo>
                <a:cubicBezTo>
                  <a:pt x="2543793" y="2289009"/>
                  <a:pt x="2528210" y="2283836"/>
                  <a:pt x="2515224" y="2283836"/>
                </a:cubicBezTo>
                <a:cubicBezTo>
                  <a:pt x="2507432" y="2286423"/>
                  <a:pt x="2499640" y="2286423"/>
                  <a:pt x="2494446" y="2289009"/>
                </a:cubicBezTo>
                <a:cubicBezTo>
                  <a:pt x="2491849" y="2291595"/>
                  <a:pt x="2486654" y="2294182"/>
                  <a:pt x="2484057" y="2296768"/>
                </a:cubicBezTo>
                <a:cubicBezTo>
                  <a:pt x="2481460" y="2301941"/>
                  <a:pt x="2484057" y="2307114"/>
                  <a:pt x="2489251" y="2309700"/>
                </a:cubicBezTo>
                <a:cubicBezTo>
                  <a:pt x="2494446" y="2309700"/>
                  <a:pt x="2497043" y="2317459"/>
                  <a:pt x="2491849" y="2317459"/>
                </a:cubicBezTo>
                <a:cubicBezTo>
                  <a:pt x="2484057" y="2320046"/>
                  <a:pt x="2476265" y="2317459"/>
                  <a:pt x="2476265" y="2309700"/>
                </a:cubicBezTo>
                <a:cubicBezTo>
                  <a:pt x="2476265" y="2299355"/>
                  <a:pt x="2478862" y="2294182"/>
                  <a:pt x="2486654" y="2289009"/>
                </a:cubicBezTo>
                <a:cubicBezTo>
                  <a:pt x="2494446" y="2283836"/>
                  <a:pt x="2504835" y="2281250"/>
                  <a:pt x="2512626" y="2281250"/>
                </a:cubicBezTo>
                <a:cubicBezTo>
                  <a:pt x="2510029" y="2281250"/>
                  <a:pt x="2507432" y="2281250"/>
                  <a:pt x="2504835" y="2281250"/>
                </a:cubicBezTo>
                <a:cubicBezTo>
                  <a:pt x="2494446" y="2278664"/>
                  <a:pt x="2484057" y="2278664"/>
                  <a:pt x="2473668" y="2278664"/>
                </a:cubicBezTo>
                <a:cubicBezTo>
                  <a:pt x="2452890" y="2281250"/>
                  <a:pt x="2434710" y="2286423"/>
                  <a:pt x="2419126" y="2296768"/>
                </a:cubicBezTo>
                <a:lnTo>
                  <a:pt x="2410744" y="2312072"/>
                </a:lnTo>
                <a:lnTo>
                  <a:pt x="2472434" y="2312072"/>
                </a:lnTo>
                <a:lnTo>
                  <a:pt x="2472434" y="2320010"/>
                </a:lnTo>
                <a:lnTo>
                  <a:pt x="2407346" y="2320010"/>
                </a:lnTo>
                <a:lnTo>
                  <a:pt x="2407346" y="2318275"/>
                </a:lnTo>
                <a:lnTo>
                  <a:pt x="2403543" y="2325218"/>
                </a:lnTo>
                <a:cubicBezTo>
                  <a:pt x="2398349" y="2356255"/>
                  <a:pt x="2421724" y="2353669"/>
                  <a:pt x="2421724" y="2353669"/>
                </a:cubicBezTo>
                <a:cubicBezTo>
                  <a:pt x="2419126" y="2361428"/>
                  <a:pt x="2426918" y="2361428"/>
                  <a:pt x="2426918" y="2361428"/>
                </a:cubicBezTo>
                <a:cubicBezTo>
                  <a:pt x="2432113" y="2358841"/>
                  <a:pt x="2437307" y="2348496"/>
                  <a:pt x="2437307" y="2348496"/>
                </a:cubicBezTo>
                <a:cubicBezTo>
                  <a:pt x="2437307" y="2353669"/>
                  <a:pt x="2434710" y="2361428"/>
                  <a:pt x="2434710" y="2361428"/>
                </a:cubicBezTo>
                <a:cubicBezTo>
                  <a:pt x="2429515" y="2366600"/>
                  <a:pt x="2424321" y="2369187"/>
                  <a:pt x="2419126" y="2369187"/>
                </a:cubicBezTo>
                <a:cubicBezTo>
                  <a:pt x="2416529" y="2369187"/>
                  <a:pt x="2413932" y="2366600"/>
                  <a:pt x="2411335" y="2366600"/>
                </a:cubicBezTo>
                <a:cubicBezTo>
                  <a:pt x="2403543" y="2361428"/>
                  <a:pt x="2398349" y="2351082"/>
                  <a:pt x="2395751" y="2340737"/>
                </a:cubicBezTo>
                <a:cubicBezTo>
                  <a:pt x="2395751" y="2330391"/>
                  <a:pt x="2398349" y="2320046"/>
                  <a:pt x="2400946" y="2312286"/>
                </a:cubicBezTo>
                <a:cubicBezTo>
                  <a:pt x="2382765" y="2332978"/>
                  <a:pt x="2369779" y="2364014"/>
                  <a:pt x="2380168" y="2392464"/>
                </a:cubicBezTo>
                <a:cubicBezTo>
                  <a:pt x="2382765" y="2402810"/>
                  <a:pt x="2390557" y="2413155"/>
                  <a:pt x="2398349" y="2420915"/>
                </a:cubicBezTo>
                <a:cubicBezTo>
                  <a:pt x="2408738" y="2431260"/>
                  <a:pt x="2421724" y="2439019"/>
                  <a:pt x="2437307" y="2436433"/>
                </a:cubicBezTo>
                <a:cubicBezTo>
                  <a:pt x="2447696" y="2436433"/>
                  <a:pt x="2465876" y="2431260"/>
                  <a:pt x="2463279" y="2418328"/>
                </a:cubicBezTo>
                <a:cubicBezTo>
                  <a:pt x="2463279" y="2410569"/>
                  <a:pt x="2455488" y="2402810"/>
                  <a:pt x="2447696" y="2405396"/>
                </a:cubicBezTo>
                <a:cubicBezTo>
                  <a:pt x="2439904" y="2410569"/>
                  <a:pt x="2439904" y="2413155"/>
                  <a:pt x="2447696" y="2415742"/>
                </a:cubicBezTo>
                <a:cubicBezTo>
                  <a:pt x="2452890" y="2415742"/>
                  <a:pt x="2455488" y="2423501"/>
                  <a:pt x="2450293" y="2423501"/>
                </a:cubicBezTo>
                <a:cubicBezTo>
                  <a:pt x="2434710" y="2428674"/>
                  <a:pt x="2426918" y="2410569"/>
                  <a:pt x="2437307" y="2402810"/>
                </a:cubicBezTo>
                <a:cubicBezTo>
                  <a:pt x="2447696" y="2392464"/>
                  <a:pt x="2465876" y="2402810"/>
                  <a:pt x="2468474" y="2415742"/>
                </a:cubicBezTo>
                <a:cubicBezTo>
                  <a:pt x="2471071" y="2431260"/>
                  <a:pt x="2452890" y="2441606"/>
                  <a:pt x="2437307" y="2441606"/>
                </a:cubicBezTo>
                <a:cubicBezTo>
                  <a:pt x="2432113" y="2441606"/>
                  <a:pt x="2426918" y="2439019"/>
                  <a:pt x="2421724" y="2439019"/>
                </a:cubicBezTo>
                <a:cubicBezTo>
                  <a:pt x="2439904" y="2446778"/>
                  <a:pt x="2460682" y="2449365"/>
                  <a:pt x="2478862" y="2444192"/>
                </a:cubicBezTo>
                <a:cubicBezTo>
                  <a:pt x="2486654" y="2441606"/>
                  <a:pt x="2491849" y="2441606"/>
                  <a:pt x="2497043" y="2439019"/>
                </a:cubicBezTo>
                <a:cubicBezTo>
                  <a:pt x="2499640" y="2436433"/>
                  <a:pt x="2502237" y="2433846"/>
                  <a:pt x="2504835" y="2431260"/>
                </a:cubicBezTo>
                <a:cubicBezTo>
                  <a:pt x="2507432" y="2426087"/>
                  <a:pt x="2510029" y="2423501"/>
                  <a:pt x="2510029" y="2418328"/>
                </a:cubicBezTo>
                <a:cubicBezTo>
                  <a:pt x="2507432" y="2415742"/>
                  <a:pt x="2507432" y="2407983"/>
                  <a:pt x="2499640" y="2410569"/>
                </a:cubicBezTo>
                <a:cubicBezTo>
                  <a:pt x="2494446" y="2410569"/>
                  <a:pt x="2491849" y="2402810"/>
                  <a:pt x="2499640" y="2402810"/>
                </a:cubicBezTo>
                <a:cubicBezTo>
                  <a:pt x="2510029" y="2402810"/>
                  <a:pt x="2515224" y="2413155"/>
                  <a:pt x="2512626" y="2420915"/>
                </a:cubicBezTo>
                <a:cubicBezTo>
                  <a:pt x="2512626" y="2426087"/>
                  <a:pt x="2510029" y="2428674"/>
                  <a:pt x="2507432" y="2431260"/>
                </a:cubicBezTo>
                <a:cubicBezTo>
                  <a:pt x="2523015" y="2420915"/>
                  <a:pt x="2533404" y="2405396"/>
                  <a:pt x="2533404" y="2389878"/>
                </a:cubicBezTo>
                <a:cubicBezTo>
                  <a:pt x="2530807" y="2379532"/>
                  <a:pt x="2528210" y="2369187"/>
                  <a:pt x="2515224" y="2364014"/>
                </a:cubicBezTo>
                <a:cubicBezTo>
                  <a:pt x="2515224" y="2364014"/>
                  <a:pt x="2504835" y="2358841"/>
                  <a:pt x="2497043" y="2358841"/>
                </a:cubicBezTo>
                <a:cubicBezTo>
                  <a:pt x="2497043" y="2358841"/>
                  <a:pt x="2502237" y="2348496"/>
                  <a:pt x="2486654" y="2348496"/>
                </a:cubicBezTo>
                <a:cubicBezTo>
                  <a:pt x="2468474" y="2348496"/>
                  <a:pt x="2465876" y="2353669"/>
                  <a:pt x="2465876" y="2353669"/>
                </a:cubicBezTo>
                <a:cubicBezTo>
                  <a:pt x="2465876" y="2353669"/>
                  <a:pt x="2468474" y="2332978"/>
                  <a:pt x="2502237" y="2340737"/>
                </a:cubicBezTo>
                <a:cubicBezTo>
                  <a:pt x="2525612" y="2348496"/>
                  <a:pt x="2538599" y="2376946"/>
                  <a:pt x="2536001" y="2395051"/>
                </a:cubicBezTo>
                <a:cubicBezTo>
                  <a:pt x="2536001" y="2397637"/>
                  <a:pt x="2536001" y="2402810"/>
                  <a:pt x="2536001" y="2405396"/>
                </a:cubicBezTo>
                <a:lnTo>
                  <a:pt x="2540716" y="2401372"/>
                </a:lnTo>
                <a:lnTo>
                  <a:pt x="2528210" y="2415742"/>
                </a:lnTo>
                <a:cubicBezTo>
                  <a:pt x="2528210" y="2418328"/>
                  <a:pt x="2528210" y="2418328"/>
                  <a:pt x="2528210" y="2418328"/>
                </a:cubicBezTo>
                <a:cubicBezTo>
                  <a:pt x="2525612" y="2420915"/>
                  <a:pt x="2525612" y="2423501"/>
                  <a:pt x="2523015" y="2426087"/>
                </a:cubicBezTo>
                <a:cubicBezTo>
                  <a:pt x="2525612" y="2423501"/>
                  <a:pt x="2525612" y="2423501"/>
                  <a:pt x="2525612" y="2420915"/>
                </a:cubicBezTo>
                <a:cubicBezTo>
                  <a:pt x="2517821" y="2433846"/>
                  <a:pt x="2502237" y="2441606"/>
                  <a:pt x="2489251" y="2446778"/>
                </a:cubicBezTo>
                <a:cubicBezTo>
                  <a:pt x="2445099" y="2459710"/>
                  <a:pt x="2395751" y="2441606"/>
                  <a:pt x="2374974" y="2400223"/>
                </a:cubicBezTo>
                <a:cubicBezTo>
                  <a:pt x="2359390" y="2364014"/>
                  <a:pt x="2377571" y="2320046"/>
                  <a:pt x="2408738" y="2296768"/>
                </a:cubicBezTo>
                <a:cubicBezTo>
                  <a:pt x="2424321" y="2281250"/>
                  <a:pt x="2447696" y="2273491"/>
                  <a:pt x="2468474" y="2270904"/>
                </a:cubicBezTo>
                <a:cubicBezTo>
                  <a:pt x="2445099" y="2268318"/>
                  <a:pt x="2421724" y="2268318"/>
                  <a:pt x="2395751" y="2270904"/>
                </a:cubicBezTo>
                <a:cubicBezTo>
                  <a:pt x="2377571" y="2270904"/>
                  <a:pt x="2359390" y="2276077"/>
                  <a:pt x="2343807" y="2278664"/>
                </a:cubicBezTo>
                <a:cubicBezTo>
                  <a:pt x="2338613" y="2278664"/>
                  <a:pt x="2336015" y="2281250"/>
                  <a:pt x="2333418" y="2281250"/>
                </a:cubicBezTo>
                <a:cubicBezTo>
                  <a:pt x="2323029" y="2286423"/>
                  <a:pt x="2315238" y="2291595"/>
                  <a:pt x="2310043" y="2299355"/>
                </a:cubicBezTo>
                <a:lnTo>
                  <a:pt x="2307489" y="2312073"/>
                </a:lnTo>
                <a:lnTo>
                  <a:pt x="2317058" y="2312073"/>
                </a:lnTo>
                <a:lnTo>
                  <a:pt x="2314588" y="2310023"/>
                </a:lnTo>
                <a:cubicBezTo>
                  <a:pt x="2314588" y="2307760"/>
                  <a:pt x="2316536" y="2305820"/>
                  <a:pt x="2320432" y="2307114"/>
                </a:cubicBezTo>
                <a:cubicBezTo>
                  <a:pt x="2325627" y="2307114"/>
                  <a:pt x="2328873" y="2309700"/>
                  <a:pt x="2329523" y="2312933"/>
                </a:cubicBezTo>
                <a:lnTo>
                  <a:pt x="2327971" y="2315250"/>
                </a:lnTo>
                <a:lnTo>
                  <a:pt x="2327971" y="2320011"/>
                </a:lnTo>
                <a:lnTo>
                  <a:pt x="2324784" y="2320011"/>
                </a:lnTo>
                <a:lnTo>
                  <a:pt x="2323029" y="2322632"/>
                </a:lnTo>
                <a:cubicBezTo>
                  <a:pt x="2320432" y="2325219"/>
                  <a:pt x="2316536" y="2325219"/>
                  <a:pt x="2312965" y="2323925"/>
                </a:cubicBezTo>
                <a:lnTo>
                  <a:pt x="2308051" y="2320011"/>
                </a:lnTo>
                <a:lnTo>
                  <a:pt x="2300984" y="2320011"/>
                </a:lnTo>
                <a:lnTo>
                  <a:pt x="2284051" y="2335886"/>
                </a:lnTo>
                <a:lnTo>
                  <a:pt x="2286344" y="2338474"/>
                </a:lnTo>
                <a:cubicBezTo>
                  <a:pt x="2287967" y="2338797"/>
                  <a:pt x="2289266" y="2338150"/>
                  <a:pt x="2289266" y="2338150"/>
                </a:cubicBezTo>
                <a:cubicBezTo>
                  <a:pt x="2289266" y="2345909"/>
                  <a:pt x="2294460" y="2345909"/>
                  <a:pt x="2297057" y="2343323"/>
                </a:cubicBezTo>
                <a:cubicBezTo>
                  <a:pt x="2302252" y="2343323"/>
                  <a:pt x="2304849" y="2340737"/>
                  <a:pt x="2304849" y="2340737"/>
                </a:cubicBezTo>
                <a:cubicBezTo>
                  <a:pt x="2302252" y="2351082"/>
                  <a:pt x="2297057" y="2351082"/>
                  <a:pt x="2291863" y="2351082"/>
                </a:cubicBezTo>
                <a:cubicBezTo>
                  <a:pt x="2286668" y="2351082"/>
                  <a:pt x="2281474" y="2345909"/>
                  <a:pt x="2278877" y="2340737"/>
                </a:cubicBezTo>
                <a:lnTo>
                  <a:pt x="2278877" y="2340736"/>
                </a:lnTo>
                <a:lnTo>
                  <a:pt x="2275584" y="2343823"/>
                </a:lnTo>
                <a:lnTo>
                  <a:pt x="2250553" y="2320357"/>
                </a:lnTo>
                <a:lnTo>
                  <a:pt x="2237321" y="2327805"/>
                </a:lnTo>
                <a:cubicBezTo>
                  <a:pt x="2234724" y="2330391"/>
                  <a:pt x="2234724" y="2330391"/>
                  <a:pt x="2232127" y="2332978"/>
                </a:cubicBezTo>
                <a:cubicBezTo>
                  <a:pt x="2232127" y="2332978"/>
                  <a:pt x="2229529" y="2335564"/>
                  <a:pt x="2226932" y="2335564"/>
                </a:cubicBezTo>
                <a:cubicBezTo>
                  <a:pt x="2221738" y="2345909"/>
                  <a:pt x="2213946" y="2361428"/>
                  <a:pt x="2226932" y="2364014"/>
                </a:cubicBezTo>
                <a:cubicBezTo>
                  <a:pt x="2232127" y="2364014"/>
                  <a:pt x="2232127" y="2371773"/>
                  <a:pt x="2226932" y="2371773"/>
                </a:cubicBezTo>
                <a:cubicBezTo>
                  <a:pt x="2219141" y="2369187"/>
                  <a:pt x="2213946" y="2361428"/>
                  <a:pt x="2216543" y="2353669"/>
                </a:cubicBezTo>
                <a:cubicBezTo>
                  <a:pt x="2211349" y="2361428"/>
                  <a:pt x="2208752" y="2366600"/>
                  <a:pt x="2206155" y="2374360"/>
                </a:cubicBezTo>
                <a:cubicBezTo>
                  <a:pt x="2203557" y="2384705"/>
                  <a:pt x="2203557" y="2397637"/>
                  <a:pt x="2193168" y="2407983"/>
                </a:cubicBezTo>
                <a:cubicBezTo>
                  <a:pt x="2190571" y="2410569"/>
                  <a:pt x="2182780" y="2415742"/>
                  <a:pt x="2174988" y="2413155"/>
                </a:cubicBezTo>
                <a:cubicBezTo>
                  <a:pt x="2162002" y="2400223"/>
                  <a:pt x="2182780" y="2374360"/>
                  <a:pt x="2190571" y="2364014"/>
                </a:cubicBezTo>
                <a:cubicBezTo>
                  <a:pt x="2190571" y="2361428"/>
                  <a:pt x="2193168" y="2361428"/>
                  <a:pt x="2193168" y="2358841"/>
                </a:cubicBezTo>
                <a:cubicBezTo>
                  <a:pt x="2190571" y="2361428"/>
                  <a:pt x="2185377" y="2364014"/>
                  <a:pt x="2180182" y="2366600"/>
                </a:cubicBezTo>
                <a:cubicBezTo>
                  <a:pt x="2172391" y="2371773"/>
                  <a:pt x="2159405" y="2369187"/>
                  <a:pt x="2156807" y="2361428"/>
                </a:cubicBezTo>
                <a:cubicBezTo>
                  <a:pt x="2143821" y="2343323"/>
                  <a:pt x="2177585" y="2338150"/>
                  <a:pt x="2174988" y="2356255"/>
                </a:cubicBezTo>
                <a:cubicBezTo>
                  <a:pt x="2172391" y="2364014"/>
                  <a:pt x="2159405" y="2356255"/>
                  <a:pt x="2167196" y="2351082"/>
                </a:cubicBezTo>
                <a:cubicBezTo>
                  <a:pt x="2156807" y="2353669"/>
                  <a:pt x="2156807" y="2358841"/>
                  <a:pt x="2164599" y="2364014"/>
                </a:cubicBezTo>
                <a:cubicBezTo>
                  <a:pt x="2169793" y="2366600"/>
                  <a:pt x="2174988" y="2366600"/>
                  <a:pt x="2180182" y="2364014"/>
                </a:cubicBezTo>
                <a:cubicBezTo>
                  <a:pt x="2185377" y="2361428"/>
                  <a:pt x="2190571" y="2356255"/>
                  <a:pt x="2195766" y="2353669"/>
                </a:cubicBezTo>
                <a:cubicBezTo>
                  <a:pt x="2198363" y="2348496"/>
                  <a:pt x="2203557" y="2345909"/>
                  <a:pt x="2208752" y="2343323"/>
                </a:cubicBezTo>
                <a:cubicBezTo>
                  <a:pt x="2211349" y="2338150"/>
                  <a:pt x="2216543" y="2332978"/>
                  <a:pt x="2221738" y="2330391"/>
                </a:cubicBezTo>
                <a:cubicBezTo>
                  <a:pt x="2219141" y="2330391"/>
                  <a:pt x="2219141" y="2330391"/>
                  <a:pt x="2216543" y="2332978"/>
                </a:cubicBezTo>
                <a:cubicBezTo>
                  <a:pt x="2203557" y="2338150"/>
                  <a:pt x="2182780" y="2338150"/>
                  <a:pt x="2172391" y="2322632"/>
                </a:cubicBezTo>
                <a:cubicBezTo>
                  <a:pt x="2167196" y="2312286"/>
                  <a:pt x="2169793" y="2296768"/>
                  <a:pt x="2185377" y="2291595"/>
                </a:cubicBezTo>
                <a:cubicBezTo>
                  <a:pt x="2195766" y="2289009"/>
                  <a:pt x="2203557" y="2299355"/>
                  <a:pt x="2198363" y="2307114"/>
                </a:cubicBezTo>
                <a:cubicBezTo>
                  <a:pt x="2198363" y="2309700"/>
                  <a:pt x="2198363" y="2309700"/>
                  <a:pt x="2198363" y="2309700"/>
                </a:cubicBezTo>
                <a:cubicBezTo>
                  <a:pt x="2198363" y="2309700"/>
                  <a:pt x="2198363" y="2304527"/>
                  <a:pt x="2193168" y="2304527"/>
                </a:cubicBezTo>
                <a:cubicBezTo>
                  <a:pt x="2187974" y="2304527"/>
                  <a:pt x="2190571" y="2309700"/>
                  <a:pt x="2190571" y="2309700"/>
                </a:cubicBezTo>
                <a:cubicBezTo>
                  <a:pt x="2190571" y="2309700"/>
                  <a:pt x="2180182" y="2304527"/>
                  <a:pt x="2177585" y="2314873"/>
                </a:cubicBezTo>
                <a:cubicBezTo>
                  <a:pt x="2177585" y="2317459"/>
                  <a:pt x="2177585" y="2317459"/>
                  <a:pt x="2177585" y="2320046"/>
                </a:cubicBezTo>
                <a:cubicBezTo>
                  <a:pt x="2180182" y="2322632"/>
                  <a:pt x="2182780" y="2325218"/>
                  <a:pt x="2187974" y="2327805"/>
                </a:cubicBezTo>
                <a:cubicBezTo>
                  <a:pt x="2200960" y="2335564"/>
                  <a:pt x="2213946" y="2330391"/>
                  <a:pt x="2226932" y="2322632"/>
                </a:cubicBezTo>
                <a:lnTo>
                  <a:pt x="2232197" y="2320011"/>
                </a:lnTo>
                <a:lnTo>
                  <a:pt x="2181921" y="2320011"/>
                </a:lnTo>
                <a:lnTo>
                  <a:pt x="2181921" y="2312073"/>
                </a:lnTo>
                <a:lnTo>
                  <a:pt x="2247925" y="2312073"/>
                </a:lnTo>
                <a:lnTo>
                  <a:pt x="2250307" y="2309700"/>
                </a:lnTo>
                <a:lnTo>
                  <a:pt x="2256689" y="2306788"/>
                </a:lnTo>
                <a:lnTo>
                  <a:pt x="2275584" y="2291435"/>
                </a:lnTo>
                <a:lnTo>
                  <a:pt x="2280886" y="2295743"/>
                </a:lnTo>
                <a:lnTo>
                  <a:pt x="2312640" y="2281250"/>
                </a:lnTo>
                <a:cubicBezTo>
                  <a:pt x="2369779" y="2260559"/>
                  <a:pt x="2439904" y="2257972"/>
                  <a:pt x="2499640" y="2270904"/>
                </a:cubicBezTo>
                <a:cubicBezTo>
                  <a:pt x="2512626" y="2273491"/>
                  <a:pt x="2525612" y="2276077"/>
                  <a:pt x="2538599" y="2281250"/>
                </a:cubicBezTo>
                <a:cubicBezTo>
                  <a:pt x="2517821" y="2268318"/>
                  <a:pt x="2497043" y="2250213"/>
                  <a:pt x="2510029" y="2229522"/>
                </a:cubicBezTo>
                <a:cubicBezTo>
                  <a:pt x="2510029" y="2229522"/>
                  <a:pt x="2515224" y="2252800"/>
                  <a:pt x="2538599" y="2247627"/>
                </a:cubicBezTo>
                <a:cubicBezTo>
                  <a:pt x="2538599" y="2247627"/>
                  <a:pt x="2541196" y="2273491"/>
                  <a:pt x="2598335" y="2301941"/>
                </a:cubicBezTo>
                <a:lnTo>
                  <a:pt x="2643883" y="2319580"/>
                </a:lnTo>
                <a:lnTo>
                  <a:pt x="2643883" y="2312072"/>
                </a:lnTo>
                <a:lnTo>
                  <a:pt x="2653203" y="2312072"/>
                </a:lnTo>
                <a:lnTo>
                  <a:pt x="2649224" y="2302628"/>
                </a:lnTo>
                <a:cubicBezTo>
                  <a:pt x="2646545" y="2287231"/>
                  <a:pt x="2654824" y="2272198"/>
                  <a:pt x="2676251" y="2276077"/>
                </a:cubicBezTo>
                <a:cubicBezTo>
                  <a:pt x="2676251" y="2276077"/>
                  <a:pt x="2678848" y="2278664"/>
                  <a:pt x="2678848" y="2278664"/>
                </a:cubicBezTo>
                <a:cubicBezTo>
                  <a:pt x="2681446" y="2278664"/>
                  <a:pt x="2686640" y="2281250"/>
                  <a:pt x="2689237" y="2283836"/>
                </a:cubicBezTo>
                <a:cubicBezTo>
                  <a:pt x="2694432" y="2290302"/>
                  <a:pt x="2694432" y="2297415"/>
                  <a:pt x="2693133" y="2302911"/>
                </a:cubicBezTo>
                <a:lnTo>
                  <a:pt x="2689326" y="2312072"/>
                </a:lnTo>
                <a:lnTo>
                  <a:pt x="2729608" y="2312072"/>
                </a:lnTo>
                <a:lnTo>
                  <a:pt x="2729608" y="2320010"/>
                </a:lnTo>
                <a:lnTo>
                  <a:pt x="2664793" y="2320010"/>
                </a:lnTo>
                <a:lnTo>
                  <a:pt x="2666512" y="2321985"/>
                </a:lnTo>
                <a:cubicBezTo>
                  <a:pt x="2669758" y="2324572"/>
                  <a:pt x="2673654" y="2326512"/>
                  <a:pt x="2678848" y="2327805"/>
                </a:cubicBezTo>
                <a:cubicBezTo>
                  <a:pt x="2689237" y="2332978"/>
                  <a:pt x="2699626" y="2335564"/>
                  <a:pt x="2712612" y="2340737"/>
                </a:cubicBezTo>
                <a:cubicBezTo>
                  <a:pt x="2730793" y="2343323"/>
                  <a:pt x="2748973" y="2345909"/>
                  <a:pt x="2769751" y="2345909"/>
                </a:cubicBezTo>
                <a:cubicBezTo>
                  <a:pt x="2756765" y="2343323"/>
                  <a:pt x="2743779" y="2340737"/>
                  <a:pt x="2741182" y="2330391"/>
                </a:cubicBezTo>
                <a:lnTo>
                  <a:pt x="2740639" y="2320010"/>
                </a:lnTo>
                <a:lnTo>
                  <a:pt x="2737546" y="2320010"/>
                </a:lnTo>
                <a:lnTo>
                  <a:pt x="2737546" y="2312072"/>
                </a:lnTo>
                <a:lnTo>
                  <a:pt x="2746806" y="2312072"/>
                </a:lnTo>
                <a:lnTo>
                  <a:pt x="2751570" y="2309700"/>
                </a:lnTo>
                <a:lnTo>
                  <a:pt x="2751137" y="2312072"/>
                </a:lnTo>
                <a:lnTo>
                  <a:pt x="2793109" y="2312072"/>
                </a:lnTo>
                <a:lnTo>
                  <a:pt x="2793109" y="2320010"/>
                </a:lnTo>
                <a:lnTo>
                  <a:pt x="2749688" y="2320010"/>
                </a:lnTo>
                <a:lnTo>
                  <a:pt x="2748973" y="2323925"/>
                </a:lnTo>
                <a:cubicBezTo>
                  <a:pt x="2749623" y="2327805"/>
                  <a:pt x="2751571" y="2330391"/>
                  <a:pt x="2754168" y="2330391"/>
                </a:cubicBezTo>
                <a:cubicBezTo>
                  <a:pt x="2759362" y="2330391"/>
                  <a:pt x="2759362" y="2325218"/>
                  <a:pt x="2759362" y="2325218"/>
                </a:cubicBezTo>
                <a:cubicBezTo>
                  <a:pt x="2759362" y="2338150"/>
                  <a:pt x="2772348" y="2343323"/>
                  <a:pt x="2777543" y="2345909"/>
                </a:cubicBezTo>
                <a:cubicBezTo>
                  <a:pt x="2780140" y="2345909"/>
                  <a:pt x="2782737" y="2345909"/>
                  <a:pt x="2785334" y="2343323"/>
                </a:cubicBezTo>
                <a:cubicBezTo>
                  <a:pt x="2785334" y="2343323"/>
                  <a:pt x="2782737" y="2343323"/>
                  <a:pt x="2782737" y="2343323"/>
                </a:cubicBezTo>
                <a:cubicBezTo>
                  <a:pt x="2772348" y="2340737"/>
                  <a:pt x="2767154" y="2330391"/>
                  <a:pt x="2772348" y="2322632"/>
                </a:cubicBezTo>
                <a:cubicBezTo>
                  <a:pt x="2772348" y="2317459"/>
                  <a:pt x="2780140" y="2320046"/>
                  <a:pt x="2777543" y="2325218"/>
                </a:cubicBezTo>
                <a:cubicBezTo>
                  <a:pt x="2772348" y="2332978"/>
                  <a:pt x="2785334" y="2340737"/>
                  <a:pt x="2793126" y="2340737"/>
                </a:cubicBezTo>
                <a:cubicBezTo>
                  <a:pt x="2795723" y="2343323"/>
                  <a:pt x="2800918" y="2343323"/>
                  <a:pt x="2803515" y="2343323"/>
                </a:cubicBezTo>
                <a:cubicBezTo>
                  <a:pt x="2824293" y="2338150"/>
                  <a:pt x="2847668" y="2332978"/>
                  <a:pt x="2855459" y="2314873"/>
                </a:cubicBezTo>
                <a:cubicBezTo>
                  <a:pt x="2863251" y="2304527"/>
                  <a:pt x="2863251" y="2291595"/>
                  <a:pt x="2847668" y="2286423"/>
                </a:cubicBezTo>
                <a:cubicBezTo>
                  <a:pt x="2845070" y="2286423"/>
                  <a:pt x="2842473" y="2286423"/>
                  <a:pt x="2839876" y="2286423"/>
                </a:cubicBezTo>
                <a:cubicBezTo>
                  <a:pt x="2837279" y="2289009"/>
                  <a:pt x="2829487" y="2291595"/>
                  <a:pt x="2832084" y="2296768"/>
                </a:cubicBezTo>
                <a:cubicBezTo>
                  <a:pt x="2834681" y="2301941"/>
                  <a:pt x="2824293" y="2304527"/>
                  <a:pt x="2824293" y="2299355"/>
                </a:cubicBezTo>
                <a:cubicBezTo>
                  <a:pt x="2821695" y="2281250"/>
                  <a:pt x="2845070" y="2273491"/>
                  <a:pt x="2858056" y="2286423"/>
                </a:cubicBezTo>
                <a:cubicBezTo>
                  <a:pt x="2863251" y="2290949"/>
                  <a:pt x="2865523" y="2295798"/>
                  <a:pt x="2865970" y="2300567"/>
                </a:cubicBezTo>
                <a:lnTo>
                  <a:pt x="2863921" y="2309763"/>
                </a:lnTo>
                <a:lnTo>
                  <a:pt x="2873213" y="2302058"/>
                </a:lnTo>
                <a:cubicBezTo>
                  <a:pt x="2891333" y="2289025"/>
                  <a:pt x="2912042" y="2281205"/>
                  <a:pt x="2937928" y="2286418"/>
                </a:cubicBezTo>
                <a:cubicBezTo>
                  <a:pt x="2937928" y="2286418"/>
                  <a:pt x="2940517" y="2286418"/>
                  <a:pt x="2943106" y="2286418"/>
                </a:cubicBezTo>
                <a:cubicBezTo>
                  <a:pt x="2943106" y="2283811"/>
                  <a:pt x="2945694" y="2283811"/>
                  <a:pt x="2945694" y="2281205"/>
                </a:cubicBezTo>
                <a:cubicBezTo>
                  <a:pt x="2956049" y="2260352"/>
                  <a:pt x="2974169" y="2249925"/>
                  <a:pt x="2994878" y="2242105"/>
                </a:cubicBezTo>
                <a:lnTo>
                  <a:pt x="2995261" y="2242019"/>
                </a:lnTo>
                <a:lnTo>
                  <a:pt x="2990250" y="2239905"/>
                </a:lnTo>
                <a:cubicBezTo>
                  <a:pt x="2987011" y="2236657"/>
                  <a:pt x="2985067" y="2232921"/>
                  <a:pt x="2984257" y="2229144"/>
                </a:cubicBezTo>
                <a:lnTo>
                  <a:pt x="2984836" y="2221271"/>
                </a:lnTo>
                <a:lnTo>
                  <a:pt x="2973611" y="2223490"/>
                </a:lnTo>
                <a:cubicBezTo>
                  <a:pt x="2969434" y="2226093"/>
                  <a:pt x="2966221" y="2229998"/>
                  <a:pt x="2966221" y="2233904"/>
                </a:cubicBezTo>
                <a:cubicBezTo>
                  <a:pt x="2966221" y="2239111"/>
                  <a:pt x="2973932" y="2239111"/>
                  <a:pt x="2973932" y="2239111"/>
                </a:cubicBezTo>
                <a:cubicBezTo>
                  <a:pt x="2945659" y="2249525"/>
                  <a:pt x="2945659" y="2275560"/>
                  <a:pt x="2945659" y="2275560"/>
                </a:cubicBezTo>
                <a:cubicBezTo>
                  <a:pt x="2945659" y="2275560"/>
                  <a:pt x="2932808" y="2246922"/>
                  <a:pt x="2950800" y="2228697"/>
                </a:cubicBezTo>
                <a:cubicBezTo>
                  <a:pt x="2961081" y="2219584"/>
                  <a:pt x="2970077" y="2217632"/>
                  <a:pt x="2976502" y="2217957"/>
                </a:cubicBezTo>
                <a:lnTo>
                  <a:pt x="2984904" y="2220351"/>
                </a:lnTo>
                <a:lnTo>
                  <a:pt x="2985067" y="2218140"/>
                </a:lnTo>
                <a:cubicBezTo>
                  <a:pt x="2987659" y="2211318"/>
                  <a:pt x="2994138" y="2206120"/>
                  <a:pt x="3003210" y="2206120"/>
                </a:cubicBezTo>
                <a:cubicBezTo>
                  <a:pt x="3010985" y="2208719"/>
                  <a:pt x="3008393" y="2219115"/>
                  <a:pt x="3003210" y="2216516"/>
                </a:cubicBezTo>
                <a:cubicBezTo>
                  <a:pt x="2998026" y="2213917"/>
                  <a:pt x="2992842" y="2219115"/>
                  <a:pt x="2992842" y="2224312"/>
                </a:cubicBezTo>
                <a:cubicBezTo>
                  <a:pt x="2990250" y="2224312"/>
                  <a:pt x="2990250" y="2226911"/>
                  <a:pt x="2990250" y="2229510"/>
                </a:cubicBezTo>
                <a:lnTo>
                  <a:pt x="3003708" y="2240112"/>
                </a:lnTo>
                <a:lnTo>
                  <a:pt x="3013646" y="2237869"/>
                </a:lnTo>
                <a:lnTo>
                  <a:pt x="3013771" y="2237878"/>
                </a:lnTo>
                <a:lnTo>
                  <a:pt x="3013771" y="2237461"/>
                </a:lnTo>
                <a:lnTo>
                  <a:pt x="3013771" y="2086045"/>
                </a:lnTo>
                <a:lnTo>
                  <a:pt x="3009365" y="2087873"/>
                </a:lnTo>
                <a:cubicBezTo>
                  <a:pt x="3003858" y="2089173"/>
                  <a:pt x="2996730" y="2089173"/>
                  <a:pt x="2990250" y="2083975"/>
                </a:cubicBezTo>
                <a:cubicBezTo>
                  <a:pt x="2985067" y="2081376"/>
                  <a:pt x="2982475" y="2078777"/>
                  <a:pt x="2982475" y="2073579"/>
                </a:cubicBezTo>
                <a:cubicBezTo>
                  <a:pt x="2982475" y="2073579"/>
                  <a:pt x="2979883" y="2073579"/>
                  <a:pt x="2979883" y="2070981"/>
                </a:cubicBezTo>
                <a:cubicBezTo>
                  <a:pt x="2974699" y="2044992"/>
                  <a:pt x="3005801" y="2039795"/>
                  <a:pt x="3023944" y="2052789"/>
                </a:cubicBezTo>
                <a:cubicBezTo>
                  <a:pt x="3029128" y="2055388"/>
                  <a:pt x="3031720" y="2057986"/>
                  <a:pt x="3036903" y="2063184"/>
                </a:cubicBezTo>
                <a:cubicBezTo>
                  <a:pt x="3034312" y="2055388"/>
                  <a:pt x="3031720" y="2050190"/>
                  <a:pt x="3029128" y="2042393"/>
                </a:cubicBezTo>
                <a:lnTo>
                  <a:pt x="3021709" y="2027516"/>
                </a:lnTo>
                <a:lnTo>
                  <a:pt x="3021709" y="2039023"/>
                </a:lnTo>
                <a:lnTo>
                  <a:pt x="3013771" y="2039023"/>
                </a:lnTo>
                <a:lnTo>
                  <a:pt x="3013771" y="2011597"/>
                </a:lnTo>
                <a:lnTo>
                  <a:pt x="3008393" y="2000812"/>
                </a:lnTo>
                <a:cubicBezTo>
                  <a:pt x="2977291" y="1948835"/>
                  <a:pt x="2948781" y="1946236"/>
                  <a:pt x="2948781" y="1946236"/>
                </a:cubicBezTo>
                <a:cubicBezTo>
                  <a:pt x="2953965" y="1925445"/>
                  <a:pt x="2928046" y="1920248"/>
                  <a:pt x="2928046" y="1920248"/>
                </a:cubicBezTo>
                <a:cubicBezTo>
                  <a:pt x="2951373" y="1907254"/>
                  <a:pt x="2972107" y="1925445"/>
                  <a:pt x="2985067" y="1946236"/>
                </a:cubicBezTo>
                <a:cubicBezTo>
                  <a:pt x="2979883" y="1933242"/>
                  <a:pt x="2977291" y="1922847"/>
                  <a:pt x="2974699" y="1909852"/>
                </a:cubicBezTo>
                <a:cubicBezTo>
                  <a:pt x="2959148" y="1855277"/>
                  <a:pt x="2964332" y="1792904"/>
                  <a:pt x="2985067" y="1738329"/>
                </a:cubicBezTo>
                <a:cubicBezTo>
                  <a:pt x="2992842" y="1717538"/>
                  <a:pt x="3003210" y="1699346"/>
                  <a:pt x="3016169" y="1681154"/>
                </a:cubicBezTo>
                <a:cubicBezTo>
                  <a:pt x="3016169" y="1681154"/>
                  <a:pt x="3018761" y="1678555"/>
                  <a:pt x="3018761" y="1678555"/>
                </a:cubicBezTo>
                <a:cubicBezTo>
                  <a:pt x="3023944" y="1673358"/>
                  <a:pt x="3026536" y="1665561"/>
                  <a:pt x="3031720" y="1660364"/>
                </a:cubicBezTo>
                <a:cubicBezTo>
                  <a:pt x="3039495" y="1647369"/>
                  <a:pt x="3044679" y="1636974"/>
                  <a:pt x="3036903" y="1623980"/>
                </a:cubicBezTo>
                <a:cubicBezTo>
                  <a:pt x="3034312" y="1618782"/>
                  <a:pt x="3031720" y="1618782"/>
                  <a:pt x="3029128" y="1616183"/>
                </a:cubicBezTo>
                <a:cubicBezTo>
                  <a:pt x="3026536" y="1616183"/>
                  <a:pt x="3023944" y="1616183"/>
                  <a:pt x="3021352" y="1616183"/>
                </a:cubicBezTo>
                <a:cubicBezTo>
                  <a:pt x="3010985" y="1616183"/>
                  <a:pt x="3016169" y="1626579"/>
                  <a:pt x="3016169" y="1626579"/>
                </a:cubicBezTo>
                <a:cubicBezTo>
                  <a:pt x="3016169" y="1626579"/>
                  <a:pt x="3010985" y="1623980"/>
                  <a:pt x="3010985" y="1629177"/>
                </a:cubicBezTo>
                <a:cubicBezTo>
                  <a:pt x="3010985" y="1634375"/>
                  <a:pt x="3016169" y="1634375"/>
                  <a:pt x="3016169" y="1634375"/>
                </a:cubicBezTo>
                <a:cubicBezTo>
                  <a:pt x="3016169" y="1634375"/>
                  <a:pt x="3016169" y="1634375"/>
                  <a:pt x="3013577" y="1634375"/>
                </a:cubicBezTo>
                <a:cubicBezTo>
                  <a:pt x="3005801" y="1639573"/>
                  <a:pt x="2992842" y="1631776"/>
                  <a:pt x="2998026" y="1621381"/>
                </a:cubicBezTo>
                <a:cubicBezTo>
                  <a:pt x="3000618" y="1608387"/>
                  <a:pt x="3018761" y="1605788"/>
                  <a:pt x="3031720" y="1610986"/>
                </a:cubicBezTo>
                <a:cubicBezTo>
                  <a:pt x="3039495" y="1614884"/>
                  <a:pt x="3043383" y="1622031"/>
                  <a:pt x="3044679" y="1629827"/>
                </a:cubicBezTo>
                <a:lnTo>
                  <a:pt x="3042087" y="1652567"/>
                </a:lnTo>
                <a:lnTo>
                  <a:pt x="3039495" y="1655166"/>
                </a:lnTo>
                <a:cubicBezTo>
                  <a:pt x="3039495" y="1655166"/>
                  <a:pt x="3039495" y="1652567"/>
                  <a:pt x="3042087" y="1652567"/>
                </a:cubicBezTo>
                <a:lnTo>
                  <a:pt x="3042087" y="1652567"/>
                </a:lnTo>
                <a:lnTo>
                  <a:pt x="3052454" y="1642172"/>
                </a:lnTo>
                <a:cubicBezTo>
                  <a:pt x="3055046" y="1639573"/>
                  <a:pt x="3060230" y="1634375"/>
                  <a:pt x="3065414" y="1631776"/>
                </a:cubicBezTo>
                <a:cubicBezTo>
                  <a:pt x="3068005" y="1626579"/>
                  <a:pt x="3073189" y="1623980"/>
                  <a:pt x="3075781" y="1618782"/>
                </a:cubicBezTo>
                <a:cubicBezTo>
                  <a:pt x="3078373" y="1613584"/>
                  <a:pt x="3078373" y="1608387"/>
                  <a:pt x="3075781" y="1603189"/>
                </a:cubicBezTo>
                <a:cubicBezTo>
                  <a:pt x="3070597" y="1595392"/>
                  <a:pt x="3065414" y="1595392"/>
                  <a:pt x="3062822" y="1605788"/>
                </a:cubicBezTo>
                <a:cubicBezTo>
                  <a:pt x="3065414" y="1600590"/>
                  <a:pt x="3075781" y="1610986"/>
                  <a:pt x="3068005" y="1613584"/>
                </a:cubicBezTo>
                <a:cubicBezTo>
                  <a:pt x="3054398" y="1615533"/>
                  <a:pt x="3052454" y="1598479"/>
                  <a:pt x="3061080" y="1594215"/>
                </a:cubicBezTo>
                <a:close/>
                <a:moveTo>
                  <a:pt x="151508" y="854747"/>
                </a:moveTo>
                <a:lnTo>
                  <a:pt x="157858" y="854747"/>
                </a:lnTo>
                <a:lnTo>
                  <a:pt x="157858" y="1210347"/>
                </a:lnTo>
                <a:lnTo>
                  <a:pt x="181671" y="1234160"/>
                </a:lnTo>
                <a:lnTo>
                  <a:pt x="157858" y="1257972"/>
                </a:lnTo>
                <a:lnTo>
                  <a:pt x="157858" y="1609601"/>
                </a:lnTo>
                <a:lnTo>
                  <a:pt x="160968" y="1609361"/>
                </a:lnTo>
                <a:cubicBezTo>
                  <a:pt x="167771" y="1610985"/>
                  <a:pt x="173603" y="1614884"/>
                  <a:pt x="176195" y="1621381"/>
                </a:cubicBezTo>
                <a:cubicBezTo>
                  <a:pt x="178787" y="1631776"/>
                  <a:pt x="168419" y="1639573"/>
                  <a:pt x="158052" y="1634375"/>
                </a:cubicBezTo>
                <a:lnTo>
                  <a:pt x="157858" y="1634375"/>
                </a:lnTo>
                <a:lnTo>
                  <a:pt x="157858" y="1667547"/>
                </a:lnTo>
                <a:lnTo>
                  <a:pt x="151508" y="1667547"/>
                </a:lnTo>
                <a:lnTo>
                  <a:pt x="151508" y="1617171"/>
                </a:lnTo>
                <a:lnTo>
                  <a:pt x="150277" y="1616183"/>
                </a:lnTo>
                <a:cubicBezTo>
                  <a:pt x="147685" y="1616183"/>
                  <a:pt x="145093" y="1616183"/>
                  <a:pt x="145093" y="1616183"/>
                </a:cubicBezTo>
                <a:cubicBezTo>
                  <a:pt x="139909" y="1618782"/>
                  <a:pt x="137317" y="1618782"/>
                  <a:pt x="134726" y="1623980"/>
                </a:cubicBezTo>
                <a:cubicBezTo>
                  <a:pt x="129542" y="1636974"/>
                  <a:pt x="132134" y="1647369"/>
                  <a:pt x="139909" y="1660364"/>
                </a:cubicBezTo>
                <a:cubicBezTo>
                  <a:pt x="145093" y="1665561"/>
                  <a:pt x="150277" y="1673358"/>
                  <a:pt x="152868" y="1678555"/>
                </a:cubicBezTo>
                <a:cubicBezTo>
                  <a:pt x="152868" y="1678555"/>
                  <a:pt x="155460" y="1681154"/>
                  <a:pt x="155460" y="1681154"/>
                </a:cubicBezTo>
                <a:cubicBezTo>
                  <a:pt x="168419" y="1699346"/>
                  <a:pt x="178787" y="1717538"/>
                  <a:pt x="186562" y="1738329"/>
                </a:cubicBezTo>
                <a:cubicBezTo>
                  <a:pt x="207297" y="1792904"/>
                  <a:pt x="212481" y="1855277"/>
                  <a:pt x="196930" y="1909852"/>
                </a:cubicBezTo>
                <a:cubicBezTo>
                  <a:pt x="194338" y="1922847"/>
                  <a:pt x="191746" y="1933242"/>
                  <a:pt x="186562" y="1946236"/>
                </a:cubicBezTo>
                <a:cubicBezTo>
                  <a:pt x="199522" y="1925445"/>
                  <a:pt x="220256" y="1907254"/>
                  <a:pt x="243583" y="1920248"/>
                </a:cubicBezTo>
                <a:cubicBezTo>
                  <a:pt x="243583" y="1920248"/>
                  <a:pt x="217664" y="1925445"/>
                  <a:pt x="222848" y="1946236"/>
                </a:cubicBezTo>
                <a:cubicBezTo>
                  <a:pt x="222848" y="1946236"/>
                  <a:pt x="194338" y="1948835"/>
                  <a:pt x="163236" y="2000812"/>
                </a:cubicBezTo>
                <a:lnTo>
                  <a:pt x="157858" y="2013137"/>
                </a:lnTo>
                <a:lnTo>
                  <a:pt x="157858" y="2039023"/>
                </a:lnTo>
                <a:lnTo>
                  <a:pt x="151508" y="2039023"/>
                </a:lnTo>
                <a:lnTo>
                  <a:pt x="151508" y="2027691"/>
                </a:lnTo>
                <a:lnTo>
                  <a:pt x="145093" y="2042393"/>
                </a:lnTo>
                <a:cubicBezTo>
                  <a:pt x="139909" y="2050190"/>
                  <a:pt x="137317" y="2055388"/>
                  <a:pt x="134726" y="2063184"/>
                </a:cubicBezTo>
                <a:cubicBezTo>
                  <a:pt x="139909" y="2057986"/>
                  <a:pt x="142501" y="2055388"/>
                  <a:pt x="147685" y="2052789"/>
                </a:cubicBezTo>
                <a:cubicBezTo>
                  <a:pt x="168419" y="2039795"/>
                  <a:pt x="196930" y="2044992"/>
                  <a:pt x="191746" y="2070981"/>
                </a:cubicBezTo>
                <a:cubicBezTo>
                  <a:pt x="191746" y="2073579"/>
                  <a:pt x="191746" y="2073579"/>
                  <a:pt x="189154" y="2073579"/>
                </a:cubicBezTo>
                <a:cubicBezTo>
                  <a:pt x="189154" y="2078777"/>
                  <a:pt x="186562" y="2081376"/>
                  <a:pt x="181379" y="2083975"/>
                </a:cubicBezTo>
                <a:cubicBezTo>
                  <a:pt x="174899" y="2089173"/>
                  <a:pt x="167771" y="2089173"/>
                  <a:pt x="162264" y="2087873"/>
                </a:cubicBezTo>
                <a:lnTo>
                  <a:pt x="157858" y="2086045"/>
                </a:lnTo>
                <a:lnTo>
                  <a:pt x="157858" y="2237461"/>
                </a:lnTo>
                <a:lnTo>
                  <a:pt x="157858" y="2237894"/>
                </a:lnTo>
                <a:lnTo>
                  <a:pt x="158202" y="2237869"/>
                </a:lnTo>
                <a:lnTo>
                  <a:pt x="167974" y="2240071"/>
                </a:lnTo>
                <a:lnTo>
                  <a:pt x="181379" y="2229510"/>
                </a:lnTo>
                <a:cubicBezTo>
                  <a:pt x="181379" y="2226911"/>
                  <a:pt x="181379" y="2224312"/>
                  <a:pt x="181379" y="2224312"/>
                </a:cubicBezTo>
                <a:cubicBezTo>
                  <a:pt x="178787" y="2219115"/>
                  <a:pt x="173603" y="2213917"/>
                  <a:pt x="171011" y="2216516"/>
                </a:cubicBezTo>
                <a:cubicBezTo>
                  <a:pt x="163236" y="2219115"/>
                  <a:pt x="160644" y="2208719"/>
                  <a:pt x="168419" y="2206120"/>
                </a:cubicBezTo>
                <a:cubicBezTo>
                  <a:pt x="177491" y="2206120"/>
                  <a:pt x="183970" y="2211318"/>
                  <a:pt x="186562" y="2218140"/>
                </a:cubicBezTo>
                <a:lnTo>
                  <a:pt x="185986" y="2220562"/>
                </a:lnTo>
                <a:lnTo>
                  <a:pt x="195127" y="2217957"/>
                </a:lnTo>
                <a:cubicBezTo>
                  <a:pt x="201552" y="2217632"/>
                  <a:pt x="210548" y="2219584"/>
                  <a:pt x="220829" y="2228697"/>
                </a:cubicBezTo>
                <a:cubicBezTo>
                  <a:pt x="238821" y="2246922"/>
                  <a:pt x="228540" y="2275560"/>
                  <a:pt x="228540" y="2275560"/>
                </a:cubicBezTo>
                <a:cubicBezTo>
                  <a:pt x="228540" y="2275560"/>
                  <a:pt x="225970" y="2249525"/>
                  <a:pt x="197697" y="2239111"/>
                </a:cubicBezTo>
                <a:cubicBezTo>
                  <a:pt x="197697" y="2239111"/>
                  <a:pt x="205408" y="2239111"/>
                  <a:pt x="205408" y="2233904"/>
                </a:cubicBezTo>
                <a:cubicBezTo>
                  <a:pt x="205408" y="2229998"/>
                  <a:pt x="202195" y="2226093"/>
                  <a:pt x="198018" y="2223490"/>
                </a:cubicBezTo>
                <a:lnTo>
                  <a:pt x="185860" y="2221087"/>
                </a:lnTo>
                <a:lnTo>
                  <a:pt x="181379" y="2239905"/>
                </a:lnTo>
                <a:lnTo>
                  <a:pt x="176530" y="2241998"/>
                </a:lnTo>
                <a:lnTo>
                  <a:pt x="177007" y="2242105"/>
                </a:lnTo>
                <a:cubicBezTo>
                  <a:pt x="197758" y="2249925"/>
                  <a:pt x="215915" y="2260352"/>
                  <a:pt x="226291" y="2281205"/>
                </a:cubicBezTo>
                <a:cubicBezTo>
                  <a:pt x="228885" y="2283811"/>
                  <a:pt x="228885" y="2283811"/>
                  <a:pt x="228885" y="2286418"/>
                </a:cubicBezTo>
                <a:cubicBezTo>
                  <a:pt x="231478" y="2286418"/>
                  <a:pt x="234072" y="2286418"/>
                  <a:pt x="236666" y="2286418"/>
                </a:cubicBezTo>
                <a:cubicBezTo>
                  <a:pt x="260011" y="2281205"/>
                  <a:pt x="280762" y="2289025"/>
                  <a:pt x="298919" y="2302058"/>
                </a:cubicBezTo>
                <a:lnTo>
                  <a:pt x="310202" y="2313827"/>
                </a:lnTo>
                <a:lnTo>
                  <a:pt x="307247" y="2300567"/>
                </a:lnTo>
                <a:cubicBezTo>
                  <a:pt x="307694" y="2295798"/>
                  <a:pt x="309966" y="2290949"/>
                  <a:pt x="315161" y="2286423"/>
                </a:cubicBezTo>
                <a:cubicBezTo>
                  <a:pt x="328147" y="2273491"/>
                  <a:pt x="351522" y="2281250"/>
                  <a:pt x="348924" y="2299355"/>
                </a:cubicBezTo>
                <a:cubicBezTo>
                  <a:pt x="348924" y="2304527"/>
                  <a:pt x="338535" y="2301941"/>
                  <a:pt x="341133" y="2296768"/>
                </a:cubicBezTo>
                <a:cubicBezTo>
                  <a:pt x="343730" y="2291595"/>
                  <a:pt x="335938" y="2289009"/>
                  <a:pt x="333341" y="2286423"/>
                </a:cubicBezTo>
                <a:cubicBezTo>
                  <a:pt x="330744" y="2286423"/>
                  <a:pt x="328147" y="2286423"/>
                  <a:pt x="325549" y="2286423"/>
                </a:cubicBezTo>
                <a:cubicBezTo>
                  <a:pt x="309966" y="2291595"/>
                  <a:pt x="312563" y="2304527"/>
                  <a:pt x="317758" y="2314873"/>
                </a:cubicBezTo>
                <a:cubicBezTo>
                  <a:pt x="325549" y="2332978"/>
                  <a:pt x="348924" y="2338150"/>
                  <a:pt x="369702" y="2343323"/>
                </a:cubicBezTo>
                <a:cubicBezTo>
                  <a:pt x="374897" y="2343323"/>
                  <a:pt x="377494" y="2343323"/>
                  <a:pt x="380091" y="2340737"/>
                </a:cubicBezTo>
                <a:cubicBezTo>
                  <a:pt x="387883" y="2340737"/>
                  <a:pt x="400869" y="2332978"/>
                  <a:pt x="395674" y="2325218"/>
                </a:cubicBezTo>
                <a:cubicBezTo>
                  <a:pt x="393077" y="2320046"/>
                  <a:pt x="400869" y="2317459"/>
                  <a:pt x="403466" y="2322632"/>
                </a:cubicBezTo>
                <a:cubicBezTo>
                  <a:pt x="406063" y="2330391"/>
                  <a:pt x="400869" y="2340737"/>
                  <a:pt x="390480" y="2343323"/>
                </a:cubicBezTo>
                <a:cubicBezTo>
                  <a:pt x="390480" y="2343323"/>
                  <a:pt x="387883" y="2343323"/>
                  <a:pt x="387883" y="2343323"/>
                </a:cubicBezTo>
                <a:cubicBezTo>
                  <a:pt x="390480" y="2345909"/>
                  <a:pt x="393077" y="2345909"/>
                  <a:pt x="395674" y="2345909"/>
                </a:cubicBezTo>
                <a:cubicBezTo>
                  <a:pt x="403466" y="2343323"/>
                  <a:pt x="413855" y="2338150"/>
                  <a:pt x="413855" y="2325218"/>
                </a:cubicBezTo>
                <a:cubicBezTo>
                  <a:pt x="413855" y="2325218"/>
                  <a:pt x="413855" y="2330391"/>
                  <a:pt x="419049" y="2330391"/>
                </a:cubicBezTo>
                <a:cubicBezTo>
                  <a:pt x="421647" y="2330391"/>
                  <a:pt x="424244" y="2327805"/>
                  <a:pt x="425218" y="2323925"/>
                </a:cubicBezTo>
                <a:lnTo>
                  <a:pt x="424235" y="2320010"/>
                </a:lnTo>
                <a:lnTo>
                  <a:pt x="380108" y="2320010"/>
                </a:lnTo>
                <a:lnTo>
                  <a:pt x="380108" y="2312072"/>
                </a:lnTo>
                <a:lnTo>
                  <a:pt x="422242" y="2312072"/>
                </a:lnTo>
                <a:lnTo>
                  <a:pt x="421646" y="2309700"/>
                </a:lnTo>
                <a:lnTo>
                  <a:pt x="426410" y="2312072"/>
                </a:lnTo>
                <a:lnTo>
                  <a:pt x="434083" y="2312072"/>
                </a:lnTo>
                <a:lnTo>
                  <a:pt x="434083" y="2320010"/>
                </a:lnTo>
                <a:lnTo>
                  <a:pt x="430068" y="2320010"/>
                </a:lnTo>
                <a:lnTo>
                  <a:pt x="432035" y="2330391"/>
                </a:lnTo>
                <a:cubicBezTo>
                  <a:pt x="429438" y="2340737"/>
                  <a:pt x="416452" y="2343323"/>
                  <a:pt x="406063" y="2345909"/>
                </a:cubicBezTo>
                <a:cubicBezTo>
                  <a:pt x="424244" y="2345909"/>
                  <a:pt x="442424" y="2343323"/>
                  <a:pt x="463202" y="2340737"/>
                </a:cubicBezTo>
                <a:cubicBezTo>
                  <a:pt x="473591" y="2335564"/>
                  <a:pt x="483980" y="2332978"/>
                  <a:pt x="494369" y="2327805"/>
                </a:cubicBezTo>
                <a:lnTo>
                  <a:pt x="504805" y="2320010"/>
                </a:lnTo>
                <a:lnTo>
                  <a:pt x="442021" y="2320010"/>
                </a:lnTo>
                <a:lnTo>
                  <a:pt x="442021" y="2312072"/>
                </a:lnTo>
                <a:lnTo>
                  <a:pt x="483891" y="2312072"/>
                </a:lnTo>
                <a:lnTo>
                  <a:pt x="480084" y="2302911"/>
                </a:lnTo>
                <a:cubicBezTo>
                  <a:pt x="478785" y="2297415"/>
                  <a:pt x="478785" y="2290302"/>
                  <a:pt x="483980" y="2283836"/>
                </a:cubicBezTo>
                <a:cubicBezTo>
                  <a:pt x="486577" y="2281250"/>
                  <a:pt x="491771" y="2278664"/>
                  <a:pt x="494369" y="2278664"/>
                </a:cubicBezTo>
                <a:cubicBezTo>
                  <a:pt x="494369" y="2278664"/>
                  <a:pt x="496966" y="2276077"/>
                  <a:pt x="496966" y="2276077"/>
                </a:cubicBezTo>
                <a:cubicBezTo>
                  <a:pt x="511251" y="2273491"/>
                  <a:pt x="519692" y="2279310"/>
                  <a:pt x="522938" y="2288039"/>
                </a:cubicBezTo>
                <a:lnTo>
                  <a:pt x="518695" y="2312072"/>
                </a:lnTo>
                <a:lnTo>
                  <a:pt x="527746" y="2312072"/>
                </a:lnTo>
                <a:lnTo>
                  <a:pt x="527746" y="2320010"/>
                </a:lnTo>
                <a:lnTo>
                  <a:pt x="515182" y="2320010"/>
                </a:lnTo>
                <a:lnTo>
                  <a:pt x="507355" y="2327805"/>
                </a:lnTo>
                <a:cubicBezTo>
                  <a:pt x="515146" y="2325218"/>
                  <a:pt x="522938" y="2322632"/>
                  <a:pt x="528132" y="2320046"/>
                </a:cubicBezTo>
                <a:cubicBezTo>
                  <a:pt x="543716" y="2314873"/>
                  <a:pt x="559299" y="2307114"/>
                  <a:pt x="574882" y="2301941"/>
                </a:cubicBezTo>
                <a:cubicBezTo>
                  <a:pt x="632021" y="2273491"/>
                  <a:pt x="634618" y="2247627"/>
                  <a:pt x="634618" y="2247627"/>
                </a:cubicBezTo>
                <a:cubicBezTo>
                  <a:pt x="657993" y="2252800"/>
                  <a:pt x="663188" y="2229522"/>
                  <a:pt x="663188" y="2229522"/>
                </a:cubicBezTo>
                <a:cubicBezTo>
                  <a:pt x="676174" y="2250213"/>
                  <a:pt x="655396" y="2268318"/>
                  <a:pt x="634618" y="2281250"/>
                </a:cubicBezTo>
                <a:cubicBezTo>
                  <a:pt x="647605" y="2276077"/>
                  <a:pt x="660591" y="2273491"/>
                  <a:pt x="673577" y="2270904"/>
                </a:cubicBezTo>
                <a:cubicBezTo>
                  <a:pt x="735910" y="2257972"/>
                  <a:pt x="803438" y="2260559"/>
                  <a:pt x="860577" y="2281250"/>
                </a:cubicBezTo>
                <a:cubicBezTo>
                  <a:pt x="872264" y="2283836"/>
                  <a:pt x="883302" y="2287716"/>
                  <a:pt x="893691" y="2292565"/>
                </a:cubicBezTo>
                <a:lnTo>
                  <a:pt x="894318" y="2292933"/>
                </a:lnTo>
                <a:lnTo>
                  <a:pt x="896045" y="2291435"/>
                </a:lnTo>
                <a:lnTo>
                  <a:pt x="907151" y="2300459"/>
                </a:lnTo>
                <a:lnTo>
                  <a:pt x="922910" y="2309700"/>
                </a:lnTo>
                <a:lnTo>
                  <a:pt x="927675" y="2312073"/>
                </a:lnTo>
                <a:lnTo>
                  <a:pt x="989708" y="2312073"/>
                </a:lnTo>
                <a:lnTo>
                  <a:pt x="989708" y="2320011"/>
                </a:lnTo>
                <a:lnTo>
                  <a:pt x="941678" y="2320011"/>
                </a:lnTo>
                <a:lnTo>
                  <a:pt x="946285" y="2322632"/>
                </a:lnTo>
                <a:cubicBezTo>
                  <a:pt x="959271" y="2330391"/>
                  <a:pt x="972257" y="2335564"/>
                  <a:pt x="987840" y="2327805"/>
                </a:cubicBezTo>
                <a:cubicBezTo>
                  <a:pt x="990437" y="2325218"/>
                  <a:pt x="993035" y="2322632"/>
                  <a:pt x="995632" y="2320046"/>
                </a:cubicBezTo>
                <a:cubicBezTo>
                  <a:pt x="995632" y="2317459"/>
                  <a:pt x="995632" y="2317459"/>
                  <a:pt x="995632" y="2314873"/>
                </a:cubicBezTo>
                <a:cubicBezTo>
                  <a:pt x="993035" y="2304527"/>
                  <a:pt x="982646" y="2309700"/>
                  <a:pt x="982646" y="2309700"/>
                </a:cubicBezTo>
                <a:cubicBezTo>
                  <a:pt x="982646" y="2309700"/>
                  <a:pt x="985243" y="2304527"/>
                  <a:pt x="980049" y="2304527"/>
                </a:cubicBezTo>
                <a:cubicBezTo>
                  <a:pt x="974854" y="2304527"/>
                  <a:pt x="974854" y="2309700"/>
                  <a:pt x="974854" y="2309700"/>
                </a:cubicBezTo>
                <a:cubicBezTo>
                  <a:pt x="974854" y="2309700"/>
                  <a:pt x="974854" y="2309700"/>
                  <a:pt x="974854" y="2307114"/>
                </a:cubicBezTo>
                <a:cubicBezTo>
                  <a:pt x="969660" y="2299355"/>
                  <a:pt x="977451" y="2289009"/>
                  <a:pt x="990437" y="2291595"/>
                </a:cubicBezTo>
                <a:cubicBezTo>
                  <a:pt x="1003424" y="2296768"/>
                  <a:pt x="1006021" y="2312286"/>
                  <a:pt x="1000826" y="2322632"/>
                </a:cubicBezTo>
                <a:cubicBezTo>
                  <a:pt x="990437" y="2338150"/>
                  <a:pt x="969660" y="2338150"/>
                  <a:pt x="956674" y="2332978"/>
                </a:cubicBezTo>
                <a:cubicBezTo>
                  <a:pt x="954076" y="2330391"/>
                  <a:pt x="954076" y="2330391"/>
                  <a:pt x="951479" y="2330391"/>
                </a:cubicBezTo>
                <a:cubicBezTo>
                  <a:pt x="956674" y="2332978"/>
                  <a:pt x="961868" y="2338150"/>
                  <a:pt x="964465" y="2343323"/>
                </a:cubicBezTo>
                <a:cubicBezTo>
                  <a:pt x="969660" y="2345909"/>
                  <a:pt x="974854" y="2348496"/>
                  <a:pt x="977451" y="2353669"/>
                </a:cubicBezTo>
                <a:cubicBezTo>
                  <a:pt x="982646" y="2356255"/>
                  <a:pt x="987840" y="2361428"/>
                  <a:pt x="993035" y="2364014"/>
                </a:cubicBezTo>
                <a:cubicBezTo>
                  <a:pt x="998229" y="2366600"/>
                  <a:pt x="1003424" y="2366600"/>
                  <a:pt x="1008618" y="2364014"/>
                </a:cubicBezTo>
                <a:cubicBezTo>
                  <a:pt x="1016410" y="2358841"/>
                  <a:pt x="1016410" y="2353669"/>
                  <a:pt x="1006021" y="2351082"/>
                </a:cubicBezTo>
                <a:cubicBezTo>
                  <a:pt x="1013812" y="2356255"/>
                  <a:pt x="1000826" y="2364014"/>
                  <a:pt x="998229" y="2356255"/>
                </a:cubicBezTo>
                <a:cubicBezTo>
                  <a:pt x="995632" y="2338150"/>
                  <a:pt x="1029396" y="2343323"/>
                  <a:pt x="1019007" y="2361428"/>
                </a:cubicBezTo>
                <a:cubicBezTo>
                  <a:pt x="1013812" y="2369187"/>
                  <a:pt x="1000826" y="2371773"/>
                  <a:pt x="993035" y="2366600"/>
                </a:cubicBezTo>
                <a:cubicBezTo>
                  <a:pt x="987840" y="2364014"/>
                  <a:pt x="982646" y="2361428"/>
                  <a:pt x="980049" y="2358841"/>
                </a:cubicBezTo>
                <a:cubicBezTo>
                  <a:pt x="980049" y="2361428"/>
                  <a:pt x="982646" y="2361428"/>
                  <a:pt x="982646" y="2364014"/>
                </a:cubicBezTo>
                <a:cubicBezTo>
                  <a:pt x="990437" y="2374360"/>
                  <a:pt x="1011215" y="2400223"/>
                  <a:pt x="998229" y="2413155"/>
                </a:cubicBezTo>
                <a:cubicBezTo>
                  <a:pt x="990437" y="2415742"/>
                  <a:pt x="982646" y="2410569"/>
                  <a:pt x="980049" y="2407983"/>
                </a:cubicBezTo>
                <a:cubicBezTo>
                  <a:pt x="972257" y="2397637"/>
                  <a:pt x="969660" y="2384705"/>
                  <a:pt x="967063" y="2374360"/>
                </a:cubicBezTo>
                <a:cubicBezTo>
                  <a:pt x="964465" y="2366600"/>
                  <a:pt x="961868" y="2361428"/>
                  <a:pt x="959271" y="2353669"/>
                </a:cubicBezTo>
                <a:cubicBezTo>
                  <a:pt x="959271" y="2361428"/>
                  <a:pt x="954076" y="2369187"/>
                  <a:pt x="948882" y="2371773"/>
                </a:cubicBezTo>
                <a:cubicBezTo>
                  <a:pt x="943688" y="2371773"/>
                  <a:pt x="941090" y="2364014"/>
                  <a:pt x="946285" y="2364014"/>
                </a:cubicBezTo>
                <a:cubicBezTo>
                  <a:pt x="959271" y="2361428"/>
                  <a:pt x="951479" y="2345909"/>
                  <a:pt x="946285" y="2335564"/>
                </a:cubicBezTo>
                <a:cubicBezTo>
                  <a:pt x="943688" y="2335564"/>
                  <a:pt x="943688" y="2332978"/>
                  <a:pt x="941090" y="2332978"/>
                </a:cubicBezTo>
                <a:cubicBezTo>
                  <a:pt x="938493" y="2330391"/>
                  <a:pt x="938493" y="2330391"/>
                  <a:pt x="935896" y="2327805"/>
                </a:cubicBezTo>
                <a:lnTo>
                  <a:pt x="924291" y="2320011"/>
                </a:lnTo>
                <a:lnTo>
                  <a:pt x="921445" y="2320011"/>
                </a:lnTo>
                <a:lnTo>
                  <a:pt x="896045" y="2343823"/>
                </a:lnTo>
                <a:lnTo>
                  <a:pt x="893737" y="2341515"/>
                </a:lnTo>
                <a:lnTo>
                  <a:pt x="888821" y="2347849"/>
                </a:lnTo>
                <a:cubicBezTo>
                  <a:pt x="886549" y="2349789"/>
                  <a:pt x="883952" y="2351082"/>
                  <a:pt x="881354" y="2351082"/>
                </a:cubicBezTo>
                <a:cubicBezTo>
                  <a:pt x="876160" y="2351082"/>
                  <a:pt x="870965" y="2351082"/>
                  <a:pt x="868368" y="2340737"/>
                </a:cubicBezTo>
                <a:cubicBezTo>
                  <a:pt x="868368" y="2340737"/>
                  <a:pt x="870965" y="2343323"/>
                  <a:pt x="876160" y="2343323"/>
                </a:cubicBezTo>
                <a:cubicBezTo>
                  <a:pt x="878757" y="2345909"/>
                  <a:pt x="886549" y="2345909"/>
                  <a:pt x="883952" y="2338150"/>
                </a:cubicBezTo>
                <a:cubicBezTo>
                  <a:pt x="883952" y="2338150"/>
                  <a:pt x="885250" y="2338797"/>
                  <a:pt x="886874" y="2338474"/>
                </a:cubicBezTo>
                <a:lnTo>
                  <a:pt x="888669" y="2336447"/>
                </a:lnTo>
                <a:lnTo>
                  <a:pt x="872233" y="2320011"/>
                </a:lnTo>
                <a:lnTo>
                  <a:pt x="865166" y="2320011"/>
                </a:lnTo>
                <a:lnTo>
                  <a:pt x="860252" y="2323925"/>
                </a:lnTo>
                <a:cubicBezTo>
                  <a:pt x="856681" y="2325219"/>
                  <a:pt x="852785" y="2325219"/>
                  <a:pt x="850188" y="2322632"/>
                </a:cubicBezTo>
                <a:lnTo>
                  <a:pt x="848696" y="2320011"/>
                </a:lnTo>
                <a:lnTo>
                  <a:pt x="843658" y="2320011"/>
                </a:lnTo>
                <a:lnTo>
                  <a:pt x="843658" y="2312073"/>
                </a:lnTo>
                <a:lnTo>
                  <a:pt x="845868" y="2312073"/>
                </a:lnTo>
                <a:lnTo>
                  <a:pt x="852785" y="2307114"/>
                </a:lnTo>
                <a:cubicBezTo>
                  <a:pt x="856681" y="2305820"/>
                  <a:pt x="858629" y="2307760"/>
                  <a:pt x="858629" y="2310023"/>
                </a:cubicBezTo>
                <a:lnTo>
                  <a:pt x="856159" y="2312073"/>
                </a:lnTo>
                <a:lnTo>
                  <a:pt x="865728" y="2312073"/>
                </a:lnTo>
                <a:lnTo>
                  <a:pt x="863174" y="2299355"/>
                </a:lnTo>
                <a:cubicBezTo>
                  <a:pt x="857979" y="2291595"/>
                  <a:pt x="850188" y="2286423"/>
                  <a:pt x="842396" y="2281250"/>
                </a:cubicBezTo>
                <a:cubicBezTo>
                  <a:pt x="837202" y="2281250"/>
                  <a:pt x="834604" y="2278664"/>
                  <a:pt x="829410" y="2278664"/>
                </a:cubicBezTo>
                <a:cubicBezTo>
                  <a:pt x="813827" y="2276077"/>
                  <a:pt x="795646" y="2270904"/>
                  <a:pt x="777466" y="2270904"/>
                </a:cubicBezTo>
                <a:cubicBezTo>
                  <a:pt x="751493" y="2268318"/>
                  <a:pt x="728118" y="2268318"/>
                  <a:pt x="704743" y="2270904"/>
                </a:cubicBezTo>
                <a:cubicBezTo>
                  <a:pt x="728118" y="2273491"/>
                  <a:pt x="748896" y="2281250"/>
                  <a:pt x="764479" y="2296768"/>
                </a:cubicBezTo>
                <a:cubicBezTo>
                  <a:pt x="798243" y="2320046"/>
                  <a:pt x="813827" y="2364014"/>
                  <a:pt x="798243" y="2400223"/>
                </a:cubicBezTo>
                <a:cubicBezTo>
                  <a:pt x="777466" y="2441606"/>
                  <a:pt x="730716" y="2459710"/>
                  <a:pt x="683966" y="2446778"/>
                </a:cubicBezTo>
                <a:cubicBezTo>
                  <a:pt x="670980" y="2441606"/>
                  <a:pt x="657993" y="2433846"/>
                  <a:pt x="647605" y="2420915"/>
                </a:cubicBezTo>
                <a:cubicBezTo>
                  <a:pt x="647605" y="2423501"/>
                  <a:pt x="650202" y="2423501"/>
                  <a:pt x="650202" y="2426087"/>
                </a:cubicBezTo>
                <a:cubicBezTo>
                  <a:pt x="647605" y="2423501"/>
                  <a:pt x="647605" y="2420915"/>
                  <a:pt x="645007" y="2418328"/>
                </a:cubicBezTo>
                <a:cubicBezTo>
                  <a:pt x="645007" y="2418328"/>
                  <a:pt x="645007" y="2418328"/>
                  <a:pt x="645007" y="2415742"/>
                </a:cubicBezTo>
                <a:lnTo>
                  <a:pt x="633662" y="2402363"/>
                </a:lnTo>
                <a:lnTo>
                  <a:pt x="637216" y="2405396"/>
                </a:lnTo>
                <a:cubicBezTo>
                  <a:pt x="637216" y="2402810"/>
                  <a:pt x="637216" y="2397637"/>
                  <a:pt x="637216" y="2395051"/>
                </a:cubicBezTo>
                <a:cubicBezTo>
                  <a:pt x="634618" y="2376946"/>
                  <a:pt x="650202" y="2348496"/>
                  <a:pt x="670980" y="2340737"/>
                </a:cubicBezTo>
                <a:cubicBezTo>
                  <a:pt x="704743" y="2332978"/>
                  <a:pt x="707341" y="2353669"/>
                  <a:pt x="707341" y="2353669"/>
                </a:cubicBezTo>
                <a:cubicBezTo>
                  <a:pt x="707341" y="2353669"/>
                  <a:pt x="704743" y="2348496"/>
                  <a:pt x="686563" y="2348496"/>
                </a:cubicBezTo>
                <a:cubicBezTo>
                  <a:pt x="670980" y="2348496"/>
                  <a:pt x="676174" y="2358841"/>
                  <a:pt x="676174" y="2358841"/>
                </a:cubicBezTo>
                <a:cubicBezTo>
                  <a:pt x="668382" y="2358841"/>
                  <a:pt x="657993" y="2364014"/>
                  <a:pt x="657993" y="2364014"/>
                </a:cubicBezTo>
                <a:cubicBezTo>
                  <a:pt x="645007" y="2369187"/>
                  <a:pt x="642410" y="2379532"/>
                  <a:pt x="642410" y="2389878"/>
                </a:cubicBezTo>
                <a:cubicBezTo>
                  <a:pt x="642410" y="2405396"/>
                  <a:pt x="650202" y="2420915"/>
                  <a:pt x="665785" y="2431260"/>
                </a:cubicBezTo>
                <a:cubicBezTo>
                  <a:pt x="663188" y="2428674"/>
                  <a:pt x="660591" y="2426087"/>
                  <a:pt x="660591" y="2420915"/>
                </a:cubicBezTo>
                <a:cubicBezTo>
                  <a:pt x="660591" y="2413155"/>
                  <a:pt x="663188" y="2402810"/>
                  <a:pt x="673577" y="2402810"/>
                </a:cubicBezTo>
                <a:cubicBezTo>
                  <a:pt x="681368" y="2402810"/>
                  <a:pt x="678771" y="2410569"/>
                  <a:pt x="673577" y="2410569"/>
                </a:cubicBezTo>
                <a:cubicBezTo>
                  <a:pt x="665785" y="2407983"/>
                  <a:pt x="665785" y="2415742"/>
                  <a:pt x="665785" y="2418328"/>
                </a:cubicBezTo>
                <a:cubicBezTo>
                  <a:pt x="663188" y="2423501"/>
                  <a:pt x="665785" y="2426087"/>
                  <a:pt x="668382" y="2431260"/>
                </a:cubicBezTo>
                <a:cubicBezTo>
                  <a:pt x="670980" y="2433846"/>
                  <a:pt x="673577" y="2436433"/>
                  <a:pt x="676174" y="2439019"/>
                </a:cubicBezTo>
                <a:cubicBezTo>
                  <a:pt x="681368" y="2441606"/>
                  <a:pt x="689160" y="2441606"/>
                  <a:pt x="694355" y="2444192"/>
                </a:cubicBezTo>
                <a:cubicBezTo>
                  <a:pt x="712535" y="2449365"/>
                  <a:pt x="733313" y="2446778"/>
                  <a:pt x="751493" y="2439019"/>
                </a:cubicBezTo>
                <a:cubicBezTo>
                  <a:pt x="746299" y="2439019"/>
                  <a:pt x="741104" y="2441606"/>
                  <a:pt x="735910" y="2441606"/>
                </a:cubicBezTo>
                <a:cubicBezTo>
                  <a:pt x="720327" y="2441606"/>
                  <a:pt x="702146" y="2431260"/>
                  <a:pt x="704743" y="2415742"/>
                </a:cubicBezTo>
                <a:cubicBezTo>
                  <a:pt x="707341" y="2402810"/>
                  <a:pt x="725521" y="2392464"/>
                  <a:pt x="735910" y="2402810"/>
                </a:cubicBezTo>
                <a:cubicBezTo>
                  <a:pt x="746299" y="2410569"/>
                  <a:pt x="738507" y="2428674"/>
                  <a:pt x="722924" y="2423501"/>
                </a:cubicBezTo>
                <a:cubicBezTo>
                  <a:pt x="717729" y="2423501"/>
                  <a:pt x="720327" y="2415742"/>
                  <a:pt x="725521" y="2415742"/>
                </a:cubicBezTo>
                <a:cubicBezTo>
                  <a:pt x="733313" y="2413155"/>
                  <a:pt x="733313" y="2410569"/>
                  <a:pt x="728118" y="2405396"/>
                </a:cubicBezTo>
                <a:cubicBezTo>
                  <a:pt x="717729" y="2402810"/>
                  <a:pt x="709938" y="2410569"/>
                  <a:pt x="709938" y="2418328"/>
                </a:cubicBezTo>
                <a:cubicBezTo>
                  <a:pt x="707341" y="2431260"/>
                  <a:pt x="725521" y="2436433"/>
                  <a:pt x="735910" y="2436433"/>
                </a:cubicBezTo>
                <a:cubicBezTo>
                  <a:pt x="751493" y="2439019"/>
                  <a:pt x="764479" y="2431260"/>
                  <a:pt x="774868" y="2420915"/>
                </a:cubicBezTo>
                <a:cubicBezTo>
                  <a:pt x="785257" y="2413155"/>
                  <a:pt x="790452" y="2402810"/>
                  <a:pt x="793049" y="2392464"/>
                </a:cubicBezTo>
                <a:cubicBezTo>
                  <a:pt x="803438" y="2364014"/>
                  <a:pt x="793049" y="2332978"/>
                  <a:pt x="772271" y="2312286"/>
                </a:cubicBezTo>
                <a:cubicBezTo>
                  <a:pt x="774868" y="2320046"/>
                  <a:pt x="777466" y="2330391"/>
                  <a:pt x="777466" y="2340737"/>
                </a:cubicBezTo>
                <a:cubicBezTo>
                  <a:pt x="774868" y="2351082"/>
                  <a:pt x="772271" y="2361428"/>
                  <a:pt x="761882" y="2366600"/>
                </a:cubicBezTo>
                <a:cubicBezTo>
                  <a:pt x="759285" y="2366600"/>
                  <a:pt x="756688" y="2369187"/>
                  <a:pt x="754091" y="2369187"/>
                </a:cubicBezTo>
                <a:cubicBezTo>
                  <a:pt x="748896" y="2369187"/>
                  <a:pt x="743702" y="2366600"/>
                  <a:pt x="738507" y="2361428"/>
                </a:cubicBezTo>
                <a:cubicBezTo>
                  <a:pt x="738507" y="2361428"/>
                  <a:pt x="735910" y="2353669"/>
                  <a:pt x="735910" y="2348496"/>
                </a:cubicBezTo>
                <a:cubicBezTo>
                  <a:pt x="735910" y="2348496"/>
                  <a:pt x="741104" y="2358841"/>
                  <a:pt x="748896" y="2361428"/>
                </a:cubicBezTo>
                <a:cubicBezTo>
                  <a:pt x="748896" y="2361428"/>
                  <a:pt x="754091" y="2361428"/>
                  <a:pt x="751493" y="2353669"/>
                </a:cubicBezTo>
                <a:cubicBezTo>
                  <a:pt x="751493" y="2353669"/>
                  <a:pt x="774868" y="2356255"/>
                  <a:pt x="769674" y="2325218"/>
                </a:cubicBezTo>
                <a:lnTo>
                  <a:pt x="764284" y="2315378"/>
                </a:lnTo>
                <a:lnTo>
                  <a:pt x="764284" y="2320010"/>
                </a:lnTo>
                <a:lnTo>
                  <a:pt x="699196" y="2320010"/>
                </a:lnTo>
                <a:lnTo>
                  <a:pt x="699196" y="2312072"/>
                </a:lnTo>
                <a:lnTo>
                  <a:pt x="762473" y="2312072"/>
                </a:lnTo>
                <a:lnTo>
                  <a:pt x="754091" y="2296768"/>
                </a:lnTo>
                <a:cubicBezTo>
                  <a:pt x="738507" y="2286423"/>
                  <a:pt x="720327" y="2281250"/>
                  <a:pt x="702146" y="2278664"/>
                </a:cubicBezTo>
                <a:cubicBezTo>
                  <a:pt x="689160" y="2278664"/>
                  <a:pt x="678771" y="2278664"/>
                  <a:pt x="668382" y="2281250"/>
                </a:cubicBezTo>
                <a:cubicBezTo>
                  <a:pt x="665785" y="2281250"/>
                  <a:pt x="663188" y="2281250"/>
                  <a:pt x="660591" y="2281250"/>
                </a:cubicBezTo>
                <a:cubicBezTo>
                  <a:pt x="668382" y="2281250"/>
                  <a:pt x="678771" y="2283836"/>
                  <a:pt x="686563" y="2289009"/>
                </a:cubicBezTo>
                <a:cubicBezTo>
                  <a:pt x="694355" y="2294182"/>
                  <a:pt x="696952" y="2299355"/>
                  <a:pt x="696952" y="2309700"/>
                </a:cubicBezTo>
                <a:cubicBezTo>
                  <a:pt x="696952" y="2317459"/>
                  <a:pt x="689160" y="2320046"/>
                  <a:pt x="681368" y="2317459"/>
                </a:cubicBezTo>
                <a:cubicBezTo>
                  <a:pt x="676174" y="2317459"/>
                  <a:pt x="678771" y="2309700"/>
                  <a:pt x="683966" y="2309700"/>
                </a:cubicBezTo>
                <a:cubicBezTo>
                  <a:pt x="691757" y="2307114"/>
                  <a:pt x="691757" y="2301941"/>
                  <a:pt x="689160" y="2296768"/>
                </a:cubicBezTo>
                <a:cubicBezTo>
                  <a:pt x="686563" y="2294182"/>
                  <a:pt x="681368" y="2291595"/>
                  <a:pt x="678771" y="2289009"/>
                </a:cubicBezTo>
                <a:cubicBezTo>
                  <a:pt x="673577" y="2286423"/>
                  <a:pt x="665785" y="2286423"/>
                  <a:pt x="660591" y="2283836"/>
                </a:cubicBezTo>
                <a:cubicBezTo>
                  <a:pt x="645007" y="2283836"/>
                  <a:pt x="629424" y="2289009"/>
                  <a:pt x="616438" y="2294182"/>
                </a:cubicBezTo>
                <a:cubicBezTo>
                  <a:pt x="616438" y="2294182"/>
                  <a:pt x="616438" y="2291595"/>
                  <a:pt x="616438" y="2291595"/>
                </a:cubicBezTo>
                <a:cubicBezTo>
                  <a:pt x="613841" y="2294182"/>
                  <a:pt x="608646" y="2294182"/>
                  <a:pt x="606049" y="2296768"/>
                </a:cubicBezTo>
                <a:lnTo>
                  <a:pt x="566348" y="2312072"/>
                </a:lnTo>
                <a:lnTo>
                  <a:pt x="675383" y="2312072"/>
                </a:lnTo>
                <a:lnTo>
                  <a:pt x="675383" y="2320010"/>
                </a:lnTo>
                <a:lnTo>
                  <a:pt x="557908" y="2320010"/>
                </a:lnTo>
                <a:lnTo>
                  <a:pt x="557908" y="2315326"/>
                </a:lnTo>
                <a:lnTo>
                  <a:pt x="525535" y="2327805"/>
                </a:lnTo>
                <a:cubicBezTo>
                  <a:pt x="533327" y="2325218"/>
                  <a:pt x="538521" y="2325218"/>
                  <a:pt x="546313" y="2330391"/>
                </a:cubicBezTo>
                <a:cubicBezTo>
                  <a:pt x="556702" y="2335564"/>
                  <a:pt x="564494" y="2343323"/>
                  <a:pt x="559299" y="2353669"/>
                </a:cubicBezTo>
                <a:cubicBezTo>
                  <a:pt x="554105" y="2358841"/>
                  <a:pt x="543716" y="2361428"/>
                  <a:pt x="538521" y="2356255"/>
                </a:cubicBezTo>
                <a:cubicBezTo>
                  <a:pt x="533327" y="2348496"/>
                  <a:pt x="541119" y="2340737"/>
                  <a:pt x="548910" y="2343323"/>
                </a:cubicBezTo>
                <a:cubicBezTo>
                  <a:pt x="554105" y="2345909"/>
                  <a:pt x="548910" y="2353669"/>
                  <a:pt x="543716" y="2351082"/>
                </a:cubicBezTo>
                <a:cubicBezTo>
                  <a:pt x="551507" y="2358841"/>
                  <a:pt x="559299" y="2348496"/>
                  <a:pt x="554105" y="2340737"/>
                </a:cubicBezTo>
                <a:cubicBezTo>
                  <a:pt x="551507" y="2335564"/>
                  <a:pt x="546313" y="2332978"/>
                  <a:pt x="541119" y="2330391"/>
                </a:cubicBezTo>
                <a:cubicBezTo>
                  <a:pt x="530730" y="2327805"/>
                  <a:pt x="520341" y="2330391"/>
                  <a:pt x="509952" y="2332978"/>
                </a:cubicBezTo>
                <a:cubicBezTo>
                  <a:pt x="496966" y="2338150"/>
                  <a:pt x="481383" y="2343323"/>
                  <a:pt x="465799" y="2345909"/>
                </a:cubicBezTo>
                <a:cubicBezTo>
                  <a:pt x="437230" y="2351082"/>
                  <a:pt x="400869" y="2351082"/>
                  <a:pt x="374897" y="2351082"/>
                </a:cubicBezTo>
                <a:cubicBezTo>
                  <a:pt x="357366" y="2349142"/>
                  <a:pt x="336912" y="2338474"/>
                  <a:pt x="327782" y="2333261"/>
                </a:cubicBezTo>
                <a:lnTo>
                  <a:pt x="326377" y="2332426"/>
                </a:lnTo>
                <a:lnTo>
                  <a:pt x="329924" y="2339447"/>
                </a:lnTo>
                <a:cubicBezTo>
                  <a:pt x="331180" y="2342135"/>
                  <a:pt x="331991" y="2343764"/>
                  <a:pt x="332639" y="2343764"/>
                </a:cubicBezTo>
                <a:cubicBezTo>
                  <a:pt x="337827" y="2362011"/>
                  <a:pt x="340421" y="2382864"/>
                  <a:pt x="335233" y="2398504"/>
                </a:cubicBezTo>
                <a:cubicBezTo>
                  <a:pt x="332639" y="2414144"/>
                  <a:pt x="319670" y="2429783"/>
                  <a:pt x="301513" y="2437603"/>
                </a:cubicBezTo>
                <a:cubicBezTo>
                  <a:pt x="285950" y="2445423"/>
                  <a:pt x="265199" y="2440210"/>
                  <a:pt x="257417" y="2424570"/>
                </a:cubicBezTo>
                <a:cubicBezTo>
                  <a:pt x="252229" y="2414144"/>
                  <a:pt x="257417" y="2401110"/>
                  <a:pt x="267793" y="2398504"/>
                </a:cubicBezTo>
                <a:cubicBezTo>
                  <a:pt x="278168" y="2395897"/>
                  <a:pt x="285950" y="2406324"/>
                  <a:pt x="278168" y="2414144"/>
                </a:cubicBezTo>
                <a:cubicBezTo>
                  <a:pt x="278168" y="2414144"/>
                  <a:pt x="275574" y="2411537"/>
                  <a:pt x="275574" y="2411537"/>
                </a:cubicBezTo>
                <a:cubicBezTo>
                  <a:pt x="272980" y="2408930"/>
                  <a:pt x="267793" y="2406324"/>
                  <a:pt x="265199" y="2411537"/>
                </a:cubicBezTo>
                <a:cubicBezTo>
                  <a:pt x="265199" y="2411537"/>
                  <a:pt x="260011" y="2411537"/>
                  <a:pt x="260011" y="2421963"/>
                </a:cubicBezTo>
                <a:cubicBezTo>
                  <a:pt x="262605" y="2429783"/>
                  <a:pt x="272980" y="2434997"/>
                  <a:pt x="283356" y="2434997"/>
                </a:cubicBezTo>
                <a:cubicBezTo>
                  <a:pt x="298919" y="2434997"/>
                  <a:pt x="311888" y="2427177"/>
                  <a:pt x="322264" y="2414144"/>
                </a:cubicBezTo>
                <a:cubicBezTo>
                  <a:pt x="335233" y="2393290"/>
                  <a:pt x="330045" y="2364617"/>
                  <a:pt x="322264" y="2343764"/>
                </a:cubicBezTo>
                <a:cubicBezTo>
                  <a:pt x="314482" y="2320304"/>
                  <a:pt x="301513" y="2309878"/>
                  <a:pt x="278168" y="2299451"/>
                </a:cubicBezTo>
                <a:cubicBezTo>
                  <a:pt x="265199" y="2291631"/>
                  <a:pt x="239260" y="2291631"/>
                  <a:pt x="223697" y="2296845"/>
                </a:cubicBezTo>
                <a:cubicBezTo>
                  <a:pt x="218509" y="2281205"/>
                  <a:pt x="205540" y="2262958"/>
                  <a:pt x="189977" y="2257745"/>
                </a:cubicBezTo>
                <a:cubicBezTo>
                  <a:pt x="169226" y="2247318"/>
                  <a:pt x="151069" y="2242105"/>
                  <a:pt x="127724" y="2249925"/>
                </a:cubicBezTo>
                <a:cubicBezTo>
                  <a:pt x="101785" y="2257745"/>
                  <a:pt x="73253" y="2268172"/>
                  <a:pt x="62877" y="2291631"/>
                </a:cubicBezTo>
                <a:cubicBezTo>
                  <a:pt x="57689" y="2304665"/>
                  <a:pt x="57689" y="2320304"/>
                  <a:pt x="68065" y="2330731"/>
                </a:cubicBezTo>
                <a:cubicBezTo>
                  <a:pt x="73253" y="2338551"/>
                  <a:pt x="83628" y="2343764"/>
                  <a:pt x="91410" y="2341158"/>
                </a:cubicBezTo>
                <a:cubicBezTo>
                  <a:pt x="101785" y="2335944"/>
                  <a:pt x="96597" y="2330731"/>
                  <a:pt x="96597" y="2330731"/>
                </a:cubicBezTo>
                <a:cubicBezTo>
                  <a:pt x="99191" y="2328124"/>
                  <a:pt x="94003" y="2325518"/>
                  <a:pt x="91410" y="2322911"/>
                </a:cubicBezTo>
                <a:cubicBezTo>
                  <a:pt x="91410" y="2322911"/>
                  <a:pt x="88816" y="2322911"/>
                  <a:pt x="86222" y="2322911"/>
                </a:cubicBezTo>
                <a:cubicBezTo>
                  <a:pt x="88816" y="2312485"/>
                  <a:pt x="104379" y="2312485"/>
                  <a:pt x="106973" y="2322911"/>
                </a:cubicBezTo>
                <a:cubicBezTo>
                  <a:pt x="112161" y="2333338"/>
                  <a:pt x="101785" y="2343764"/>
                  <a:pt x="91410" y="2343764"/>
                </a:cubicBezTo>
                <a:cubicBezTo>
                  <a:pt x="73253" y="2346371"/>
                  <a:pt x="57689" y="2335944"/>
                  <a:pt x="52502" y="2317698"/>
                </a:cubicBezTo>
                <a:cubicBezTo>
                  <a:pt x="49908" y="2299451"/>
                  <a:pt x="55095" y="2283811"/>
                  <a:pt x="70659" y="2270778"/>
                </a:cubicBezTo>
                <a:cubicBezTo>
                  <a:pt x="83628" y="2257745"/>
                  <a:pt x="104379" y="2247318"/>
                  <a:pt x="125130" y="2242105"/>
                </a:cubicBezTo>
                <a:cubicBezTo>
                  <a:pt x="127724" y="2239499"/>
                  <a:pt x="130318" y="2239499"/>
                  <a:pt x="135505" y="2239499"/>
                </a:cubicBezTo>
                <a:lnTo>
                  <a:pt x="144684" y="2238840"/>
                </a:lnTo>
                <a:lnTo>
                  <a:pt x="132134" y="2229510"/>
                </a:lnTo>
                <a:cubicBezTo>
                  <a:pt x="132134" y="2232109"/>
                  <a:pt x="113991" y="2206120"/>
                  <a:pt x="111399" y="2182731"/>
                </a:cubicBezTo>
                <a:cubicBezTo>
                  <a:pt x="108807" y="2161940"/>
                  <a:pt x="108807" y="2125556"/>
                  <a:pt x="116583" y="2102167"/>
                </a:cubicBezTo>
                <a:cubicBezTo>
                  <a:pt x="119175" y="2086574"/>
                  <a:pt x="124358" y="2073579"/>
                  <a:pt x="129542" y="2060585"/>
                </a:cubicBezTo>
                <a:cubicBezTo>
                  <a:pt x="132134" y="2050190"/>
                  <a:pt x="134726" y="2039795"/>
                  <a:pt x="132134" y="2031998"/>
                </a:cubicBezTo>
                <a:cubicBezTo>
                  <a:pt x="129542" y="2026800"/>
                  <a:pt x="126950" y="2021603"/>
                  <a:pt x="121766" y="2019004"/>
                </a:cubicBezTo>
                <a:cubicBezTo>
                  <a:pt x="113991" y="2016405"/>
                  <a:pt x="101032" y="2021603"/>
                  <a:pt x="111399" y="2029399"/>
                </a:cubicBezTo>
                <a:cubicBezTo>
                  <a:pt x="106215" y="2026800"/>
                  <a:pt x="113991" y="2019004"/>
                  <a:pt x="116583" y="2024201"/>
                </a:cubicBezTo>
                <a:cubicBezTo>
                  <a:pt x="121766" y="2031998"/>
                  <a:pt x="111399" y="2037196"/>
                  <a:pt x="103624" y="2034597"/>
                </a:cubicBezTo>
                <a:cubicBezTo>
                  <a:pt x="98440" y="2029399"/>
                  <a:pt x="101032" y="2019004"/>
                  <a:pt x="106215" y="2016405"/>
                </a:cubicBezTo>
                <a:cubicBezTo>
                  <a:pt x="116583" y="2011207"/>
                  <a:pt x="126950" y="2016405"/>
                  <a:pt x="132134" y="2026800"/>
                </a:cubicBezTo>
                <a:cubicBezTo>
                  <a:pt x="137317" y="2031998"/>
                  <a:pt x="137317" y="2039795"/>
                  <a:pt x="134726" y="2047591"/>
                </a:cubicBezTo>
                <a:lnTo>
                  <a:pt x="151508" y="2012734"/>
                </a:lnTo>
                <a:lnTo>
                  <a:pt x="151508" y="1996160"/>
                </a:lnTo>
                <a:lnTo>
                  <a:pt x="157858" y="1996160"/>
                </a:lnTo>
                <a:lnTo>
                  <a:pt x="157858" y="1999545"/>
                </a:lnTo>
                <a:lnTo>
                  <a:pt x="171011" y="1972225"/>
                </a:lnTo>
                <a:cubicBezTo>
                  <a:pt x="171011" y="1969626"/>
                  <a:pt x="173603" y="1967027"/>
                  <a:pt x="173603" y="1961829"/>
                </a:cubicBezTo>
                <a:cubicBezTo>
                  <a:pt x="178787" y="1951434"/>
                  <a:pt x="183971" y="1935841"/>
                  <a:pt x="181379" y="1922847"/>
                </a:cubicBezTo>
                <a:cubicBezTo>
                  <a:pt x="181379" y="1917649"/>
                  <a:pt x="181379" y="1909852"/>
                  <a:pt x="176195" y="1904655"/>
                </a:cubicBezTo>
                <a:cubicBezTo>
                  <a:pt x="173603" y="1902056"/>
                  <a:pt x="171011" y="1899457"/>
                  <a:pt x="168419" y="1896858"/>
                </a:cubicBezTo>
                <a:cubicBezTo>
                  <a:pt x="163236" y="1894259"/>
                  <a:pt x="158052" y="1894259"/>
                  <a:pt x="152868" y="1899457"/>
                </a:cubicBezTo>
                <a:cubicBezTo>
                  <a:pt x="155460" y="1904655"/>
                  <a:pt x="147685" y="1907254"/>
                  <a:pt x="145093" y="1902056"/>
                </a:cubicBezTo>
                <a:cubicBezTo>
                  <a:pt x="145093" y="1899457"/>
                  <a:pt x="145741" y="1896208"/>
                  <a:pt x="147361" y="1893610"/>
                </a:cubicBezTo>
                <a:lnTo>
                  <a:pt x="151508" y="1891281"/>
                </a:lnTo>
                <a:lnTo>
                  <a:pt x="151508" y="1875510"/>
                </a:lnTo>
                <a:lnTo>
                  <a:pt x="132458" y="1859635"/>
                </a:lnTo>
                <a:lnTo>
                  <a:pt x="151508" y="1845347"/>
                </a:lnTo>
                <a:lnTo>
                  <a:pt x="151508" y="1837410"/>
                </a:lnTo>
                <a:lnTo>
                  <a:pt x="132685" y="1821724"/>
                </a:lnTo>
                <a:lnTo>
                  <a:pt x="119742" y="1822141"/>
                </a:lnTo>
                <a:cubicBezTo>
                  <a:pt x="105892" y="1826527"/>
                  <a:pt x="108807" y="1839684"/>
                  <a:pt x="108807" y="1839684"/>
                </a:cubicBezTo>
                <a:cubicBezTo>
                  <a:pt x="98440" y="1837085"/>
                  <a:pt x="101032" y="1842282"/>
                  <a:pt x="101032" y="1842282"/>
                </a:cubicBezTo>
                <a:cubicBezTo>
                  <a:pt x="101032" y="1850079"/>
                  <a:pt x="113991" y="1852678"/>
                  <a:pt x="113991" y="1852678"/>
                </a:cubicBezTo>
                <a:cubicBezTo>
                  <a:pt x="108807" y="1852678"/>
                  <a:pt x="101032" y="1850079"/>
                  <a:pt x="101032" y="1850079"/>
                </a:cubicBezTo>
                <a:cubicBezTo>
                  <a:pt x="93256" y="1847480"/>
                  <a:pt x="90664" y="1842282"/>
                  <a:pt x="90664" y="1837085"/>
                </a:cubicBezTo>
                <a:cubicBezTo>
                  <a:pt x="90664" y="1834486"/>
                  <a:pt x="93256" y="1831887"/>
                  <a:pt x="93256" y="1829288"/>
                </a:cubicBezTo>
                <a:cubicBezTo>
                  <a:pt x="98440" y="1821492"/>
                  <a:pt x="111399" y="1816294"/>
                  <a:pt x="121766" y="1816294"/>
                </a:cubicBezTo>
                <a:cubicBezTo>
                  <a:pt x="126950" y="1816294"/>
                  <a:pt x="132134" y="1816294"/>
                  <a:pt x="137317" y="1816944"/>
                </a:cubicBezTo>
                <a:lnTo>
                  <a:pt x="137798" y="1817084"/>
                </a:lnTo>
                <a:lnTo>
                  <a:pt x="140487" y="1814844"/>
                </a:lnTo>
                <a:lnTo>
                  <a:pt x="111723" y="1799401"/>
                </a:lnTo>
                <a:cubicBezTo>
                  <a:pt x="96496" y="1795503"/>
                  <a:pt x="80297" y="1795503"/>
                  <a:pt x="64746" y="1800701"/>
                </a:cubicBezTo>
                <a:cubicBezTo>
                  <a:pt x="54379" y="1803300"/>
                  <a:pt x="41419" y="1808498"/>
                  <a:pt x="33644" y="1816294"/>
                </a:cubicBezTo>
                <a:cubicBezTo>
                  <a:pt x="23277" y="1826689"/>
                  <a:pt x="15501" y="1839684"/>
                  <a:pt x="15501" y="1852678"/>
                </a:cubicBezTo>
                <a:cubicBezTo>
                  <a:pt x="15501" y="1863073"/>
                  <a:pt x="23277" y="1878666"/>
                  <a:pt x="36236" y="1876067"/>
                </a:cubicBezTo>
                <a:cubicBezTo>
                  <a:pt x="44011" y="1876067"/>
                  <a:pt x="51787" y="1870870"/>
                  <a:pt x="49195" y="1860474"/>
                </a:cubicBezTo>
                <a:cubicBezTo>
                  <a:pt x="46603" y="1855277"/>
                  <a:pt x="41419" y="1855277"/>
                  <a:pt x="38828" y="1863073"/>
                </a:cubicBezTo>
                <a:cubicBezTo>
                  <a:pt x="41419" y="1868271"/>
                  <a:pt x="31052" y="1870870"/>
                  <a:pt x="31052" y="1863073"/>
                </a:cubicBezTo>
                <a:cubicBezTo>
                  <a:pt x="25868" y="1850079"/>
                  <a:pt x="44011" y="1842282"/>
                  <a:pt x="54379" y="1852678"/>
                </a:cubicBezTo>
                <a:cubicBezTo>
                  <a:pt x="62154" y="1863073"/>
                  <a:pt x="51787" y="1878666"/>
                  <a:pt x="41419" y="1881265"/>
                </a:cubicBezTo>
                <a:cubicBezTo>
                  <a:pt x="32348" y="1882564"/>
                  <a:pt x="24573" y="1879316"/>
                  <a:pt x="19065" y="1873793"/>
                </a:cubicBezTo>
                <a:lnTo>
                  <a:pt x="10387" y="1852846"/>
                </a:lnTo>
                <a:lnTo>
                  <a:pt x="15501" y="1839684"/>
                </a:lnTo>
                <a:cubicBezTo>
                  <a:pt x="12909" y="1844881"/>
                  <a:pt x="12909" y="1847480"/>
                  <a:pt x="10317" y="1852678"/>
                </a:cubicBezTo>
                <a:lnTo>
                  <a:pt x="10387" y="1852846"/>
                </a:lnTo>
                <a:lnTo>
                  <a:pt x="5782" y="1864697"/>
                </a:lnTo>
                <a:cubicBezTo>
                  <a:pt x="4486" y="1873469"/>
                  <a:pt x="5134" y="1882564"/>
                  <a:pt x="7726" y="1891660"/>
                </a:cubicBezTo>
                <a:cubicBezTo>
                  <a:pt x="10317" y="1896858"/>
                  <a:pt x="12909" y="1902056"/>
                  <a:pt x="15501" y="1907254"/>
                </a:cubicBezTo>
                <a:cubicBezTo>
                  <a:pt x="18093" y="1909852"/>
                  <a:pt x="20685" y="1912451"/>
                  <a:pt x="23277" y="1915050"/>
                </a:cubicBezTo>
                <a:cubicBezTo>
                  <a:pt x="25868" y="1917649"/>
                  <a:pt x="31052" y="1917649"/>
                  <a:pt x="36236" y="1917649"/>
                </a:cubicBezTo>
                <a:cubicBezTo>
                  <a:pt x="38828" y="1917649"/>
                  <a:pt x="49195" y="1917649"/>
                  <a:pt x="46603" y="1909852"/>
                </a:cubicBezTo>
                <a:cubicBezTo>
                  <a:pt x="44011" y="1907254"/>
                  <a:pt x="54379" y="1904655"/>
                  <a:pt x="54379" y="1909852"/>
                </a:cubicBezTo>
                <a:cubicBezTo>
                  <a:pt x="54379" y="1920248"/>
                  <a:pt x="44011" y="1922847"/>
                  <a:pt x="33644" y="1922847"/>
                </a:cubicBezTo>
                <a:cubicBezTo>
                  <a:pt x="28460" y="1920248"/>
                  <a:pt x="25868" y="1920248"/>
                  <a:pt x="23277" y="1917649"/>
                </a:cubicBezTo>
                <a:cubicBezTo>
                  <a:pt x="33644" y="1930643"/>
                  <a:pt x="49195" y="1941038"/>
                  <a:pt x="67338" y="1941038"/>
                </a:cubicBezTo>
                <a:cubicBezTo>
                  <a:pt x="77705" y="1938440"/>
                  <a:pt x="90664" y="1935841"/>
                  <a:pt x="95848" y="1925445"/>
                </a:cubicBezTo>
                <a:cubicBezTo>
                  <a:pt x="95848" y="1925445"/>
                  <a:pt x="101032" y="1915050"/>
                  <a:pt x="101032" y="1907254"/>
                </a:cubicBezTo>
                <a:cubicBezTo>
                  <a:pt x="101032" y="1907254"/>
                  <a:pt x="113991" y="1912451"/>
                  <a:pt x="113991" y="1896858"/>
                </a:cubicBezTo>
                <a:cubicBezTo>
                  <a:pt x="113991" y="1881265"/>
                  <a:pt x="106215" y="1881265"/>
                  <a:pt x="106215" y="1881265"/>
                </a:cubicBezTo>
                <a:cubicBezTo>
                  <a:pt x="106215" y="1881265"/>
                  <a:pt x="132134" y="1881265"/>
                  <a:pt x="121766" y="1912451"/>
                </a:cubicBezTo>
                <a:cubicBezTo>
                  <a:pt x="113991" y="1933242"/>
                  <a:pt x="80297" y="1946236"/>
                  <a:pt x="62154" y="1943637"/>
                </a:cubicBezTo>
                <a:cubicBezTo>
                  <a:pt x="59562" y="1943637"/>
                  <a:pt x="54379" y="1943637"/>
                  <a:pt x="51787" y="1943637"/>
                </a:cubicBezTo>
                <a:cubicBezTo>
                  <a:pt x="59562" y="1946236"/>
                  <a:pt x="64746" y="1951434"/>
                  <a:pt x="67338" y="1959230"/>
                </a:cubicBezTo>
                <a:cubicBezTo>
                  <a:pt x="72522" y="1972225"/>
                  <a:pt x="72522" y="1990416"/>
                  <a:pt x="56971" y="1998213"/>
                </a:cubicBezTo>
                <a:cubicBezTo>
                  <a:pt x="46603" y="2003411"/>
                  <a:pt x="31052" y="1998213"/>
                  <a:pt x="28460" y="1987818"/>
                </a:cubicBezTo>
                <a:cubicBezTo>
                  <a:pt x="25868" y="1985219"/>
                  <a:pt x="25868" y="1982620"/>
                  <a:pt x="28460" y="1980021"/>
                </a:cubicBezTo>
                <a:cubicBezTo>
                  <a:pt x="28460" y="1977422"/>
                  <a:pt x="31052" y="1974823"/>
                  <a:pt x="33644" y="1972225"/>
                </a:cubicBezTo>
                <a:cubicBezTo>
                  <a:pt x="46603" y="1964428"/>
                  <a:pt x="54379" y="1977422"/>
                  <a:pt x="54379" y="1977422"/>
                </a:cubicBezTo>
                <a:cubicBezTo>
                  <a:pt x="51787" y="1974823"/>
                  <a:pt x="46603" y="1974823"/>
                  <a:pt x="41419" y="1977422"/>
                </a:cubicBezTo>
                <a:cubicBezTo>
                  <a:pt x="36236" y="1980021"/>
                  <a:pt x="44011" y="1982620"/>
                  <a:pt x="44011" y="1982620"/>
                </a:cubicBezTo>
                <a:cubicBezTo>
                  <a:pt x="38828" y="1985219"/>
                  <a:pt x="41419" y="1990416"/>
                  <a:pt x="49195" y="1993015"/>
                </a:cubicBezTo>
                <a:cubicBezTo>
                  <a:pt x="51787" y="1993015"/>
                  <a:pt x="56971" y="1993015"/>
                  <a:pt x="59562" y="1990416"/>
                </a:cubicBezTo>
                <a:cubicBezTo>
                  <a:pt x="64746" y="1985219"/>
                  <a:pt x="67338" y="1972225"/>
                  <a:pt x="64746" y="1964428"/>
                </a:cubicBezTo>
                <a:cubicBezTo>
                  <a:pt x="62154" y="1951434"/>
                  <a:pt x="49195" y="1943637"/>
                  <a:pt x="38828" y="1938440"/>
                </a:cubicBezTo>
                <a:cubicBezTo>
                  <a:pt x="36236" y="1935841"/>
                  <a:pt x="36236" y="1935841"/>
                  <a:pt x="36236" y="1935841"/>
                </a:cubicBezTo>
                <a:cubicBezTo>
                  <a:pt x="33644" y="1935841"/>
                  <a:pt x="31052" y="1933242"/>
                  <a:pt x="28460" y="1933242"/>
                </a:cubicBezTo>
                <a:cubicBezTo>
                  <a:pt x="28460" y="1933242"/>
                  <a:pt x="31052" y="1933242"/>
                  <a:pt x="31052" y="1933242"/>
                </a:cubicBezTo>
                <a:cubicBezTo>
                  <a:pt x="20685" y="1925445"/>
                  <a:pt x="10317" y="1912451"/>
                  <a:pt x="5134" y="1899457"/>
                </a:cubicBezTo>
                <a:cubicBezTo>
                  <a:pt x="-10417" y="1857876"/>
                  <a:pt x="10317" y="1813695"/>
                  <a:pt x="54379" y="1798102"/>
                </a:cubicBezTo>
                <a:cubicBezTo>
                  <a:pt x="85481" y="1784458"/>
                  <a:pt x="119499" y="1791280"/>
                  <a:pt x="146591" y="1807604"/>
                </a:cubicBezTo>
                <a:lnTo>
                  <a:pt x="147925" y="1808646"/>
                </a:lnTo>
                <a:lnTo>
                  <a:pt x="151508" y="1805660"/>
                </a:lnTo>
                <a:lnTo>
                  <a:pt x="151508" y="1753272"/>
                </a:lnTo>
                <a:lnTo>
                  <a:pt x="151897" y="1753272"/>
                </a:lnTo>
                <a:lnTo>
                  <a:pt x="151897" y="1753272"/>
                </a:lnTo>
                <a:lnTo>
                  <a:pt x="157858" y="1753272"/>
                </a:lnTo>
                <a:lnTo>
                  <a:pt x="157858" y="1805660"/>
                </a:lnTo>
                <a:lnTo>
                  <a:pt x="173733" y="1821535"/>
                </a:lnTo>
                <a:lnTo>
                  <a:pt x="169646" y="1825622"/>
                </a:lnTo>
                <a:lnTo>
                  <a:pt x="171011" y="1826689"/>
                </a:lnTo>
                <a:cubicBezTo>
                  <a:pt x="183971" y="1842282"/>
                  <a:pt x="194338" y="1860474"/>
                  <a:pt x="196930" y="1881265"/>
                </a:cubicBezTo>
                <a:cubicBezTo>
                  <a:pt x="199522" y="1860474"/>
                  <a:pt x="199522" y="1837085"/>
                  <a:pt x="196930" y="1816294"/>
                </a:cubicBezTo>
                <a:cubicBezTo>
                  <a:pt x="196930" y="1798102"/>
                  <a:pt x="194338" y="1782509"/>
                  <a:pt x="189154" y="1766916"/>
                </a:cubicBezTo>
                <a:cubicBezTo>
                  <a:pt x="189154" y="1764317"/>
                  <a:pt x="186562" y="1759120"/>
                  <a:pt x="186562" y="1756521"/>
                </a:cubicBezTo>
                <a:cubicBezTo>
                  <a:pt x="181379" y="1748724"/>
                  <a:pt x="173603" y="1740928"/>
                  <a:pt x="165828" y="1735730"/>
                </a:cubicBezTo>
                <a:lnTo>
                  <a:pt x="157858" y="1734132"/>
                </a:lnTo>
                <a:lnTo>
                  <a:pt x="157858" y="1737397"/>
                </a:lnTo>
                <a:lnTo>
                  <a:pt x="151508" y="1737397"/>
                </a:lnTo>
                <a:lnTo>
                  <a:pt x="151508" y="1734041"/>
                </a:lnTo>
                <a:lnTo>
                  <a:pt x="145093" y="1738329"/>
                </a:lnTo>
                <a:cubicBezTo>
                  <a:pt x="142501" y="1743526"/>
                  <a:pt x="145093" y="1743526"/>
                  <a:pt x="150277" y="1746125"/>
                </a:cubicBezTo>
                <a:cubicBezTo>
                  <a:pt x="147685" y="1738329"/>
                  <a:pt x="160644" y="1738329"/>
                  <a:pt x="158052" y="1746125"/>
                </a:cubicBezTo>
                <a:cubicBezTo>
                  <a:pt x="158052" y="1753922"/>
                  <a:pt x="147685" y="1756521"/>
                  <a:pt x="139909" y="1748724"/>
                </a:cubicBezTo>
                <a:cubicBezTo>
                  <a:pt x="137317" y="1743526"/>
                  <a:pt x="139909" y="1735730"/>
                  <a:pt x="147685" y="1730532"/>
                </a:cubicBezTo>
                <a:lnTo>
                  <a:pt x="151508" y="1730413"/>
                </a:lnTo>
                <a:lnTo>
                  <a:pt x="151508" y="1714391"/>
                </a:lnTo>
                <a:lnTo>
                  <a:pt x="147685" y="1712340"/>
                </a:lnTo>
                <a:cubicBezTo>
                  <a:pt x="145093" y="1712340"/>
                  <a:pt x="142501" y="1709742"/>
                  <a:pt x="139909" y="1709742"/>
                </a:cubicBezTo>
                <a:cubicBezTo>
                  <a:pt x="134726" y="1709742"/>
                  <a:pt x="132134" y="1709742"/>
                  <a:pt x="129542" y="1709742"/>
                </a:cubicBezTo>
                <a:cubicBezTo>
                  <a:pt x="121766" y="1712340"/>
                  <a:pt x="124358" y="1717538"/>
                  <a:pt x="124358" y="1717538"/>
                </a:cubicBezTo>
                <a:cubicBezTo>
                  <a:pt x="116583" y="1717538"/>
                  <a:pt x="116583" y="1722736"/>
                  <a:pt x="119175" y="1725335"/>
                </a:cubicBezTo>
                <a:cubicBezTo>
                  <a:pt x="119175" y="1727933"/>
                  <a:pt x="121766" y="1730532"/>
                  <a:pt x="121766" y="1730532"/>
                </a:cubicBezTo>
                <a:cubicBezTo>
                  <a:pt x="111399" y="1730532"/>
                  <a:pt x="108807" y="1725335"/>
                  <a:pt x="108807" y="1720137"/>
                </a:cubicBezTo>
                <a:cubicBezTo>
                  <a:pt x="108807" y="1714939"/>
                  <a:pt x="113991" y="1709742"/>
                  <a:pt x="121766" y="1707143"/>
                </a:cubicBezTo>
                <a:cubicBezTo>
                  <a:pt x="126950" y="1705843"/>
                  <a:pt x="134078" y="1705843"/>
                  <a:pt x="141205" y="1706818"/>
                </a:cubicBezTo>
                <a:lnTo>
                  <a:pt x="151508" y="1709745"/>
                </a:lnTo>
                <a:lnTo>
                  <a:pt x="151508" y="1699297"/>
                </a:lnTo>
                <a:lnTo>
                  <a:pt x="155898" y="1699297"/>
                </a:lnTo>
                <a:lnTo>
                  <a:pt x="134726" y="1668160"/>
                </a:lnTo>
                <a:cubicBezTo>
                  <a:pt x="132134" y="1668160"/>
                  <a:pt x="132134" y="1665561"/>
                  <a:pt x="129542" y="1665561"/>
                </a:cubicBezTo>
                <a:cubicBezTo>
                  <a:pt x="129542" y="1662962"/>
                  <a:pt x="126950" y="1662962"/>
                  <a:pt x="126950" y="1660364"/>
                </a:cubicBezTo>
                <a:cubicBezTo>
                  <a:pt x="113991" y="1655166"/>
                  <a:pt x="98440" y="1649968"/>
                  <a:pt x="95848" y="1660364"/>
                </a:cubicBezTo>
                <a:cubicBezTo>
                  <a:pt x="95848" y="1665561"/>
                  <a:pt x="85481" y="1662962"/>
                  <a:pt x="88073" y="1660364"/>
                </a:cubicBezTo>
                <a:cubicBezTo>
                  <a:pt x="90664" y="1652567"/>
                  <a:pt x="98440" y="1647369"/>
                  <a:pt x="106215" y="1649968"/>
                </a:cubicBezTo>
                <a:cubicBezTo>
                  <a:pt x="101032" y="1647369"/>
                  <a:pt x="93256" y="1644770"/>
                  <a:pt x="85481" y="1642172"/>
                </a:cubicBezTo>
                <a:cubicBezTo>
                  <a:pt x="72522" y="1639573"/>
                  <a:pt x="56971" y="1636974"/>
                  <a:pt x="49195" y="1629177"/>
                </a:cubicBezTo>
                <a:cubicBezTo>
                  <a:pt x="44011" y="1626579"/>
                  <a:pt x="38828" y="1618782"/>
                  <a:pt x="44011" y="1613584"/>
                </a:cubicBezTo>
                <a:cubicBezTo>
                  <a:pt x="56971" y="1600590"/>
                  <a:pt x="82889" y="1618782"/>
                  <a:pt x="95848" y="1626579"/>
                </a:cubicBezTo>
                <a:cubicBezTo>
                  <a:pt x="98440" y="1626579"/>
                  <a:pt x="101032" y="1629177"/>
                  <a:pt x="101032" y="1629177"/>
                </a:cubicBezTo>
                <a:cubicBezTo>
                  <a:pt x="98440" y="1626579"/>
                  <a:pt x="95848" y="1621381"/>
                  <a:pt x="93256" y="1616183"/>
                </a:cubicBezTo>
                <a:cubicBezTo>
                  <a:pt x="88073" y="1610986"/>
                  <a:pt x="90664" y="1597991"/>
                  <a:pt x="98440" y="1595392"/>
                </a:cubicBezTo>
                <a:cubicBezTo>
                  <a:pt x="103624" y="1592794"/>
                  <a:pt x="107835" y="1592794"/>
                  <a:pt x="110913" y="1594215"/>
                </a:cubicBezTo>
                <a:cubicBezTo>
                  <a:pt x="120147" y="1598479"/>
                  <a:pt x="119175" y="1615533"/>
                  <a:pt x="103624" y="1613584"/>
                </a:cubicBezTo>
                <a:cubicBezTo>
                  <a:pt x="95848" y="1610986"/>
                  <a:pt x="106215" y="1600590"/>
                  <a:pt x="108807" y="1605788"/>
                </a:cubicBezTo>
                <a:cubicBezTo>
                  <a:pt x="106215" y="1595392"/>
                  <a:pt x="101032" y="1595392"/>
                  <a:pt x="95848" y="1603189"/>
                </a:cubicBezTo>
                <a:cubicBezTo>
                  <a:pt x="93256" y="1608387"/>
                  <a:pt x="93256" y="1613584"/>
                  <a:pt x="95848" y="1618782"/>
                </a:cubicBezTo>
                <a:cubicBezTo>
                  <a:pt x="98440" y="1623980"/>
                  <a:pt x="103624" y="1626579"/>
                  <a:pt x="106215" y="1631776"/>
                </a:cubicBezTo>
                <a:cubicBezTo>
                  <a:pt x="111399" y="1634375"/>
                  <a:pt x="116583" y="1639573"/>
                  <a:pt x="119175" y="1642172"/>
                </a:cubicBezTo>
                <a:cubicBezTo>
                  <a:pt x="124358" y="1647369"/>
                  <a:pt x="129542" y="1649968"/>
                  <a:pt x="132134" y="1655166"/>
                </a:cubicBezTo>
                <a:cubicBezTo>
                  <a:pt x="132134" y="1655166"/>
                  <a:pt x="132134" y="1652567"/>
                  <a:pt x="132134" y="1652567"/>
                </a:cubicBezTo>
                <a:cubicBezTo>
                  <a:pt x="124358" y="1639573"/>
                  <a:pt x="124358" y="1618782"/>
                  <a:pt x="139909" y="1610986"/>
                </a:cubicBezTo>
                <a:lnTo>
                  <a:pt x="151508" y="1610091"/>
                </a:lnTo>
                <a:lnTo>
                  <a:pt x="151508" y="1257972"/>
                </a:lnTo>
                <a:lnTo>
                  <a:pt x="124521" y="1234160"/>
                </a:lnTo>
                <a:lnTo>
                  <a:pt x="151508" y="1210347"/>
                </a:lnTo>
                <a:close/>
                <a:moveTo>
                  <a:pt x="3013771" y="818670"/>
                </a:moveTo>
                <a:lnTo>
                  <a:pt x="3013577" y="818719"/>
                </a:lnTo>
                <a:cubicBezTo>
                  <a:pt x="3012281" y="819369"/>
                  <a:pt x="3010985" y="820668"/>
                  <a:pt x="3010985" y="823267"/>
                </a:cubicBezTo>
                <a:cubicBezTo>
                  <a:pt x="3010985" y="825866"/>
                  <a:pt x="3012281" y="826515"/>
                  <a:pt x="3013577" y="826515"/>
                </a:cubicBezTo>
                <a:lnTo>
                  <a:pt x="3013771" y="826467"/>
                </a:lnTo>
                <a:close/>
                <a:moveTo>
                  <a:pt x="2998026" y="727110"/>
                </a:moveTo>
                <a:lnTo>
                  <a:pt x="3013771" y="750266"/>
                </a:lnTo>
                <a:lnTo>
                  <a:pt x="3013771" y="738623"/>
                </a:lnTo>
                <a:lnTo>
                  <a:pt x="3010985" y="737505"/>
                </a:lnTo>
                <a:cubicBezTo>
                  <a:pt x="3005801" y="734906"/>
                  <a:pt x="3003210" y="732307"/>
                  <a:pt x="2998026" y="727110"/>
                </a:cubicBezTo>
                <a:close/>
                <a:moveTo>
                  <a:pt x="173603" y="727110"/>
                </a:moveTo>
                <a:cubicBezTo>
                  <a:pt x="168419" y="732307"/>
                  <a:pt x="165828" y="734906"/>
                  <a:pt x="160644" y="737505"/>
                </a:cubicBezTo>
                <a:lnTo>
                  <a:pt x="157858" y="738623"/>
                </a:lnTo>
                <a:lnTo>
                  <a:pt x="157858" y="750265"/>
                </a:lnTo>
                <a:close/>
                <a:moveTo>
                  <a:pt x="2990250" y="706319"/>
                </a:moveTo>
                <a:cubicBezTo>
                  <a:pt x="2992842" y="711517"/>
                  <a:pt x="2995434" y="714115"/>
                  <a:pt x="2998026" y="719313"/>
                </a:cubicBezTo>
                <a:lnTo>
                  <a:pt x="3013771" y="731944"/>
                </a:lnTo>
                <a:lnTo>
                  <a:pt x="3013771" y="721849"/>
                </a:lnTo>
                <a:lnTo>
                  <a:pt x="3003210" y="716714"/>
                </a:lnTo>
                <a:cubicBezTo>
                  <a:pt x="2998026" y="714115"/>
                  <a:pt x="2992842" y="711517"/>
                  <a:pt x="2990250" y="706319"/>
                </a:cubicBezTo>
                <a:close/>
                <a:moveTo>
                  <a:pt x="181379" y="706319"/>
                </a:moveTo>
                <a:cubicBezTo>
                  <a:pt x="178787" y="711517"/>
                  <a:pt x="173603" y="714115"/>
                  <a:pt x="168419" y="716714"/>
                </a:cubicBezTo>
                <a:cubicBezTo>
                  <a:pt x="165828" y="719313"/>
                  <a:pt x="161940" y="721262"/>
                  <a:pt x="158052" y="721912"/>
                </a:cubicBezTo>
                <a:lnTo>
                  <a:pt x="157858" y="721863"/>
                </a:lnTo>
                <a:lnTo>
                  <a:pt x="157858" y="734648"/>
                </a:lnTo>
                <a:lnTo>
                  <a:pt x="161616" y="732632"/>
                </a:lnTo>
                <a:cubicBezTo>
                  <a:pt x="165828" y="729059"/>
                  <a:pt x="169716" y="724511"/>
                  <a:pt x="173603" y="719313"/>
                </a:cubicBezTo>
                <a:cubicBezTo>
                  <a:pt x="176195" y="714115"/>
                  <a:pt x="178787" y="711517"/>
                  <a:pt x="181379" y="706319"/>
                </a:cubicBezTo>
                <a:close/>
                <a:moveTo>
                  <a:pt x="2985067" y="529598"/>
                </a:moveTo>
                <a:cubicBezTo>
                  <a:pt x="2985067" y="532197"/>
                  <a:pt x="2985067" y="534795"/>
                  <a:pt x="2985067" y="537394"/>
                </a:cubicBezTo>
                <a:cubicBezTo>
                  <a:pt x="2982475" y="547790"/>
                  <a:pt x="2982475" y="558185"/>
                  <a:pt x="2982475" y="565982"/>
                </a:cubicBezTo>
                <a:cubicBezTo>
                  <a:pt x="2985067" y="584173"/>
                  <a:pt x="2990250" y="599766"/>
                  <a:pt x="3003210" y="615359"/>
                </a:cubicBezTo>
                <a:lnTo>
                  <a:pt x="3009828" y="618979"/>
                </a:lnTo>
                <a:lnTo>
                  <a:pt x="3013771" y="615035"/>
                </a:lnTo>
                <a:lnTo>
                  <a:pt x="3013771" y="607098"/>
                </a:lnTo>
                <a:lnTo>
                  <a:pt x="2997896" y="592810"/>
                </a:lnTo>
                <a:lnTo>
                  <a:pt x="3013771" y="576935"/>
                </a:lnTo>
                <a:lnTo>
                  <a:pt x="3013771" y="562314"/>
                </a:lnTo>
                <a:lnTo>
                  <a:pt x="2992842" y="552987"/>
                </a:lnTo>
                <a:cubicBezTo>
                  <a:pt x="2987658" y="545191"/>
                  <a:pt x="2985067" y="537394"/>
                  <a:pt x="2985067" y="529598"/>
                </a:cubicBezTo>
                <a:close/>
                <a:moveTo>
                  <a:pt x="186562" y="529598"/>
                </a:moveTo>
                <a:cubicBezTo>
                  <a:pt x="186562" y="537394"/>
                  <a:pt x="183971" y="545191"/>
                  <a:pt x="178787" y="552987"/>
                </a:cubicBezTo>
                <a:cubicBezTo>
                  <a:pt x="176195" y="556886"/>
                  <a:pt x="172955" y="559484"/>
                  <a:pt x="169068" y="561109"/>
                </a:cubicBezTo>
                <a:lnTo>
                  <a:pt x="157858" y="562982"/>
                </a:lnTo>
                <a:lnTo>
                  <a:pt x="157858" y="576935"/>
                </a:lnTo>
                <a:lnTo>
                  <a:pt x="173733" y="592810"/>
                </a:lnTo>
                <a:lnTo>
                  <a:pt x="157858" y="607098"/>
                </a:lnTo>
                <a:lnTo>
                  <a:pt x="157858" y="615035"/>
                </a:lnTo>
                <a:lnTo>
                  <a:pt x="161801" y="618979"/>
                </a:lnTo>
                <a:lnTo>
                  <a:pt x="168419" y="615359"/>
                </a:lnTo>
                <a:cubicBezTo>
                  <a:pt x="181379" y="599766"/>
                  <a:pt x="186562" y="584173"/>
                  <a:pt x="189154" y="565982"/>
                </a:cubicBezTo>
                <a:cubicBezTo>
                  <a:pt x="189154" y="558185"/>
                  <a:pt x="189154" y="547790"/>
                  <a:pt x="186562" y="537394"/>
                </a:cubicBezTo>
                <a:cubicBezTo>
                  <a:pt x="186562" y="534795"/>
                  <a:pt x="186562" y="532197"/>
                  <a:pt x="186562" y="529598"/>
                </a:cubicBezTo>
                <a:close/>
                <a:moveTo>
                  <a:pt x="3140577" y="516604"/>
                </a:moveTo>
                <a:cubicBezTo>
                  <a:pt x="3140577" y="519202"/>
                  <a:pt x="3143169" y="519202"/>
                  <a:pt x="3143169" y="519202"/>
                </a:cubicBezTo>
                <a:lnTo>
                  <a:pt x="3142938" y="519125"/>
                </a:lnTo>
                <a:close/>
                <a:moveTo>
                  <a:pt x="31052" y="516604"/>
                </a:moveTo>
                <a:lnTo>
                  <a:pt x="29265" y="518933"/>
                </a:lnTo>
                <a:lnTo>
                  <a:pt x="28460" y="519202"/>
                </a:lnTo>
                <a:cubicBezTo>
                  <a:pt x="28460" y="519202"/>
                  <a:pt x="31052" y="519202"/>
                  <a:pt x="31052" y="516604"/>
                </a:cubicBezTo>
                <a:close/>
                <a:moveTo>
                  <a:pt x="3013771" y="462635"/>
                </a:moveTo>
                <a:lnTo>
                  <a:pt x="3021709" y="462635"/>
                </a:lnTo>
                <a:lnTo>
                  <a:pt x="3021709" y="545185"/>
                </a:lnTo>
                <a:lnTo>
                  <a:pt x="3013771" y="545185"/>
                </a:lnTo>
                <a:close/>
                <a:moveTo>
                  <a:pt x="151508" y="462635"/>
                </a:moveTo>
                <a:lnTo>
                  <a:pt x="157858" y="462635"/>
                </a:lnTo>
                <a:lnTo>
                  <a:pt x="157858" y="545185"/>
                </a:lnTo>
                <a:lnTo>
                  <a:pt x="151508" y="545185"/>
                </a:lnTo>
                <a:close/>
                <a:moveTo>
                  <a:pt x="3055046" y="295702"/>
                </a:moveTo>
                <a:cubicBezTo>
                  <a:pt x="3055046" y="306097"/>
                  <a:pt x="3049863" y="316493"/>
                  <a:pt x="3039495" y="319092"/>
                </a:cubicBezTo>
                <a:lnTo>
                  <a:pt x="3021709" y="315963"/>
                </a:lnTo>
                <a:lnTo>
                  <a:pt x="3021709" y="386435"/>
                </a:lnTo>
                <a:lnTo>
                  <a:pt x="3013771" y="386435"/>
                </a:lnTo>
                <a:lnTo>
                  <a:pt x="3013771" y="368358"/>
                </a:lnTo>
                <a:lnTo>
                  <a:pt x="3004181" y="368145"/>
                </a:lnTo>
                <a:cubicBezTo>
                  <a:pt x="3000618" y="369119"/>
                  <a:pt x="2998026" y="371068"/>
                  <a:pt x="2995434" y="373667"/>
                </a:cubicBezTo>
                <a:cubicBezTo>
                  <a:pt x="2992842" y="378865"/>
                  <a:pt x="3003210" y="384063"/>
                  <a:pt x="3003210" y="384063"/>
                </a:cubicBezTo>
                <a:cubicBezTo>
                  <a:pt x="2998026" y="384063"/>
                  <a:pt x="2992842" y="394458"/>
                  <a:pt x="3003210" y="399656"/>
                </a:cubicBezTo>
                <a:cubicBezTo>
                  <a:pt x="3005801" y="399656"/>
                  <a:pt x="3013577" y="399656"/>
                  <a:pt x="3018761" y="397057"/>
                </a:cubicBezTo>
                <a:cubicBezTo>
                  <a:pt x="3026536" y="391859"/>
                  <a:pt x="3031720" y="386661"/>
                  <a:pt x="3036903" y="378865"/>
                </a:cubicBezTo>
                <a:cubicBezTo>
                  <a:pt x="3042087" y="368470"/>
                  <a:pt x="3047271" y="358074"/>
                  <a:pt x="3049863" y="347679"/>
                </a:cubicBezTo>
                <a:cubicBezTo>
                  <a:pt x="3052454" y="329487"/>
                  <a:pt x="3055046" y="313894"/>
                  <a:pt x="3055046" y="295702"/>
                </a:cubicBezTo>
                <a:close/>
                <a:moveTo>
                  <a:pt x="116583" y="295702"/>
                </a:moveTo>
                <a:cubicBezTo>
                  <a:pt x="116583" y="313894"/>
                  <a:pt x="119175" y="329487"/>
                  <a:pt x="121766" y="347679"/>
                </a:cubicBezTo>
                <a:cubicBezTo>
                  <a:pt x="124358" y="358074"/>
                  <a:pt x="129542" y="368470"/>
                  <a:pt x="134726" y="378865"/>
                </a:cubicBezTo>
                <a:cubicBezTo>
                  <a:pt x="139909" y="386661"/>
                  <a:pt x="145093" y="391859"/>
                  <a:pt x="152868" y="397057"/>
                </a:cubicBezTo>
                <a:cubicBezTo>
                  <a:pt x="158052" y="399656"/>
                  <a:pt x="165828" y="399656"/>
                  <a:pt x="168419" y="399656"/>
                </a:cubicBezTo>
                <a:cubicBezTo>
                  <a:pt x="178787" y="394458"/>
                  <a:pt x="173603" y="384063"/>
                  <a:pt x="168419" y="384063"/>
                </a:cubicBezTo>
                <a:cubicBezTo>
                  <a:pt x="168419" y="384063"/>
                  <a:pt x="181379" y="378865"/>
                  <a:pt x="176195" y="373667"/>
                </a:cubicBezTo>
                <a:cubicBezTo>
                  <a:pt x="173603" y="371068"/>
                  <a:pt x="171011" y="369119"/>
                  <a:pt x="167448" y="368145"/>
                </a:cubicBezTo>
                <a:lnTo>
                  <a:pt x="157858" y="368358"/>
                </a:lnTo>
                <a:lnTo>
                  <a:pt x="157858" y="386435"/>
                </a:lnTo>
                <a:lnTo>
                  <a:pt x="151508" y="386435"/>
                </a:lnTo>
                <a:lnTo>
                  <a:pt x="151508" y="315878"/>
                </a:lnTo>
                <a:lnTo>
                  <a:pt x="144526" y="319660"/>
                </a:lnTo>
                <a:cubicBezTo>
                  <a:pt x="141367" y="320391"/>
                  <a:pt x="137317" y="320391"/>
                  <a:pt x="132134" y="319092"/>
                </a:cubicBezTo>
                <a:cubicBezTo>
                  <a:pt x="121766" y="316493"/>
                  <a:pt x="116583" y="306097"/>
                  <a:pt x="116583" y="295702"/>
                </a:cubicBezTo>
                <a:close/>
                <a:moveTo>
                  <a:pt x="3021709" y="215454"/>
                </a:moveTo>
                <a:lnTo>
                  <a:pt x="3021709" y="310085"/>
                </a:lnTo>
                <a:lnTo>
                  <a:pt x="3031720" y="312594"/>
                </a:lnTo>
                <a:cubicBezTo>
                  <a:pt x="3036255" y="311945"/>
                  <a:pt x="3039495" y="309996"/>
                  <a:pt x="3039495" y="308696"/>
                </a:cubicBezTo>
                <a:cubicBezTo>
                  <a:pt x="3039495" y="303498"/>
                  <a:pt x="3034312" y="303498"/>
                  <a:pt x="3034312" y="303498"/>
                </a:cubicBezTo>
                <a:cubicBezTo>
                  <a:pt x="3047271" y="303498"/>
                  <a:pt x="3052454" y="293103"/>
                  <a:pt x="3055046" y="287905"/>
                </a:cubicBezTo>
                <a:cubicBezTo>
                  <a:pt x="3055046" y="285307"/>
                  <a:pt x="3055046" y="282708"/>
                  <a:pt x="3055046" y="280109"/>
                </a:cubicBezTo>
                <a:cubicBezTo>
                  <a:pt x="3055046" y="280109"/>
                  <a:pt x="3055046" y="280109"/>
                  <a:pt x="3052454" y="282708"/>
                </a:cubicBezTo>
                <a:cubicBezTo>
                  <a:pt x="3049863" y="290504"/>
                  <a:pt x="3039495" y="295702"/>
                  <a:pt x="3029128" y="293103"/>
                </a:cubicBezTo>
                <a:cubicBezTo>
                  <a:pt x="3023944" y="290504"/>
                  <a:pt x="3029128" y="282708"/>
                  <a:pt x="3031720" y="285307"/>
                </a:cubicBezTo>
                <a:cubicBezTo>
                  <a:pt x="3042087" y="290504"/>
                  <a:pt x="3049863" y="280109"/>
                  <a:pt x="3052454" y="274911"/>
                </a:cubicBezTo>
                <a:cubicBezTo>
                  <a:pt x="3052454" y="269714"/>
                  <a:pt x="3052454" y="267115"/>
                  <a:pt x="3052454" y="264516"/>
                </a:cubicBezTo>
                <a:cubicBezTo>
                  <a:pt x="3051158" y="254121"/>
                  <a:pt x="3048567" y="243725"/>
                  <a:pt x="3043707" y="234954"/>
                </a:cubicBezTo>
                <a:close/>
                <a:moveTo>
                  <a:pt x="2915346" y="214985"/>
                </a:moveTo>
                <a:cubicBezTo>
                  <a:pt x="2910055" y="228059"/>
                  <a:pt x="2910055" y="241132"/>
                  <a:pt x="2915346" y="248976"/>
                </a:cubicBezTo>
                <a:cubicBezTo>
                  <a:pt x="2915346" y="248976"/>
                  <a:pt x="2899471" y="251591"/>
                  <a:pt x="2891534" y="259435"/>
                </a:cubicBezTo>
                <a:cubicBezTo>
                  <a:pt x="2891534" y="246362"/>
                  <a:pt x="2883596" y="233288"/>
                  <a:pt x="2883596" y="233288"/>
                </a:cubicBezTo>
                <a:cubicBezTo>
                  <a:pt x="2894180" y="233288"/>
                  <a:pt x="2907409" y="225444"/>
                  <a:pt x="2915346" y="214985"/>
                </a:cubicBezTo>
                <a:close/>
                <a:moveTo>
                  <a:pt x="257871" y="214985"/>
                </a:moveTo>
                <a:cubicBezTo>
                  <a:pt x="267925" y="225444"/>
                  <a:pt x="277979" y="233288"/>
                  <a:pt x="288034" y="233288"/>
                </a:cubicBezTo>
                <a:cubicBezTo>
                  <a:pt x="288034" y="233288"/>
                  <a:pt x="280493" y="246362"/>
                  <a:pt x="283007" y="259435"/>
                </a:cubicBezTo>
                <a:cubicBezTo>
                  <a:pt x="272952" y="251591"/>
                  <a:pt x="257871" y="248976"/>
                  <a:pt x="257871" y="248976"/>
                </a:cubicBezTo>
                <a:cubicBezTo>
                  <a:pt x="262898" y="241132"/>
                  <a:pt x="262898" y="228059"/>
                  <a:pt x="257871" y="214985"/>
                </a:cubicBezTo>
                <a:close/>
                <a:moveTo>
                  <a:pt x="151508" y="214932"/>
                </a:moveTo>
                <a:lnTo>
                  <a:pt x="150277" y="215138"/>
                </a:lnTo>
                <a:cubicBezTo>
                  <a:pt x="129542" y="222934"/>
                  <a:pt x="121766" y="243725"/>
                  <a:pt x="119175" y="264516"/>
                </a:cubicBezTo>
                <a:cubicBezTo>
                  <a:pt x="119175" y="267115"/>
                  <a:pt x="119175" y="269714"/>
                  <a:pt x="119175" y="274911"/>
                </a:cubicBezTo>
                <a:cubicBezTo>
                  <a:pt x="121766" y="280109"/>
                  <a:pt x="129542" y="290504"/>
                  <a:pt x="139909" y="285307"/>
                </a:cubicBezTo>
                <a:cubicBezTo>
                  <a:pt x="145093" y="282708"/>
                  <a:pt x="147685" y="290504"/>
                  <a:pt x="142501" y="293103"/>
                </a:cubicBezTo>
                <a:cubicBezTo>
                  <a:pt x="132134" y="295702"/>
                  <a:pt x="121766" y="290504"/>
                  <a:pt x="119175" y="282708"/>
                </a:cubicBezTo>
                <a:cubicBezTo>
                  <a:pt x="119175" y="280109"/>
                  <a:pt x="116583" y="280109"/>
                  <a:pt x="116583" y="280109"/>
                </a:cubicBezTo>
                <a:cubicBezTo>
                  <a:pt x="116583" y="282708"/>
                  <a:pt x="116583" y="285307"/>
                  <a:pt x="116583" y="287905"/>
                </a:cubicBezTo>
                <a:cubicBezTo>
                  <a:pt x="119175" y="293103"/>
                  <a:pt x="124358" y="303498"/>
                  <a:pt x="137317" y="303498"/>
                </a:cubicBezTo>
                <a:cubicBezTo>
                  <a:pt x="137317" y="303498"/>
                  <a:pt x="132134" y="303498"/>
                  <a:pt x="132134" y="308696"/>
                </a:cubicBezTo>
                <a:cubicBezTo>
                  <a:pt x="133430" y="309996"/>
                  <a:pt x="136670" y="311945"/>
                  <a:pt x="140881" y="312594"/>
                </a:cubicBezTo>
                <a:lnTo>
                  <a:pt x="151508" y="309753"/>
                </a:lnTo>
                <a:close/>
                <a:moveTo>
                  <a:pt x="3122587" y="210222"/>
                </a:moveTo>
                <a:cubicBezTo>
                  <a:pt x="3117392" y="215418"/>
                  <a:pt x="3119989" y="220613"/>
                  <a:pt x="3127783" y="225808"/>
                </a:cubicBezTo>
                <a:cubicBezTo>
                  <a:pt x="3138174" y="233602"/>
                  <a:pt x="3140771" y="238797"/>
                  <a:pt x="3140771" y="238797"/>
                </a:cubicBezTo>
                <a:cubicBezTo>
                  <a:pt x="3125185" y="225808"/>
                  <a:pt x="3083621" y="215418"/>
                  <a:pt x="3083621" y="215418"/>
                </a:cubicBezTo>
                <a:cubicBezTo>
                  <a:pt x="3104403" y="215418"/>
                  <a:pt x="3122587" y="210222"/>
                  <a:pt x="3122587" y="210222"/>
                </a:cubicBezTo>
                <a:close/>
                <a:moveTo>
                  <a:pt x="49042" y="210222"/>
                </a:moveTo>
                <a:cubicBezTo>
                  <a:pt x="49042" y="210222"/>
                  <a:pt x="67226" y="215418"/>
                  <a:pt x="88008" y="215418"/>
                </a:cubicBezTo>
                <a:cubicBezTo>
                  <a:pt x="88008" y="215418"/>
                  <a:pt x="46444" y="225808"/>
                  <a:pt x="30858" y="238797"/>
                </a:cubicBezTo>
                <a:cubicBezTo>
                  <a:pt x="30858" y="238797"/>
                  <a:pt x="33455" y="233602"/>
                  <a:pt x="43846" y="225808"/>
                </a:cubicBezTo>
                <a:cubicBezTo>
                  <a:pt x="51640" y="220613"/>
                  <a:pt x="54237" y="215418"/>
                  <a:pt x="49042" y="210222"/>
                </a:cubicBezTo>
                <a:close/>
                <a:moveTo>
                  <a:pt x="2934991" y="189585"/>
                </a:moveTo>
                <a:cubicBezTo>
                  <a:pt x="2934991" y="189585"/>
                  <a:pt x="2932411" y="218107"/>
                  <a:pt x="2945310" y="236258"/>
                </a:cubicBezTo>
                <a:cubicBezTo>
                  <a:pt x="2940150" y="244037"/>
                  <a:pt x="2940150" y="254408"/>
                  <a:pt x="2950469" y="259594"/>
                </a:cubicBezTo>
                <a:cubicBezTo>
                  <a:pt x="2953049" y="259594"/>
                  <a:pt x="2955629" y="262187"/>
                  <a:pt x="2958208" y="262187"/>
                </a:cubicBezTo>
                <a:cubicBezTo>
                  <a:pt x="2950469" y="267373"/>
                  <a:pt x="2937571" y="264780"/>
                  <a:pt x="2929832" y="251816"/>
                </a:cubicBezTo>
                <a:cubicBezTo>
                  <a:pt x="2916933" y="233665"/>
                  <a:pt x="2922093" y="215514"/>
                  <a:pt x="2934991" y="189585"/>
                </a:cubicBezTo>
                <a:close/>
                <a:moveTo>
                  <a:pt x="239218" y="189585"/>
                </a:moveTo>
                <a:cubicBezTo>
                  <a:pt x="249536" y="215514"/>
                  <a:pt x="254696" y="233665"/>
                  <a:pt x="244377" y="251816"/>
                </a:cubicBezTo>
                <a:cubicBezTo>
                  <a:pt x="234058" y="264780"/>
                  <a:pt x="221160" y="267373"/>
                  <a:pt x="213421" y="262187"/>
                </a:cubicBezTo>
                <a:cubicBezTo>
                  <a:pt x="216000" y="262187"/>
                  <a:pt x="218580" y="259594"/>
                  <a:pt x="221160" y="259594"/>
                </a:cubicBezTo>
                <a:cubicBezTo>
                  <a:pt x="231479" y="254408"/>
                  <a:pt x="231479" y="244037"/>
                  <a:pt x="226319" y="236258"/>
                </a:cubicBezTo>
                <a:cubicBezTo>
                  <a:pt x="239218" y="218107"/>
                  <a:pt x="239218" y="189585"/>
                  <a:pt x="239218" y="189585"/>
                </a:cubicBezTo>
                <a:close/>
                <a:moveTo>
                  <a:pt x="2924871" y="186410"/>
                </a:moveTo>
                <a:cubicBezTo>
                  <a:pt x="2909314" y="210223"/>
                  <a:pt x="2896349" y="223452"/>
                  <a:pt x="2873013" y="226098"/>
                </a:cubicBezTo>
                <a:cubicBezTo>
                  <a:pt x="2857455" y="226098"/>
                  <a:pt x="2847083" y="218161"/>
                  <a:pt x="2847083" y="210223"/>
                </a:cubicBezTo>
                <a:cubicBezTo>
                  <a:pt x="2849676" y="210223"/>
                  <a:pt x="2852269" y="212869"/>
                  <a:pt x="2854862" y="212869"/>
                </a:cubicBezTo>
                <a:cubicBezTo>
                  <a:pt x="2865234" y="218161"/>
                  <a:pt x="2875606" y="212869"/>
                  <a:pt x="2878198" y="202285"/>
                </a:cubicBezTo>
                <a:cubicBezTo>
                  <a:pt x="2901535" y="202285"/>
                  <a:pt x="2924871" y="186410"/>
                  <a:pt x="2924871" y="186410"/>
                </a:cubicBezTo>
                <a:close/>
                <a:moveTo>
                  <a:pt x="246758" y="186410"/>
                </a:moveTo>
                <a:cubicBezTo>
                  <a:pt x="246758" y="186410"/>
                  <a:pt x="270094" y="202285"/>
                  <a:pt x="293431" y="202285"/>
                </a:cubicBezTo>
                <a:cubicBezTo>
                  <a:pt x="296023" y="212869"/>
                  <a:pt x="306395" y="218161"/>
                  <a:pt x="316767" y="212869"/>
                </a:cubicBezTo>
                <a:cubicBezTo>
                  <a:pt x="319360" y="212869"/>
                  <a:pt x="321953" y="210223"/>
                  <a:pt x="324546" y="210223"/>
                </a:cubicBezTo>
                <a:cubicBezTo>
                  <a:pt x="324546" y="218161"/>
                  <a:pt x="316767" y="226098"/>
                  <a:pt x="298616" y="226098"/>
                </a:cubicBezTo>
                <a:cubicBezTo>
                  <a:pt x="275280" y="223452"/>
                  <a:pt x="262315" y="210223"/>
                  <a:pt x="246758" y="186410"/>
                </a:cubicBezTo>
                <a:close/>
                <a:moveTo>
                  <a:pt x="2859783" y="168947"/>
                </a:moveTo>
                <a:cubicBezTo>
                  <a:pt x="2859783" y="176567"/>
                  <a:pt x="2875431" y="181647"/>
                  <a:pt x="2880648" y="179107"/>
                </a:cubicBezTo>
                <a:cubicBezTo>
                  <a:pt x="2888472" y="174027"/>
                  <a:pt x="2883256" y="168947"/>
                  <a:pt x="2883256" y="168947"/>
                </a:cubicBezTo>
                <a:cubicBezTo>
                  <a:pt x="2909336" y="184187"/>
                  <a:pt x="2932808" y="171487"/>
                  <a:pt x="2932808" y="171487"/>
                </a:cubicBezTo>
                <a:cubicBezTo>
                  <a:pt x="2932808" y="171487"/>
                  <a:pt x="2911944" y="194347"/>
                  <a:pt x="2885864" y="191807"/>
                </a:cubicBezTo>
                <a:cubicBezTo>
                  <a:pt x="2859783" y="186727"/>
                  <a:pt x="2859783" y="168947"/>
                  <a:pt x="2859783" y="168947"/>
                </a:cubicBezTo>
                <a:close/>
                <a:moveTo>
                  <a:pt x="288373" y="168947"/>
                </a:moveTo>
                <a:cubicBezTo>
                  <a:pt x="288373" y="168947"/>
                  <a:pt x="283157" y="174027"/>
                  <a:pt x="290981" y="179107"/>
                </a:cubicBezTo>
                <a:cubicBezTo>
                  <a:pt x="296198" y="181647"/>
                  <a:pt x="311846" y="176567"/>
                  <a:pt x="311846" y="168947"/>
                </a:cubicBezTo>
                <a:cubicBezTo>
                  <a:pt x="311846" y="168947"/>
                  <a:pt x="311846" y="186727"/>
                  <a:pt x="285765" y="191807"/>
                </a:cubicBezTo>
                <a:cubicBezTo>
                  <a:pt x="259685" y="194347"/>
                  <a:pt x="238821" y="171487"/>
                  <a:pt x="238821" y="171487"/>
                </a:cubicBezTo>
                <a:cubicBezTo>
                  <a:pt x="238821" y="171487"/>
                  <a:pt x="262293" y="184187"/>
                  <a:pt x="288373" y="168947"/>
                </a:cubicBezTo>
                <a:close/>
                <a:moveTo>
                  <a:pt x="3127638" y="153072"/>
                </a:moveTo>
                <a:cubicBezTo>
                  <a:pt x="3127638" y="153072"/>
                  <a:pt x="3132833" y="160783"/>
                  <a:pt x="3130236" y="173634"/>
                </a:cubicBezTo>
                <a:cubicBezTo>
                  <a:pt x="3127638" y="183915"/>
                  <a:pt x="3112051" y="191626"/>
                  <a:pt x="3122442" y="199336"/>
                </a:cubicBezTo>
                <a:cubicBezTo>
                  <a:pt x="3122442" y="199336"/>
                  <a:pt x="3122442" y="201907"/>
                  <a:pt x="3093867" y="204477"/>
                </a:cubicBezTo>
                <a:cubicBezTo>
                  <a:pt x="3088672" y="204477"/>
                  <a:pt x="3083476" y="204477"/>
                  <a:pt x="3075683" y="207047"/>
                </a:cubicBezTo>
                <a:cubicBezTo>
                  <a:pt x="3075683" y="207047"/>
                  <a:pt x="3119845" y="194196"/>
                  <a:pt x="3127638" y="153072"/>
                </a:cubicBezTo>
                <a:close/>
                <a:moveTo>
                  <a:pt x="43991" y="153072"/>
                </a:moveTo>
                <a:cubicBezTo>
                  <a:pt x="51784" y="194196"/>
                  <a:pt x="95946" y="207047"/>
                  <a:pt x="95946" y="207047"/>
                </a:cubicBezTo>
                <a:cubicBezTo>
                  <a:pt x="88153" y="204477"/>
                  <a:pt x="82957" y="204477"/>
                  <a:pt x="77762" y="204477"/>
                </a:cubicBezTo>
                <a:cubicBezTo>
                  <a:pt x="51784" y="201907"/>
                  <a:pt x="49187" y="199336"/>
                  <a:pt x="49187" y="199336"/>
                </a:cubicBezTo>
                <a:cubicBezTo>
                  <a:pt x="59578" y="191626"/>
                  <a:pt x="46589" y="183915"/>
                  <a:pt x="41393" y="173634"/>
                </a:cubicBezTo>
                <a:cubicBezTo>
                  <a:pt x="38796" y="160783"/>
                  <a:pt x="43991" y="153072"/>
                  <a:pt x="43991" y="153072"/>
                </a:cubicBezTo>
                <a:close/>
                <a:moveTo>
                  <a:pt x="885422" y="150387"/>
                </a:moveTo>
                <a:lnTo>
                  <a:pt x="876160" y="157817"/>
                </a:lnTo>
                <a:lnTo>
                  <a:pt x="887510" y="152475"/>
                </a:lnTo>
                <a:close/>
                <a:moveTo>
                  <a:pt x="2287321" y="150007"/>
                </a:moveTo>
                <a:lnTo>
                  <a:pt x="2285797" y="151435"/>
                </a:lnTo>
                <a:lnTo>
                  <a:pt x="2297057" y="157817"/>
                </a:lnTo>
                <a:close/>
                <a:moveTo>
                  <a:pt x="2300984" y="137197"/>
                </a:moveTo>
                <a:lnTo>
                  <a:pt x="2291374" y="146207"/>
                </a:lnTo>
                <a:lnTo>
                  <a:pt x="2292512" y="148051"/>
                </a:lnTo>
                <a:cubicBezTo>
                  <a:pt x="2296408" y="151957"/>
                  <a:pt x="2300953" y="155213"/>
                  <a:pt x="2304849" y="157817"/>
                </a:cubicBezTo>
                <a:cubicBezTo>
                  <a:pt x="2310043" y="160421"/>
                  <a:pt x="2315238" y="163025"/>
                  <a:pt x="2320432" y="165629"/>
                </a:cubicBezTo>
                <a:cubicBezTo>
                  <a:pt x="2315238" y="163025"/>
                  <a:pt x="2312640" y="160421"/>
                  <a:pt x="2307446" y="155213"/>
                </a:cubicBezTo>
                <a:cubicBezTo>
                  <a:pt x="2306148" y="152608"/>
                  <a:pt x="2304849" y="148702"/>
                  <a:pt x="2304200" y="144796"/>
                </a:cubicBezTo>
                <a:lnTo>
                  <a:pt x="2304673" y="137197"/>
                </a:lnTo>
                <a:close/>
                <a:moveTo>
                  <a:pt x="868544" y="137197"/>
                </a:moveTo>
                <a:lnTo>
                  <a:pt x="869017" y="144796"/>
                </a:lnTo>
                <a:cubicBezTo>
                  <a:pt x="868368" y="148702"/>
                  <a:pt x="867070" y="152608"/>
                  <a:pt x="865771" y="155213"/>
                </a:cubicBezTo>
                <a:cubicBezTo>
                  <a:pt x="860577" y="160421"/>
                  <a:pt x="857979" y="163025"/>
                  <a:pt x="852785" y="165629"/>
                </a:cubicBezTo>
                <a:cubicBezTo>
                  <a:pt x="857979" y="163025"/>
                  <a:pt x="863174" y="160421"/>
                  <a:pt x="868368" y="157817"/>
                </a:cubicBezTo>
                <a:lnTo>
                  <a:pt x="879874" y="144838"/>
                </a:lnTo>
                <a:lnTo>
                  <a:pt x="872233" y="137197"/>
                </a:lnTo>
                <a:close/>
                <a:moveTo>
                  <a:pt x="2337496" y="132435"/>
                </a:moveTo>
                <a:lnTo>
                  <a:pt x="2378771" y="132435"/>
                </a:lnTo>
                <a:lnTo>
                  <a:pt x="2378771" y="137198"/>
                </a:lnTo>
                <a:lnTo>
                  <a:pt x="2337496" y="137198"/>
                </a:lnTo>
                <a:close/>
                <a:moveTo>
                  <a:pt x="792858" y="132435"/>
                </a:moveTo>
                <a:lnTo>
                  <a:pt x="835721" y="132435"/>
                </a:lnTo>
                <a:lnTo>
                  <a:pt x="835721" y="137198"/>
                </a:lnTo>
                <a:lnTo>
                  <a:pt x="792858" y="137198"/>
                </a:lnTo>
                <a:close/>
                <a:moveTo>
                  <a:pt x="2312640" y="131775"/>
                </a:moveTo>
                <a:lnTo>
                  <a:pt x="2312201" y="132435"/>
                </a:lnTo>
                <a:lnTo>
                  <a:pt x="2313628" y="132435"/>
                </a:lnTo>
                <a:close/>
                <a:moveTo>
                  <a:pt x="860577" y="131775"/>
                </a:moveTo>
                <a:cubicBezTo>
                  <a:pt x="859278" y="131775"/>
                  <a:pt x="857979" y="131775"/>
                  <a:pt x="856681" y="132426"/>
                </a:cubicBezTo>
                <a:lnTo>
                  <a:pt x="856673" y="132435"/>
                </a:lnTo>
                <a:lnTo>
                  <a:pt x="861601" y="132435"/>
                </a:lnTo>
                <a:close/>
                <a:moveTo>
                  <a:pt x="1692971" y="116560"/>
                </a:moveTo>
                <a:lnTo>
                  <a:pt x="1712021" y="132435"/>
                </a:lnTo>
                <a:lnTo>
                  <a:pt x="1719958" y="132435"/>
                </a:lnTo>
                <a:lnTo>
                  <a:pt x="1735833" y="116560"/>
                </a:lnTo>
                <a:lnTo>
                  <a:pt x="1753296" y="132435"/>
                </a:lnTo>
                <a:lnTo>
                  <a:pt x="2164458" y="132435"/>
                </a:lnTo>
                <a:lnTo>
                  <a:pt x="2164458" y="137198"/>
                </a:lnTo>
                <a:lnTo>
                  <a:pt x="1753296" y="137198"/>
                </a:lnTo>
                <a:lnTo>
                  <a:pt x="1735833" y="153073"/>
                </a:lnTo>
                <a:lnTo>
                  <a:pt x="1719958" y="137198"/>
                </a:lnTo>
                <a:lnTo>
                  <a:pt x="1712021" y="137198"/>
                </a:lnTo>
                <a:lnTo>
                  <a:pt x="1692971" y="153073"/>
                </a:lnTo>
                <a:lnTo>
                  <a:pt x="1678683" y="137198"/>
                </a:lnTo>
                <a:lnTo>
                  <a:pt x="1675508" y="137198"/>
                </a:lnTo>
                <a:lnTo>
                  <a:pt x="1675508" y="132435"/>
                </a:lnTo>
                <a:lnTo>
                  <a:pt x="1678683" y="132435"/>
                </a:lnTo>
                <a:close/>
                <a:moveTo>
                  <a:pt x="1435796" y="116560"/>
                </a:moveTo>
                <a:lnTo>
                  <a:pt x="1451671" y="132435"/>
                </a:lnTo>
                <a:lnTo>
                  <a:pt x="1459608" y="132435"/>
                </a:lnTo>
                <a:lnTo>
                  <a:pt x="1478658" y="116560"/>
                </a:lnTo>
                <a:lnTo>
                  <a:pt x="1492946" y="132435"/>
                </a:lnTo>
                <a:lnTo>
                  <a:pt x="1496121" y="132435"/>
                </a:lnTo>
                <a:lnTo>
                  <a:pt x="1496121" y="137198"/>
                </a:lnTo>
                <a:lnTo>
                  <a:pt x="1492946" y="137198"/>
                </a:lnTo>
                <a:lnTo>
                  <a:pt x="1478658" y="153073"/>
                </a:lnTo>
                <a:lnTo>
                  <a:pt x="1459608" y="137198"/>
                </a:lnTo>
                <a:lnTo>
                  <a:pt x="1451671" y="137198"/>
                </a:lnTo>
                <a:lnTo>
                  <a:pt x="1435796" y="153073"/>
                </a:lnTo>
                <a:lnTo>
                  <a:pt x="1418333" y="137198"/>
                </a:lnTo>
                <a:lnTo>
                  <a:pt x="1007171" y="137198"/>
                </a:lnTo>
                <a:lnTo>
                  <a:pt x="1007171" y="132435"/>
                </a:lnTo>
                <a:lnTo>
                  <a:pt x="1418333" y="132435"/>
                </a:lnTo>
                <a:close/>
                <a:moveTo>
                  <a:pt x="1626165" y="112742"/>
                </a:moveTo>
                <a:cubicBezTo>
                  <a:pt x="1643388" y="110409"/>
                  <a:pt x="1658046" y="120231"/>
                  <a:pt x="1658046" y="130054"/>
                </a:cubicBezTo>
                <a:cubicBezTo>
                  <a:pt x="1658046" y="140532"/>
                  <a:pt x="1647623" y="143151"/>
                  <a:pt x="1626775" y="135293"/>
                </a:cubicBezTo>
                <a:cubicBezTo>
                  <a:pt x="1608534" y="130054"/>
                  <a:pt x="1595505" y="148390"/>
                  <a:pt x="1590293" y="156248"/>
                </a:cubicBezTo>
                <a:cubicBezTo>
                  <a:pt x="1585081" y="148390"/>
                  <a:pt x="1569445" y="132674"/>
                  <a:pt x="1553810" y="140532"/>
                </a:cubicBezTo>
                <a:cubicBezTo>
                  <a:pt x="1532963" y="151009"/>
                  <a:pt x="1522539" y="148390"/>
                  <a:pt x="1522539" y="137912"/>
                </a:cubicBezTo>
                <a:cubicBezTo>
                  <a:pt x="1519933" y="127435"/>
                  <a:pt x="1543386" y="109099"/>
                  <a:pt x="1569445" y="122196"/>
                </a:cubicBezTo>
                <a:cubicBezTo>
                  <a:pt x="1582475" y="127435"/>
                  <a:pt x="1587687" y="140532"/>
                  <a:pt x="1590293" y="151009"/>
                </a:cubicBezTo>
                <a:cubicBezTo>
                  <a:pt x="1592899" y="140532"/>
                  <a:pt x="1598110" y="127435"/>
                  <a:pt x="1608534" y="119577"/>
                </a:cubicBezTo>
                <a:cubicBezTo>
                  <a:pt x="1614398" y="115648"/>
                  <a:pt x="1620424" y="113519"/>
                  <a:pt x="1626165" y="112742"/>
                </a:cubicBezTo>
                <a:close/>
                <a:moveTo>
                  <a:pt x="1584029" y="83222"/>
                </a:moveTo>
                <a:cubicBezTo>
                  <a:pt x="1594348" y="93583"/>
                  <a:pt x="1607246" y="103943"/>
                  <a:pt x="1607246" y="103943"/>
                </a:cubicBezTo>
                <a:cubicBezTo>
                  <a:pt x="1596927" y="106534"/>
                  <a:pt x="1591768" y="122074"/>
                  <a:pt x="1589188" y="132435"/>
                </a:cubicBezTo>
                <a:cubicBezTo>
                  <a:pt x="1584029" y="122074"/>
                  <a:pt x="1576290" y="109124"/>
                  <a:pt x="1565971" y="106534"/>
                </a:cubicBezTo>
                <a:cubicBezTo>
                  <a:pt x="1565971" y="106534"/>
                  <a:pt x="1578870" y="96173"/>
                  <a:pt x="1584029" y="83222"/>
                </a:cubicBezTo>
                <a:close/>
                <a:moveTo>
                  <a:pt x="2888006" y="56662"/>
                </a:moveTo>
                <a:cubicBezTo>
                  <a:pt x="2906253" y="51472"/>
                  <a:pt x="2932319" y="64447"/>
                  <a:pt x="2927106" y="85206"/>
                </a:cubicBezTo>
                <a:cubicBezTo>
                  <a:pt x="2924499" y="85206"/>
                  <a:pt x="2924499" y="87801"/>
                  <a:pt x="2924499" y="87801"/>
                </a:cubicBezTo>
                <a:cubicBezTo>
                  <a:pt x="2921892" y="90396"/>
                  <a:pt x="2916679" y="95586"/>
                  <a:pt x="2911466" y="95586"/>
                </a:cubicBezTo>
                <a:cubicBezTo>
                  <a:pt x="2903646" y="95586"/>
                  <a:pt x="2898433" y="87801"/>
                  <a:pt x="2895826" y="82611"/>
                </a:cubicBezTo>
                <a:cubicBezTo>
                  <a:pt x="2895826" y="80016"/>
                  <a:pt x="2893219" y="74827"/>
                  <a:pt x="2890613" y="72232"/>
                </a:cubicBezTo>
                <a:cubicBezTo>
                  <a:pt x="2885399" y="72232"/>
                  <a:pt x="2880186" y="74827"/>
                  <a:pt x="2877579" y="77421"/>
                </a:cubicBezTo>
                <a:cubicBezTo>
                  <a:pt x="2869760" y="90396"/>
                  <a:pt x="2880186" y="108561"/>
                  <a:pt x="2890613" y="118941"/>
                </a:cubicBezTo>
                <a:cubicBezTo>
                  <a:pt x="2903646" y="131916"/>
                  <a:pt x="2919286" y="137106"/>
                  <a:pt x="2937532" y="134511"/>
                </a:cubicBezTo>
                <a:cubicBezTo>
                  <a:pt x="2955779" y="131916"/>
                  <a:pt x="2976632" y="103371"/>
                  <a:pt x="2976632" y="103371"/>
                </a:cubicBezTo>
                <a:cubicBezTo>
                  <a:pt x="2976632" y="103371"/>
                  <a:pt x="2963599" y="134511"/>
                  <a:pt x="2971419" y="150081"/>
                </a:cubicBezTo>
                <a:cubicBezTo>
                  <a:pt x="2979238" y="165650"/>
                  <a:pt x="2994878" y="173435"/>
                  <a:pt x="3013125" y="176030"/>
                </a:cubicBezTo>
                <a:cubicBezTo>
                  <a:pt x="3028765" y="178625"/>
                  <a:pt x="3049618" y="176030"/>
                  <a:pt x="3057438" y="163055"/>
                </a:cubicBezTo>
                <a:cubicBezTo>
                  <a:pt x="3060044" y="157866"/>
                  <a:pt x="3060044" y="152676"/>
                  <a:pt x="3054831" y="152676"/>
                </a:cubicBezTo>
                <a:cubicBezTo>
                  <a:pt x="3052224" y="150081"/>
                  <a:pt x="3047011" y="150081"/>
                  <a:pt x="3044405" y="152676"/>
                </a:cubicBezTo>
                <a:cubicBezTo>
                  <a:pt x="3036585" y="152676"/>
                  <a:pt x="3026158" y="152676"/>
                  <a:pt x="3023551" y="147486"/>
                </a:cubicBezTo>
                <a:cubicBezTo>
                  <a:pt x="3020945" y="142296"/>
                  <a:pt x="3018338" y="137106"/>
                  <a:pt x="3020945" y="134511"/>
                </a:cubicBezTo>
                <a:cubicBezTo>
                  <a:pt x="3023551" y="131916"/>
                  <a:pt x="3023551" y="131916"/>
                  <a:pt x="3023551" y="131916"/>
                </a:cubicBezTo>
                <a:cubicBezTo>
                  <a:pt x="3036585" y="113751"/>
                  <a:pt x="3065258" y="126726"/>
                  <a:pt x="3070471" y="144891"/>
                </a:cubicBezTo>
                <a:cubicBezTo>
                  <a:pt x="3075684" y="165650"/>
                  <a:pt x="3054831" y="181220"/>
                  <a:pt x="3033978" y="183815"/>
                </a:cubicBezTo>
                <a:cubicBezTo>
                  <a:pt x="3013125" y="186410"/>
                  <a:pt x="2984452" y="178625"/>
                  <a:pt x="2971419" y="160461"/>
                </a:cubicBezTo>
                <a:cubicBezTo>
                  <a:pt x="2963599" y="150081"/>
                  <a:pt x="2960992" y="139701"/>
                  <a:pt x="2963599" y="126726"/>
                </a:cubicBezTo>
                <a:cubicBezTo>
                  <a:pt x="2955779" y="134511"/>
                  <a:pt x="2942746" y="139701"/>
                  <a:pt x="2929712" y="142296"/>
                </a:cubicBezTo>
                <a:cubicBezTo>
                  <a:pt x="2906253" y="142296"/>
                  <a:pt x="2882793" y="124131"/>
                  <a:pt x="2872366" y="105966"/>
                </a:cubicBezTo>
                <a:cubicBezTo>
                  <a:pt x="2864546" y="90396"/>
                  <a:pt x="2867153" y="64447"/>
                  <a:pt x="2888006" y="56662"/>
                </a:cubicBezTo>
                <a:close/>
                <a:moveTo>
                  <a:pt x="283624" y="56662"/>
                </a:moveTo>
                <a:cubicBezTo>
                  <a:pt x="304477" y="64447"/>
                  <a:pt x="307084" y="90396"/>
                  <a:pt x="299264" y="105966"/>
                </a:cubicBezTo>
                <a:cubicBezTo>
                  <a:pt x="288837" y="124131"/>
                  <a:pt x="267984" y="142296"/>
                  <a:pt x="244524" y="142296"/>
                </a:cubicBezTo>
                <a:cubicBezTo>
                  <a:pt x="228884" y="139701"/>
                  <a:pt x="218458" y="134511"/>
                  <a:pt x="208031" y="126726"/>
                </a:cubicBezTo>
                <a:cubicBezTo>
                  <a:pt x="210638" y="139701"/>
                  <a:pt x="208031" y="150081"/>
                  <a:pt x="200211" y="160461"/>
                </a:cubicBezTo>
                <a:cubicBezTo>
                  <a:pt x="187178" y="178625"/>
                  <a:pt x="158505" y="186410"/>
                  <a:pt x="137652" y="183815"/>
                </a:cubicBezTo>
                <a:cubicBezTo>
                  <a:pt x="116799" y="181220"/>
                  <a:pt x="95946" y="165650"/>
                  <a:pt x="101159" y="144891"/>
                </a:cubicBezTo>
                <a:cubicBezTo>
                  <a:pt x="106372" y="126726"/>
                  <a:pt x="135045" y="113751"/>
                  <a:pt x="148079" y="131916"/>
                </a:cubicBezTo>
                <a:cubicBezTo>
                  <a:pt x="148079" y="131916"/>
                  <a:pt x="150685" y="131916"/>
                  <a:pt x="150685" y="134511"/>
                </a:cubicBezTo>
                <a:cubicBezTo>
                  <a:pt x="153292" y="137106"/>
                  <a:pt x="150685" y="142296"/>
                  <a:pt x="148079" y="147486"/>
                </a:cubicBezTo>
                <a:cubicBezTo>
                  <a:pt x="145472" y="152676"/>
                  <a:pt x="135045" y="152676"/>
                  <a:pt x="129832" y="152676"/>
                </a:cubicBezTo>
                <a:cubicBezTo>
                  <a:pt x="124619" y="150081"/>
                  <a:pt x="119406" y="150081"/>
                  <a:pt x="116799" y="152676"/>
                </a:cubicBezTo>
                <a:cubicBezTo>
                  <a:pt x="111586" y="152676"/>
                  <a:pt x="111586" y="157866"/>
                  <a:pt x="114192" y="163055"/>
                </a:cubicBezTo>
                <a:cubicBezTo>
                  <a:pt x="122012" y="176030"/>
                  <a:pt x="142865" y="178625"/>
                  <a:pt x="158505" y="176030"/>
                </a:cubicBezTo>
                <a:cubicBezTo>
                  <a:pt x="176752" y="173435"/>
                  <a:pt x="192392" y="165650"/>
                  <a:pt x="200211" y="150081"/>
                </a:cubicBezTo>
                <a:cubicBezTo>
                  <a:pt x="208031" y="134511"/>
                  <a:pt x="194998" y="103371"/>
                  <a:pt x="194998" y="103371"/>
                </a:cubicBezTo>
                <a:cubicBezTo>
                  <a:pt x="194998" y="103371"/>
                  <a:pt x="215851" y="131916"/>
                  <a:pt x="234098" y="134511"/>
                </a:cubicBezTo>
                <a:cubicBezTo>
                  <a:pt x="252344" y="137106"/>
                  <a:pt x="267984" y="131916"/>
                  <a:pt x="281017" y="118941"/>
                </a:cubicBezTo>
                <a:cubicBezTo>
                  <a:pt x="291444" y="108561"/>
                  <a:pt x="301870" y="90396"/>
                  <a:pt x="294051" y="77421"/>
                </a:cubicBezTo>
                <a:cubicBezTo>
                  <a:pt x="291444" y="74827"/>
                  <a:pt x="286231" y="72232"/>
                  <a:pt x="283624" y="72232"/>
                </a:cubicBezTo>
                <a:cubicBezTo>
                  <a:pt x="278411" y="74827"/>
                  <a:pt x="278411" y="80016"/>
                  <a:pt x="275804" y="82611"/>
                </a:cubicBezTo>
                <a:cubicBezTo>
                  <a:pt x="273197" y="87801"/>
                  <a:pt x="267984" y="95586"/>
                  <a:pt x="260164" y="95586"/>
                </a:cubicBezTo>
                <a:cubicBezTo>
                  <a:pt x="254951" y="95586"/>
                  <a:pt x="249738" y="90396"/>
                  <a:pt x="247131" y="87801"/>
                </a:cubicBezTo>
                <a:cubicBezTo>
                  <a:pt x="247131" y="87801"/>
                  <a:pt x="247131" y="85206"/>
                  <a:pt x="247131" y="85206"/>
                </a:cubicBezTo>
                <a:cubicBezTo>
                  <a:pt x="239311" y="64447"/>
                  <a:pt x="265377" y="51472"/>
                  <a:pt x="283624" y="56662"/>
                </a:cubicBezTo>
                <a:close/>
                <a:moveTo>
                  <a:pt x="2523015" y="25002"/>
                </a:moveTo>
                <a:cubicBezTo>
                  <a:pt x="2525612" y="25002"/>
                  <a:pt x="2525612" y="27606"/>
                  <a:pt x="2525612" y="27606"/>
                </a:cubicBezTo>
                <a:lnTo>
                  <a:pt x="2523645" y="25949"/>
                </a:lnTo>
                <a:close/>
                <a:moveTo>
                  <a:pt x="650202" y="25002"/>
                </a:moveTo>
                <a:lnTo>
                  <a:pt x="649119" y="26630"/>
                </a:lnTo>
                <a:lnTo>
                  <a:pt x="647605" y="27606"/>
                </a:lnTo>
                <a:cubicBezTo>
                  <a:pt x="647605" y="27606"/>
                  <a:pt x="650202" y="25002"/>
                  <a:pt x="650202" y="25002"/>
                </a:cubicBezTo>
                <a:close/>
                <a:moveTo>
                  <a:pt x="2963718" y="23685"/>
                </a:moveTo>
                <a:cubicBezTo>
                  <a:pt x="2973523" y="24664"/>
                  <a:pt x="2984636" y="29888"/>
                  <a:pt x="2992480" y="41640"/>
                </a:cubicBezTo>
                <a:cubicBezTo>
                  <a:pt x="2997709" y="52087"/>
                  <a:pt x="2995095" y="67757"/>
                  <a:pt x="2995095" y="75592"/>
                </a:cubicBezTo>
                <a:cubicBezTo>
                  <a:pt x="3000324" y="67757"/>
                  <a:pt x="3013398" y="59922"/>
                  <a:pt x="3026471" y="57311"/>
                </a:cubicBezTo>
                <a:cubicBezTo>
                  <a:pt x="3055233" y="54699"/>
                  <a:pt x="3070921" y="80816"/>
                  <a:pt x="3063077" y="88651"/>
                </a:cubicBezTo>
                <a:cubicBezTo>
                  <a:pt x="3057848" y="99098"/>
                  <a:pt x="3047389" y="96486"/>
                  <a:pt x="3031701" y="80816"/>
                </a:cubicBezTo>
                <a:cubicBezTo>
                  <a:pt x="3021242" y="67757"/>
                  <a:pt x="3000324" y="75592"/>
                  <a:pt x="2992480" y="80816"/>
                </a:cubicBezTo>
                <a:cubicBezTo>
                  <a:pt x="2989865" y="72981"/>
                  <a:pt x="2987251" y="49475"/>
                  <a:pt x="2968948" y="49475"/>
                </a:cubicBezTo>
                <a:cubicBezTo>
                  <a:pt x="2942801" y="49475"/>
                  <a:pt x="2937571" y="41640"/>
                  <a:pt x="2942801" y="31193"/>
                </a:cubicBezTo>
                <a:cubicBezTo>
                  <a:pt x="2945416" y="25970"/>
                  <a:pt x="2953913" y="22705"/>
                  <a:pt x="2963718" y="23685"/>
                </a:cubicBezTo>
                <a:close/>
                <a:moveTo>
                  <a:pt x="210105" y="23685"/>
                </a:moveTo>
                <a:cubicBezTo>
                  <a:pt x="220237" y="22705"/>
                  <a:pt x="229389" y="25970"/>
                  <a:pt x="232003" y="31193"/>
                </a:cubicBezTo>
                <a:cubicBezTo>
                  <a:pt x="237233" y="41640"/>
                  <a:pt x="229389" y="49475"/>
                  <a:pt x="205856" y="49475"/>
                </a:cubicBezTo>
                <a:cubicBezTo>
                  <a:pt x="184939" y="49475"/>
                  <a:pt x="182324" y="72981"/>
                  <a:pt x="182324" y="80816"/>
                </a:cubicBezTo>
                <a:cubicBezTo>
                  <a:pt x="174480" y="75592"/>
                  <a:pt x="150947" y="67757"/>
                  <a:pt x="140489" y="80816"/>
                </a:cubicBezTo>
                <a:cubicBezTo>
                  <a:pt x="124800" y="96486"/>
                  <a:pt x="116956" y="99098"/>
                  <a:pt x="109112" y="88651"/>
                </a:cubicBezTo>
                <a:cubicBezTo>
                  <a:pt x="103883" y="80816"/>
                  <a:pt x="116956" y="54699"/>
                  <a:pt x="145718" y="57311"/>
                </a:cubicBezTo>
                <a:cubicBezTo>
                  <a:pt x="161406" y="59922"/>
                  <a:pt x="171865" y="67757"/>
                  <a:pt x="179709" y="75592"/>
                </a:cubicBezTo>
                <a:cubicBezTo>
                  <a:pt x="177095" y="67757"/>
                  <a:pt x="174480" y="52087"/>
                  <a:pt x="182324" y="41640"/>
                </a:cubicBezTo>
                <a:cubicBezTo>
                  <a:pt x="188861" y="29888"/>
                  <a:pt x="199973" y="24664"/>
                  <a:pt x="210105" y="23685"/>
                </a:cubicBezTo>
                <a:close/>
                <a:moveTo>
                  <a:pt x="2847083" y="18135"/>
                </a:moveTo>
                <a:cubicBezTo>
                  <a:pt x="2816127" y="49431"/>
                  <a:pt x="2829025" y="91160"/>
                  <a:pt x="2829025" y="91160"/>
                </a:cubicBezTo>
                <a:cubicBezTo>
                  <a:pt x="2826446" y="83336"/>
                  <a:pt x="2823866" y="78120"/>
                  <a:pt x="2821286" y="75512"/>
                </a:cubicBezTo>
                <a:cubicBezTo>
                  <a:pt x="2805808" y="54647"/>
                  <a:pt x="2808388" y="52039"/>
                  <a:pt x="2808388" y="52039"/>
                </a:cubicBezTo>
                <a:cubicBezTo>
                  <a:pt x="2821286" y="54647"/>
                  <a:pt x="2821286" y="38999"/>
                  <a:pt x="2826446" y="31175"/>
                </a:cubicBezTo>
                <a:cubicBezTo>
                  <a:pt x="2836764" y="20743"/>
                  <a:pt x="2847083" y="18135"/>
                  <a:pt x="2847083" y="18135"/>
                </a:cubicBezTo>
                <a:close/>
                <a:moveTo>
                  <a:pt x="324546" y="18135"/>
                </a:moveTo>
                <a:cubicBezTo>
                  <a:pt x="324546" y="18135"/>
                  <a:pt x="334865" y="20743"/>
                  <a:pt x="345183" y="31175"/>
                </a:cubicBezTo>
                <a:cubicBezTo>
                  <a:pt x="350343" y="38999"/>
                  <a:pt x="350343" y="54647"/>
                  <a:pt x="363241" y="52039"/>
                </a:cubicBezTo>
                <a:cubicBezTo>
                  <a:pt x="363241" y="52039"/>
                  <a:pt x="365821" y="54647"/>
                  <a:pt x="350343" y="75512"/>
                </a:cubicBezTo>
                <a:cubicBezTo>
                  <a:pt x="347763" y="78120"/>
                  <a:pt x="345183" y="83336"/>
                  <a:pt x="342604" y="91160"/>
                </a:cubicBezTo>
                <a:cubicBezTo>
                  <a:pt x="342604" y="91160"/>
                  <a:pt x="355502" y="49431"/>
                  <a:pt x="324546" y="18135"/>
                </a:cubicBezTo>
                <a:close/>
                <a:moveTo>
                  <a:pt x="3028376" y="14960"/>
                </a:moveTo>
                <a:cubicBezTo>
                  <a:pt x="3028376" y="28033"/>
                  <a:pt x="3035996" y="43722"/>
                  <a:pt x="3035996" y="43722"/>
                </a:cubicBezTo>
                <a:cubicBezTo>
                  <a:pt x="3025836" y="41107"/>
                  <a:pt x="3010596" y="51566"/>
                  <a:pt x="3002976" y="59410"/>
                </a:cubicBezTo>
                <a:cubicBezTo>
                  <a:pt x="3005516" y="48951"/>
                  <a:pt x="3005516" y="33263"/>
                  <a:pt x="2997896" y="25419"/>
                </a:cubicBezTo>
                <a:cubicBezTo>
                  <a:pt x="2997896" y="25419"/>
                  <a:pt x="3015676" y="22804"/>
                  <a:pt x="3028376" y="14960"/>
                </a:cubicBezTo>
                <a:close/>
                <a:moveTo>
                  <a:pt x="142437" y="14960"/>
                </a:moveTo>
                <a:cubicBezTo>
                  <a:pt x="155477" y="22804"/>
                  <a:pt x="173734" y="25419"/>
                  <a:pt x="173734" y="25419"/>
                </a:cubicBezTo>
                <a:cubicBezTo>
                  <a:pt x="165910" y="33263"/>
                  <a:pt x="165910" y="48951"/>
                  <a:pt x="168518" y="59410"/>
                </a:cubicBezTo>
                <a:cubicBezTo>
                  <a:pt x="160693" y="51566"/>
                  <a:pt x="145045" y="41107"/>
                  <a:pt x="137221" y="43722"/>
                </a:cubicBezTo>
                <a:cubicBezTo>
                  <a:pt x="137221" y="43722"/>
                  <a:pt x="142437" y="28033"/>
                  <a:pt x="142437" y="14960"/>
                </a:cubicBezTo>
                <a:close/>
                <a:moveTo>
                  <a:pt x="2455690" y="99"/>
                </a:moveTo>
                <a:cubicBezTo>
                  <a:pt x="2466850" y="-389"/>
                  <a:pt x="2478213" y="913"/>
                  <a:pt x="2489251" y="4168"/>
                </a:cubicBezTo>
                <a:cubicBezTo>
                  <a:pt x="2495744" y="6772"/>
                  <a:pt x="2502887" y="10027"/>
                  <a:pt x="2509380" y="13934"/>
                </a:cubicBezTo>
                <a:lnTo>
                  <a:pt x="2523645" y="25949"/>
                </a:lnTo>
                <a:lnTo>
                  <a:pt x="2528210" y="32814"/>
                </a:lnTo>
                <a:cubicBezTo>
                  <a:pt x="2536001" y="45835"/>
                  <a:pt x="2543793" y="56252"/>
                  <a:pt x="2559376" y="58856"/>
                </a:cubicBezTo>
                <a:cubicBezTo>
                  <a:pt x="2567168" y="61461"/>
                  <a:pt x="2580154" y="58856"/>
                  <a:pt x="2587946" y="53648"/>
                </a:cubicBezTo>
                <a:cubicBezTo>
                  <a:pt x="2590543" y="51044"/>
                  <a:pt x="2590543" y="45835"/>
                  <a:pt x="2590543" y="43231"/>
                </a:cubicBezTo>
                <a:cubicBezTo>
                  <a:pt x="2587946" y="35419"/>
                  <a:pt x="2580154" y="35419"/>
                  <a:pt x="2580154" y="38023"/>
                </a:cubicBezTo>
                <a:cubicBezTo>
                  <a:pt x="2580154" y="38023"/>
                  <a:pt x="2574960" y="32814"/>
                  <a:pt x="2572362" y="38023"/>
                </a:cubicBezTo>
                <a:cubicBezTo>
                  <a:pt x="2569765" y="40627"/>
                  <a:pt x="2572362" y="45835"/>
                  <a:pt x="2574960" y="48440"/>
                </a:cubicBezTo>
                <a:cubicBezTo>
                  <a:pt x="2574960" y="48440"/>
                  <a:pt x="2559376" y="40627"/>
                  <a:pt x="2567168" y="30210"/>
                </a:cubicBezTo>
                <a:cubicBezTo>
                  <a:pt x="2569765" y="27606"/>
                  <a:pt x="2572362" y="25002"/>
                  <a:pt x="2574960" y="25002"/>
                </a:cubicBezTo>
                <a:cubicBezTo>
                  <a:pt x="2580154" y="22397"/>
                  <a:pt x="2582751" y="25002"/>
                  <a:pt x="2585348" y="25002"/>
                </a:cubicBezTo>
                <a:cubicBezTo>
                  <a:pt x="2595737" y="27606"/>
                  <a:pt x="2600932" y="43231"/>
                  <a:pt x="2595737" y="51044"/>
                </a:cubicBezTo>
                <a:cubicBezTo>
                  <a:pt x="2585348" y="64065"/>
                  <a:pt x="2567168" y="66669"/>
                  <a:pt x="2554182" y="61461"/>
                </a:cubicBezTo>
                <a:cubicBezTo>
                  <a:pt x="2543793" y="58856"/>
                  <a:pt x="2538599" y="53648"/>
                  <a:pt x="2536001" y="45835"/>
                </a:cubicBezTo>
                <a:cubicBezTo>
                  <a:pt x="2536001" y="48440"/>
                  <a:pt x="2536001" y="53648"/>
                  <a:pt x="2536001" y="56252"/>
                </a:cubicBezTo>
                <a:cubicBezTo>
                  <a:pt x="2538599" y="74482"/>
                  <a:pt x="2525612" y="103128"/>
                  <a:pt x="2502237" y="110941"/>
                </a:cubicBezTo>
                <a:cubicBezTo>
                  <a:pt x="2468474" y="118754"/>
                  <a:pt x="2465876" y="95315"/>
                  <a:pt x="2465876" y="95315"/>
                </a:cubicBezTo>
                <a:cubicBezTo>
                  <a:pt x="2465876" y="95315"/>
                  <a:pt x="2468474" y="103128"/>
                  <a:pt x="2486654" y="103128"/>
                </a:cubicBezTo>
                <a:cubicBezTo>
                  <a:pt x="2502237" y="103128"/>
                  <a:pt x="2497043" y="92711"/>
                  <a:pt x="2497043" y="92711"/>
                </a:cubicBezTo>
                <a:cubicBezTo>
                  <a:pt x="2504835" y="92711"/>
                  <a:pt x="2515224" y="87503"/>
                  <a:pt x="2515224" y="87503"/>
                </a:cubicBezTo>
                <a:cubicBezTo>
                  <a:pt x="2528210" y="82294"/>
                  <a:pt x="2530807" y="71877"/>
                  <a:pt x="2533404" y="61461"/>
                </a:cubicBezTo>
                <a:cubicBezTo>
                  <a:pt x="2533404" y="45835"/>
                  <a:pt x="2523015" y="30210"/>
                  <a:pt x="2507432" y="19793"/>
                </a:cubicBezTo>
                <a:cubicBezTo>
                  <a:pt x="2510029" y="22397"/>
                  <a:pt x="2512626" y="25002"/>
                  <a:pt x="2512626" y="30210"/>
                </a:cubicBezTo>
                <a:cubicBezTo>
                  <a:pt x="2515224" y="38023"/>
                  <a:pt x="2510029" y="48440"/>
                  <a:pt x="2499640" y="48440"/>
                </a:cubicBezTo>
                <a:cubicBezTo>
                  <a:pt x="2491849" y="48440"/>
                  <a:pt x="2494446" y="38023"/>
                  <a:pt x="2499640" y="40627"/>
                </a:cubicBezTo>
                <a:cubicBezTo>
                  <a:pt x="2507432" y="43231"/>
                  <a:pt x="2507432" y="35419"/>
                  <a:pt x="2510029" y="32814"/>
                </a:cubicBezTo>
                <a:cubicBezTo>
                  <a:pt x="2510029" y="27606"/>
                  <a:pt x="2507432" y="22397"/>
                  <a:pt x="2504835" y="19793"/>
                </a:cubicBezTo>
                <a:cubicBezTo>
                  <a:pt x="2502237" y="17189"/>
                  <a:pt x="2499640" y="14585"/>
                  <a:pt x="2497043" y="11981"/>
                </a:cubicBezTo>
                <a:cubicBezTo>
                  <a:pt x="2491849" y="9376"/>
                  <a:pt x="2486654" y="6772"/>
                  <a:pt x="2478862" y="6772"/>
                </a:cubicBezTo>
                <a:cubicBezTo>
                  <a:pt x="2460682" y="1564"/>
                  <a:pt x="2439904" y="4168"/>
                  <a:pt x="2421724" y="11981"/>
                </a:cubicBezTo>
                <a:cubicBezTo>
                  <a:pt x="2426918" y="9376"/>
                  <a:pt x="2432113" y="9376"/>
                  <a:pt x="2437307" y="9376"/>
                </a:cubicBezTo>
                <a:cubicBezTo>
                  <a:pt x="2452890" y="9376"/>
                  <a:pt x="2471071" y="19793"/>
                  <a:pt x="2468474" y="35419"/>
                </a:cubicBezTo>
                <a:cubicBezTo>
                  <a:pt x="2465876" y="48440"/>
                  <a:pt x="2447696" y="56252"/>
                  <a:pt x="2437307" y="48440"/>
                </a:cubicBezTo>
                <a:cubicBezTo>
                  <a:pt x="2426918" y="38023"/>
                  <a:pt x="2434710" y="22397"/>
                  <a:pt x="2450293" y="25002"/>
                </a:cubicBezTo>
                <a:cubicBezTo>
                  <a:pt x="2455488" y="27606"/>
                  <a:pt x="2452890" y="35419"/>
                  <a:pt x="2447696" y="35419"/>
                </a:cubicBezTo>
                <a:cubicBezTo>
                  <a:pt x="2439904" y="38023"/>
                  <a:pt x="2439904" y="40627"/>
                  <a:pt x="2447696" y="43231"/>
                </a:cubicBezTo>
                <a:cubicBezTo>
                  <a:pt x="2455488" y="48440"/>
                  <a:pt x="2463279" y="40627"/>
                  <a:pt x="2463279" y="32814"/>
                </a:cubicBezTo>
                <a:cubicBezTo>
                  <a:pt x="2465876" y="19793"/>
                  <a:pt x="2447696" y="14585"/>
                  <a:pt x="2437307" y="11981"/>
                </a:cubicBezTo>
                <a:cubicBezTo>
                  <a:pt x="2421724" y="11981"/>
                  <a:pt x="2408738" y="19793"/>
                  <a:pt x="2398349" y="30210"/>
                </a:cubicBezTo>
                <a:cubicBezTo>
                  <a:pt x="2390557" y="38023"/>
                  <a:pt x="2382765" y="48440"/>
                  <a:pt x="2380168" y="58856"/>
                </a:cubicBezTo>
                <a:cubicBezTo>
                  <a:pt x="2369779" y="87503"/>
                  <a:pt x="2382765" y="118754"/>
                  <a:pt x="2400946" y="139587"/>
                </a:cubicBezTo>
                <a:cubicBezTo>
                  <a:pt x="2398349" y="129170"/>
                  <a:pt x="2395751" y="121358"/>
                  <a:pt x="2395751" y="110941"/>
                </a:cubicBezTo>
                <a:cubicBezTo>
                  <a:pt x="2398349" y="100524"/>
                  <a:pt x="2403543" y="90107"/>
                  <a:pt x="2411335" y="84899"/>
                </a:cubicBezTo>
                <a:cubicBezTo>
                  <a:pt x="2413932" y="82294"/>
                  <a:pt x="2416529" y="82294"/>
                  <a:pt x="2419126" y="82294"/>
                </a:cubicBezTo>
                <a:cubicBezTo>
                  <a:pt x="2424321" y="82294"/>
                  <a:pt x="2429515" y="84899"/>
                  <a:pt x="2434710" y="90107"/>
                </a:cubicBezTo>
                <a:cubicBezTo>
                  <a:pt x="2434710" y="90107"/>
                  <a:pt x="2437307" y="97920"/>
                  <a:pt x="2437307" y="103128"/>
                </a:cubicBezTo>
                <a:cubicBezTo>
                  <a:pt x="2437307" y="103128"/>
                  <a:pt x="2432113" y="90107"/>
                  <a:pt x="2426918" y="90107"/>
                </a:cubicBezTo>
                <a:cubicBezTo>
                  <a:pt x="2426918" y="90107"/>
                  <a:pt x="2419126" y="90107"/>
                  <a:pt x="2421724" y="97920"/>
                </a:cubicBezTo>
                <a:cubicBezTo>
                  <a:pt x="2421724" y="97920"/>
                  <a:pt x="2398349" y="92711"/>
                  <a:pt x="2403543" y="126566"/>
                </a:cubicBezTo>
                <a:lnTo>
                  <a:pt x="2407346" y="133557"/>
                </a:lnTo>
                <a:lnTo>
                  <a:pt x="2407346" y="132435"/>
                </a:lnTo>
                <a:lnTo>
                  <a:pt x="2472434" y="132435"/>
                </a:lnTo>
                <a:lnTo>
                  <a:pt x="2472434" y="137198"/>
                </a:lnTo>
                <a:lnTo>
                  <a:pt x="2409327" y="137198"/>
                </a:lnTo>
                <a:lnTo>
                  <a:pt x="2419126" y="155213"/>
                </a:lnTo>
                <a:cubicBezTo>
                  <a:pt x="2434710" y="165629"/>
                  <a:pt x="2452890" y="170838"/>
                  <a:pt x="2473668" y="173442"/>
                </a:cubicBezTo>
                <a:cubicBezTo>
                  <a:pt x="2484057" y="173442"/>
                  <a:pt x="2494446" y="170838"/>
                  <a:pt x="2504835" y="170838"/>
                </a:cubicBezTo>
                <a:cubicBezTo>
                  <a:pt x="2507432" y="170838"/>
                  <a:pt x="2510029" y="170838"/>
                  <a:pt x="2512626" y="170838"/>
                </a:cubicBezTo>
                <a:cubicBezTo>
                  <a:pt x="2504835" y="170838"/>
                  <a:pt x="2494446" y="168234"/>
                  <a:pt x="2486654" y="163025"/>
                </a:cubicBezTo>
                <a:cubicBezTo>
                  <a:pt x="2478862" y="157817"/>
                  <a:pt x="2476265" y="150004"/>
                  <a:pt x="2476265" y="142192"/>
                </a:cubicBezTo>
                <a:cubicBezTo>
                  <a:pt x="2476265" y="134379"/>
                  <a:pt x="2484057" y="131775"/>
                  <a:pt x="2491849" y="131775"/>
                </a:cubicBezTo>
                <a:cubicBezTo>
                  <a:pt x="2497043" y="134379"/>
                  <a:pt x="2494446" y="142192"/>
                  <a:pt x="2489251" y="139587"/>
                </a:cubicBezTo>
                <a:cubicBezTo>
                  <a:pt x="2484057" y="144796"/>
                  <a:pt x="2481460" y="150004"/>
                  <a:pt x="2484057" y="152608"/>
                </a:cubicBezTo>
                <a:cubicBezTo>
                  <a:pt x="2486654" y="157817"/>
                  <a:pt x="2491849" y="160421"/>
                  <a:pt x="2494446" y="160421"/>
                </a:cubicBezTo>
                <a:cubicBezTo>
                  <a:pt x="2499640" y="165629"/>
                  <a:pt x="2507432" y="165629"/>
                  <a:pt x="2515224" y="165629"/>
                </a:cubicBezTo>
                <a:cubicBezTo>
                  <a:pt x="2528210" y="168234"/>
                  <a:pt x="2543793" y="163025"/>
                  <a:pt x="2556779" y="157817"/>
                </a:cubicBezTo>
                <a:cubicBezTo>
                  <a:pt x="2559376" y="157817"/>
                  <a:pt x="2564571" y="155213"/>
                  <a:pt x="2567168" y="155213"/>
                </a:cubicBezTo>
                <a:lnTo>
                  <a:pt x="2613580" y="137198"/>
                </a:lnTo>
                <a:lnTo>
                  <a:pt x="2496246" y="137198"/>
                </a:lnTo>
                <a:lnTo>
                  <a:pt x="2496246" y="132435"/>
                </a:lnTo>
                <a:lnTo>
                  <a:pt x="2613721" y="132435"/>
                </a:lnTo>
                <a:lnTo>
                  <a:pt x="2613721" y="137143"/>
                </a:lnTo>
                <a:lnTo>
                  <a:pt x="2647682" y="123962"/>
                </a:lnTo>
                <a:cubicBezTo>
                  <a:pt x="2642487" y="123962"/>
                  <a:pt x="2634696" y="123962"/>
                  <a:pt x="2626904" y="121358"/>
                </a:cubicBezTo>
                <a:cubicBezTo>
                  <a:pt x="2616515" y="116149"/>
                  <a:pt x="2611321" y="105733"/>
                  <a:pt x="2616515" y="97920"/>
                </a:cubicBezTo>
                <a:cubicBezTo>
                  <a:pt x="2619112" y="92711"/>
                  <a:pt x="2629501" y="90107"/>
                  <a:pt x="2634696" y="95315"/>
                </a:cubicBezTo>
                <a:cubicBezTo>
                  <a:pt x="2639890" y="103128"/>
                  <a:pt x="2632098" y="110941"/>
                  <a:pt x="2624307" y="105733"/>
                </a:cubicBezTo>
                <a:cubicBezTo>
                  <a:pt x="2619112" y="103128"/>
                  <a:pt x="2626904" y="95315"/>
                  <a:pt x="2629501" y="100524"/>
                </a:cubicBezTo>
                <a:cubicBezTo>
                  <a:pt x="2621710" y="92711"/>
                  <a:pt x="2613918" y="103128"/>
                  <a:pt x="2619112" y="110941"/>
                </a:cubicBezTo>
                <a:cubicBezTo>
                  <a:pt x="2621710" y="116149"/>
                  <a:pt x="2626904" y="118754"/>
                  <a:pt x="2632098" y="121358"/>
                </a:cubicBezTo>
                <a:cubicBezTo>
                  <a:pt x="2642487" y="123962"/>
                  <a:pt x="2652876" y="121358"/>
                  <a:pt x="2663265" y="118754"/>
                </a:cubicBezTo>
                <a:cubicBezTo>
                  <a:pt x="2678848" y="113545"/>
                  <a:pt x="2691834" y="108337"/>
                  <a:pt x="2707418" y="105733"/>
                </a:cubicBezTo>
                <a:cubicBezTo>
                  <a:pt x="2735987" y="100524"/>
                  <a:pt x="2772348" y="97920"/>
                  <a:pt x="2798320" y="100524"/>
                </a:cubicBezTo>
                <a:cubicBezTo>
                  <a:pt x="2810008" y="101826"/>
                  <a:pt x="2822994" y="107035"/>
                  <a:pt x="2833058" y="111592"/>
                </a:cubicBezTo>
                <a:lnTo>
                  <a:pt x="2844869" y="117106"/>
                </a:lnTo>
                <a:lnTo>
                  <a:pt x="2839561" y="105805"/>
                </a:lnTo>
                <a:cubicBezTo>
                  <a:pt x="2834383" y="90207"/>
                  <a:pt x="2834383" y="69411"/>
                  <a:pt x="2836972" y="53814"/>
                </a:cubicBezTo>
                <a:cubicBezTo>
                  <a:pt x="2839561" y="35617"/>
                  <a:pt x="2852504" y="20020"/>
                  <a:pt x="2870624" y="14820"/>
                </a:cubicBezTo>
                <a:cubicBezTo>
                  <a:pt x="2886156" y="7022"/>
                  <a:pt x="2906865" y="12221"/>
                  <a:pt x="2914631" y="27818"/>
                </a:cubicBezTo>
                <a:cubicBezTo>
                  <a:pt x="2919808" y="35617"/>
                  <a:pt x="2914631" y="48614"/>
                  <a:pt x="2904276" y="53814"/>
                </a:cubicBezTo>
                <a:cubicBezTo>
                  <a:pt x="2893922" y="56413"/>
                  <a:pt x="2886156" y="46015"/>
                  <a:pt x="2893922" y="35617"/>
                </a:cubicBezTo>
                <a:cubicBezTo>
                  <a:pt x="2893922" y="35617"/>
                  <a:pt x="2893922" y="38216"/>
                  <a:pt x="2893922" y="38216"/>
                </a:cubicBezTo>
                <a:cubicBezTo>
                  <a:pt x="2893922" y="38216"/>
                  <a:pt x="2896510" y="38216"/>
                  <a:pt x="2896510" y="40816"/>
                </a:cubicBezTo>
                <a:cubicBezTo>
                  <a:pt x="2899099" y="40816"/>
                  <a:pt x="2904276" y="43415"/>
                  <a:pt x="2906865" y="38216"/>
                </a:cubicBezTo>
                <a:cubicBezTo>
                  <a:pt x="2906865" y="38216"/>
                  <a:pt x="2912042" y="40816"/>
                  <a:pt x="2912042" y="30418"/>
                </a:cubicBezTo>
                <a:cubicBezTo>
                  <a:pt x="2909454" y="22619"/>
                  <a:pt x="2899099" y="17420"/>
                  <a:pt x="2888744" y="17420"/>
                </a:cubicBezTo>
                <a:cubicBezTo>
                  <a:pt x="2873213" y="17420"/>
                  <a:pt x="2860270" y="25219"/>
                  <a:pt x="2849915" y="38216"/>
                </a:cubicBezTo>
                <a:cubicBezTo>
                  <a:pt x="2836972" y="59013"/>
                  <a:pt x="2842149" y="85008"/>
                  <a:pt x="2849915" y="108404"/>
                </a:cubicBezTo>
                <a:cubicBezTo>
                  <a:pt x="2857681" y="131800"/>
                  <a:pt x="2870624" y="142198"/>
                  <a:pt x="2893922" y="152596"/>
                </a:cubicBezTo>
                <a:cubicBezTo>
                  <a:pt x="2909454" y="157795"/>
                  <a:pt x="2932751" y="160395"/>
                  <a:pt x="2948283" y="152596"/>
                </a:cubicBezTo>
                <a:cubicBezTo>
                  <a:pt x="2953460" y="170793"/>
                  <a:pt x="2968992" y="186390"/>
                  <a:pt x="2981935" y="194189"/>
                </a:cubicBezTo>
                <a:cubicBezTo>
                  <a:pt x="3005233" y="204587"/>
                  <a:pt x="3020765" y="209786"/>
                  <a:pt x="3046651" y="201987"/>
                </a:cubicBezTo>
                <a:cubicBezTo>
                  <a:pt x="3069949" y="194189"/>
                  <a:pt x="3098424" y="183791"/>
                  <a:pt x="3108778" y="160395"/>
                </a:cubicBezTo>
                <a:cubicBezTo>
                  <a:pt x="3116544" y="147397"/>
                  <a:pt x="3113955" y="131800"/>
                  <a:pt x="3106189" y="118802"/>
                </a:cubicBezTo>
                <a:cubicBezTo>
                  <a:pt x="3098424" y="113603"/>
                  <a:pt x="3088069" y="108404"/>
                  <a:pt x="3080303" y="111004"/>
                </a:cubicBezTo>
                <a:cubicBezTo>
                  <a:pt x="3069949" y="116203"/>
                  <a:pt x="3075126" y="118802"/>
                  <a:pt x="3075126" y="118802"/>
                </a:cubicBezTo>
                <a:cubicBezTo>
                  <a:pt x="3072537" y="124001"/>
                  <a:pt x="3077715" y="126601"/>
                  <a:pt x="3080303" y="126601"/>
                </a:cubicBezTo>
                <a:cubicBezTo>
                  <a:pt x="3080303" y="129200"/>
                  <a:pt x="3082892" y="129200"/>
                  <a:pt x="3085480" y="129200"/>
                </a:cubicBezTo>
                <a:cubicBezTo>
                  <a:pt x="3082892" y="139599"/>
                  <a:pt x="3067360" y="139599"/>
                  <a:pt x="3064771" y="129200"/>
                </a:cubicBezTo>
                <a:cubicBezTo>
                  <a:pt x="3059594" y="118802"/>
                  <a:pt x="3069949" y="108404"/>
                  <a:pt x="3080303" y="108404"/>
                </a:cubicBezTo>
                <a:cubicBezTo>
                  <a:pt x="3098424" y="105805"/>
                  <a:pt x="3113955" y="116203"/>
                  <a:pt x="3119133" y="134399"/>
                </a:cubicBezTo>
                <a:cubicBezTo>
                  <a:pt x="3121721" y="149997"/>
                  <a:pt x="3116544" y="168193"/>
                  <a:pt x="3101012" y="181191"/>
                </a:cubicBezTo>
                <a:cubicBezTo>
                  <a:pt x="3088069" y="194189"/>
                  <a:pt x="3069949" y="204587"/>
                  <a:pt x="3046651" y="209786"/>
                </a:cubicBezTo>
                <a:cubicBezTo>
                  <a:pt x="3044062" y="209786"/>
                  <a:pt x="3041474" y="212386"/>
                  <a:pt x="3036296" y="212386"/>
                </a:cubicBezTo>
                <a:lnTo>
                  <a:pt x="3029127" y="212591"/>
                </a:lnTo>
                <a:lnTo>
                  <a:pt x="3039495" y="220336"/>
                </a:lnTo>
                <a:cubicBezTo>
                  <a:pt x="3039495" y="220336"/>
                  <a:pt x="3057638" y="246324"/>
                  <a:pt x="3060230" y="269714"/>
                </a:cubicBezTo>
                <a:cubicBezTo>
                  <a:pt x="3062822" y="290504"/>
                  <a:pt x="3062822" y="326888"/>
                  <a:pt x="3055046" y="350278"/>
                </a:cubicBezTo>
                <a:cubicBezTo>
                  <a:pt x="3052454" y="365871"/>
                  <a:pt x="3047271" y="378865"/>
                  <a:pt x="3042087" y="391859"/>
                </a:cubicBezTo>
                <a:cubicBezTo>
                  <a:pt x="3039495" y="402254"/>
                  <a:pt x="3036903" y="410051"/>
                  <a:pt x="3039495" y="420446"/>
                </a:cubicBezTo>
                <a:cubicBezTo>
                  <a:pt x="3042087" y="425644"/>
                  <a:pt x="3044679" y="430842"/>
                  <a:pt x="3049863" y="433441"/>
                </a:cubicBezTo>
                <a:cubicBezTo>
                  <a:pt x="3057638" y="436039"/>
                  <a:pt x="3070597" y="430842"/>
                  <a:pt x="3060230" y="423045"/>
                </a:cubicBezTo>
                <a:cubicBezTo>
                  <a:pt x="3065414" y="425644"/>
                  <a:pt x="3057638" y="433441"/>
                  <a:pt x="3055046" y="428243"/>
                </a:cubicBezTo>
                <a:cubicBezTo>
                  <a:pt x="3049863" y="420446"/>
                  <a:pt x="3060230" y="412650"/>
                  <a:pt x="3068005" y="417848"/>
                </a:cubicBezTo>
                <a:cubicBezTo>
                  <a:pt x="3073189" y="423045"/>
                  <a:pt x="3070597" y="433441"/>
                  <a:pt x="3065414" y="436039"/>
                </a:cubicBezTo>
                <a:cubicBezTo>
                  <a:pt x="3055046" y="441237"/>
                  <a:pt x="3044679" y="433441"/>
                  <a:pt x="3039495" y="425644"/>
                </a:cubicBezTo>
                <a:cubicBezTo>
                  <a:pt x="3034312" y="417848"/>
                  <a:pt x="3034312" y="412650"/>
                  <a:pt x="3036903" y="404853"/>
                </a:cubicBezTo>
                <a:lnTo>
                  <a:pt x="3021709" y="438840"/>
                </a:lnTo>
                <a:lnTo>
                  <a:pt x="3021709" y="456285"/>
                </a:lnTo>
                <a:lnTo>
                  <a:pt x="3013910" y="456285"/>
                </a:lnTo>
                <a:lnTo>
                  <a:pt x="3003210" y="480220"/>
                </a:lnTo>
                <a:cubicBezTo>
                  <a:pt x="3000618" y="482819"/>
                  <a:pt x="2998026" y="485417"/>
                  <a:pt x="2998026" y="488016"/>
                </a:cubicBezTo>
                <a:cubicBezTo>
                  <a:pt x="2998026" y="488016"/>
                  <a:pt x="2998026" y="488016"/>
                  <a:pt x="2998026" y="490615"/>
                </a:cubicBezTo>
                <a:cubicBezTo>
                  <a:pt x="2992842" y="501010"/>
                  <a:pt x="2987658" y="516604"/>
                  <a:pt x="2990250" y="529598"/>
                </a:cubicBezTo>
                <a:cubicBezTo>
                  <a:pt x="2990250" y="534795"/>
                  <a:pt x="2992842" y="539993"/>
                  <a:pt x="2995434" y="545191"/>
                </a:cubicBezTo>
                <a:cubicBezTo>
                  <a:pt x="2998026" y="550388"/>
                  <a:pt x="3000618" y="552987"/>
                  <a:pt x="3003210" y="555586"/>
                </a:cubicBezTo>
                <a:cubicBezTo>
                  <a:pt x="3008393" y="558185"/>
                  <a:pt x="3013577" y="558185"/>
                  <a:pt x="3018761" y="552987"/>
                </a:cubicBezTo>
                <a:cubicBezTo>
                  <a:pt x="3016169" y="547790"/>
                  <a:pt x="3026536" y="545191"/>
                  <a:pt x="3026536" y="550388"/>
                </a:cubicBezTo>
                <a:cubicBezTo>
                  <a:pt x="3027832" y="552987"/>
                  <a:pt x="3027184" y="556236"/>
                  <a:pt x="3025240" y="558835"/>
                </a:cubicBezTo>
                <a:lnTo>
                  <a:pt x="3020801" y="561060"/>
                </a:lnTo>
                <a:lnTo>
                  <a:pt x="3021709" y="561060"/>
                </a:lnTo>
                <a:lnTo>
                  <a:pt x="3021709" y="576935"/>
                </a:lnTo>
                <a:lnTo>
                  <a:pt x="3039171" y="592810"/>
                </a:lnTo>
                <a:lnTo>
                  <a:pt x="3021709" y="607098"/>
                </a:lnTo>
                <a:lnTo>
                  <a:pt x="3021709" y="615035"/>
                </a:lnTo>
                <a:lnTo>
                  <a:pt x="3038966" y="630724"/>
                </a:lnTo>
                <a:lnTo>
                  <a:pt x="3052292" y="630303"/>
                </a:lnTo>
                <a:cubicBezTo>
                  <a:pt x="3066871" y="625917"/>
                  <a:pt x="3065414" y="612761"/>
                  <a:pt x="3065414" y="612761"/>
                </a:cubicBezTo>
                <a:cubicBezTo>
                  <a:pt x="3073189" y="615359"/>
                  <a:pt x="3070597" y="610162"/>
                  <a:pt x="3070597" y="610162"/>
                </a:cubicBezTo>
                <a:cubicBezTo>
                  <a:pt x="3070597" y="602365"/>
                  <a:pt x="3060230" y="599766"/>
                  <a:pt x="3060230" y="599766"/>
                </a:cubicBezTo>
                <a:cubicBezTo>
                  <a:pt x="3062822" y="599766"/>
                  <a:pt x="3070597" y="602365"/>
                  <a:pt x="3070597" y="602365"/>
                </a:cubicBezTo>
                <a:cubicBezTo>
                  <a:pt x="3078373" y="604964"/>
                  <a:pt x="3080965" y="610162"/>
                  <a:pt x="3080965" y="615359"/>
                </a:cubicBezTo>
                <a:cubicBezTo>
                  <a:pt x="3080965" y="617958"/>
                  <a:pt x="3080965" y="620557"/>
                  <a:pt x="3078373" y="623156"/>
                </a:cubicBezTo>
                <a:cubicBezTo>
                  <a:pt x="3073189" y="630953"/>
                  <a:pt x="3060230" y="636150"/>
                  <a:pt x="3049863" y="636150"/>
                </a:cubicBezTo>
                <a:lnTo>
                  <a:pt x="3035963" y="633827"/>
                </a:lnTo>
                <a:lnTo>
                  <a:pt x="3031997" y="637432"/>
                </a:lnTo>
                <a:lnTo>
                  <a:pt x="3059906" y="651094"/>
                </a:lnTo>
                <a:cubicBezTo>
                  <a:pt x="3075133" y="654992"/>
                  <a:pt x="3091332" y="655642"/>
                  <a:pt x="3106883" y="651743"/>
                </a:cubicBezTo>
                <a:cubicBezTo>
                  <a:pt x="3117250" y="649144"/>
                  <a:pt x="3130210" y="643947"/>
                  <a:pt x="3137985" y="636150"/>
                </a:cubicBezTo>
                <a:cubicBezTo>
                  <a:pt x="3148352" y="625755"/>
                  <a:pt x="3156128" y="612761"/>
                  <a:pt x="3156128" y="597168"/>
                </a:cubicBezTo>
                <a:cubicBezTo>
                  <a:pt x="3156128" y="589371"/>
                  <a:pt x="3150944" y="573778"/>
                  <a:pt x="3135393" y="573778"/>
                </a:cubicBezTo>
                <a:cubicBezTo>
                  <a:pt x="3127618" y="576377"/>
                  <a:pt x="3119842" y="581575"/>
                  <a:pt x="3122434" y="589371"/>
                </a:cubicBezTo>
                <a:cubicBezTo>
                  <a:pt x="3127618" y="597168"/>
                  <a:pt x="3130210" y="597168"/>
                  <a:pt x="3132801" y="589371"/>
                </a:cubicBezTo>
                <a:cubicBezTo>
                  <a:pt x="3130210" y="584173"/>
                  <a:pt x="3140577" y="581575"/>
                  <a:pt x="3143169" y="586772"/>
                </a:cubicBezTo>
                <a:cubicBezTo>
                  <a:pt x="3145761" y="599766"/>
                  <a:pt x="3127618" y="607563"/>
                  <a:pt x="3117250" y="599766"/>
                </a:cubicBezTo>
                <a:cubicBezTo>
                  <a:pt x="3109475" y="589371"/>
                  <a:pt x="3119842" y="573778"/>
                  <a:pt x="3130210" y="571179"/>
                </a:cubicBezTo>
                <a:cubicBezTo>
                  <a:pt x="3148352" y="568580"/>
                  <a:pt x="3161312" y="584173"/>
                  <a:pt x="3161312" y="597168"/>
                </a:cubicBezTo>
                <a:cubicBezTo>
                  <a:pt x="3161312" y="602365"/>
                  <a:pt x="3158720" y="607563"/>
                  <a:pt x="3158720" y="612761"/>
                </a:cubicBezTo>
                <a:cubicBezTo>
                  <a:pt x="3166495" y="597168"/>
                  <a:pt x="3169087" y="578976"/>
                  <a:pt x="3163903" y="560784"/>
                </a:cubicBezTo>
                <a:cubicBezTo>
                  <a:pt x="3161312" y="555586"/>
                  <a:pt x="3158720" y="550388"/>
                  <a:pt x="3156128" y="545191"/>
                </a:cubicBezTo>
                <a:cubicBezTo>
                  <a:pt x="3153536" y="542592"/>
                  <a:pt x="3150944" y="539993"/>
                  <a:pt x="3148352" y="537394"/>
                </a:cubicBezTo>
                <a:cubicBezTo>
                  <a:pt x="3145761" y="534795"/>
                  <a:pt x="3140577" y="532197"/>
                  <a:pt x="3135393" y="532197"/>
                </a:cubicBezTo>
                <a:cubicBezTo>
                  <a:pt x="3132801" y="534795"/>
                  <a:pt x="3122434" y="534795"/>
                  <a:pt x="3125026" y="542592"/>
                </a:cubicBezTo>
                <a:cubicBezTo>
                  <a:pt x="3127618" y="545191"/>
                  <a:pt x="3119842" y="547790"/>
                  <a:pt x="3117250" y="542592"/>
                </a:cubicBezTo>
                <a:cubicBezTo>
                  <a:pt x="3117250" y="532197"/>
                  <a:pt x="3127618" y="529598"/>
                  <a:pt x="3137985" y="529598"/>
                </a:cubicBezTo>
                <a:cubicBezTo>
                  <a:pt x="3143169" y="529598"/>
                  <a:pt x="3145761" y="532197"/>
                  <a:pt x="3150944" y="534795"/>
                </a:cubicBezTo>
                <a:cubicBezTo>
                  <a:pt x="3137985" y="519202"/>
                  <a:pt x="3122434" y="511406"/>
                  <a:pt x="3104291" y="511406"/>
                </a:cubicBezTo>
                <a:cubicBezTo>
                  <a:pt x="3093924" y="511406"/>
                  <a:pt x="3080965" y="516604"/>
                  <a:pt x="3075781" y="526999"/>
                </a:cubicBezTo>
                <a:cubicBezTo>
                  <a:pt x="3075781" y="526999"/>
                  <a:pt x="3070597" y="537394"/>
                  <a:pt x="3070597" y="542592"/>
                </a:cubicBezTo>
                <a:cubicBezTo>
                  <a:pt x="3070597" y="542592"/>
                  <a:pt x="3057638" y="539993"/>
                  <a:pt x="3057638" y="552987"/>
                </a:cubicBezTo>
                <a:cubicBezTo>
                  <a:pt x="3057638" y="568580"/>
                  <a:pt x="3065414" y="571179"/>
                  <a:pt x="3065414" y="571179"/>
                </a:cubicBezTo>
                <a:cubicBezTo>
                  <a:pt x="3065414" y="571179"/>
                  <a:pt x="3042087" y="568580"/>
                  <a:pt x="3052454" y="539993"/>
                </a:cubicBezTo>
                <a:cubicBezTo>
                  <a:pt x="3057638" y="519202"/>
                  <a:pt x="3091332" y="506208"/>
                  <a:pt x="3109475" y="508807"/>
                </a:cubicBezTo>
                <a:cubicBezTo>
                  <a:pt x="3114658" y="508807"/>
                  <a:pt x="3117250" y="508807"/>
                  <a:pt x="3119842" y="508807"/>
                </a:cubicBezTo>
                <a:cubicBezTo>
                  <a:pt x="3112067" y="506208"/>
                  <a:pt x="3106883" y="501010"/>
                  <a:pt x="3104291" y="493214"/>
                </a:cubicBezTo>
                <a:cubicBezTo>
                  <a:pt x="3099107" y="477621"/>
                  <a:pt x="3101699" y="462028"/>
                  <a:pt x="3114658" y="454231"/>
                </a:cubicBezTo>
                <a:cubicBezTo>
                  <a:pt x="3125026" y="449034"/>
                  <a:pt x="3140577" y="454231"/>
                  <a:pt x="3143169" y="464627"/>
                </a:cubicBezTo>
                <a:cubicBezTo>
                  <a:pt x="3145761" y="467226"/>
                  <a:pt x="3145761" y="469824"/>
                  <a:pt x="3143169" y="472423"/>
                </a:cubicBezTo>
                <a:cubicBezTo>
                  <a:pt x="3143169" y="475022"/>
                  <a:pt x="3140577" y="477621"/>
                  <a:pt x="3137985" y="480220"/>
                </a:cubicBezTo>
                <a:cubicBezTo>
                  <a:pt x="3125026" y="488016"/>
                  <a:pt x="3117250" y="475022"/>
                  <a:pt x="3117250" y="475022"/>
                </a:cubicBezTo>
                <a:cubicBezTo>
                  <a:pt x="3119842" y="475022"/>
                  <a:pt x="3127618" y="477621"/>
                  <a:pt x="3130210" y="475022"/>
                </a:cubicBezTo>
                <a:cubicBezTo>
                  <a:pt x="3135393" y="472423"/>
                  <a:pt x="3127618" y="469824"/>
                  <a:pt x="3127618" y="469824"/>
                </a:cubicBezTo>
                <a:cubicBezTo>
                  <a:pt x="3132801" y="467226"/>
                  <a:pt x="3130210" y="462028"/>
                  <a:pt x="3122434" y="459429"/>
                </a:cubicBezTo>
                <a:cubicBezTo>
                  <a:pt x="3119842" y="456830"/>
                  <a:pt x="3117250" y="459429"/>
                  <a:pt x="3112067" y="462028"/>
                </a:cubicBezTo>
                <a:cubicBezTo>
                  <a:pt x="3106883" y="467226"/>
                  <a:pt x="3104291" y="477621"/>
                  <a:pt x="3106883" y="488016"/>
                </a:cubicBezTo>
                <a:cubicBezTo>
                  <a:pt x="3109475" y="501010"/>
                  <a:pt x="3122434" y="508807"/>
                  <a:pt x="3132801" y="514005"/>
                </a:cubicBezTo>
                <a:cubicBezTo>
                  <a:pt x="3135393" y="514005"/>
                  <a:pt x="3135393" y="514005"/>
                  <a:pt x="3135393" y="516604"/>
                </a:cubicBezTo>
                <a:lnTo>
                  <a:pt x="3142938" y="519125"/>
                </a:lnTo>
                <a:lnTo>
                  <a:pt x="3155480" y="532521"/>
                </a:lnTo>
                <a:cubicBezTo>
                  <a:pt x="3160016" y="538044"/>
                  <a:pt x="3163903" y="543891"/>
                  <a:pt x="3166495" y="550388"/>
                </a:cubicBezTo>
                <a:cubicBezTo>
                  <a:pt x="3182046" y="591970"/>
                  <a:pt x="3161312" y="636150"/>
                  <a:pt x="3117250" y="654342"/>
                </a:cubicBezTo>
                <a:cubicBezTo>
                  <a:pt x="3096515" y="662139"/>
                  <a:pt x="3074485" y="662139"/>
                  <a:pt x="3054074" y="656616"/>
                </a:cubicBezTo>
                <a:lnTo>
                  <a:pt x="3027666" y="641370"/>
                </a:lnTo>
                <a:lnTo>
                  <a:pt x="3021709" y="646785"/>
                </a:lnTo>
                <a:lnTo>
                  <a:pt x="3021709" y="695998"/>
                </a:lnTo>
                <a:lnTo>
                  <a:pt x="3013771" y="695998"/>
                </a:lnTo>
                <a:lnTo>
                  <a:pt x="3013771" y="646785"/>
                </a:lnTo>
                <a:lnTo>
                  <a:pt x="2997896" y="630910"/>
                </a:lnTo>
                <a:lnTo>
                  <a:pt x="3002161" y="626646"/>
                </a:lnTo>
                <a:lnTo>
                  <a:pt x="3000618" y="625755"/>
                </a:lnTo>
                <a:cubicBezTo>
                  <a:pt x="2987658" y="610162"/>
                  <a:pt x="2977291" y="589371"/>
                  <a:pt x="2974699" y="571179"/>
                </a:cubicBezTo>
                <a:cubicBezTo>
                  <a:pt x="2972107" y="591970"/>
                  <a:pt x="2972107" y="612761"/>
                  <a:pt x="2974699" y="636150"/>
                </a:cubicBezTo>
                <a:cubicBezTo>
                  <a:pt x="2974699" y="654342"/>
                  <a:pt x="2977291" y="669935"/>
                  <a:pt x="2982475" y="685528"/>
                </a:cubicBezTo>
                <a:cubicBezTo>
                  <a:pt x="2985067" y="688127"/>
                  <a:pt x="2985067" y="690726"/>
                  <a:pt x="2987658" y="695924"/>
                </a:cubicBezTo>
                <a:cubicBezTo>
                  <a:pt x="2990250" y="703720"/>
                  <a:pt x="2998026" y="711517"/>
                  <a:pt x="3005801" y="714115"/>
                </a:cubicBezTo>
                <a:lnTo>
                  <a:pt x="3013771" y="715714"/>
                </a:lnTo>
                <a:lnTo>
                  <a:pt x="3013771" y="715047"/>
                </a:lnTo>
                <a:lnTo>
                  <a:pt x="3021709" y="715047"/>
                </a:lnTo>
                <a:lnTo>
                  <a:pt x="3021709" y="716517"/>
                </a:lnTo>
                <a:lnTo>
                  <a:pt x="3023620" y="716390"/>
                </a:lnTo>
                <a:cubicBezTo>
                  <a:pt x="3025240" y="716065"/>
                  <a:pt x="3026536" y="715415"/>
                  <a:pt x="3026536" y="714115"/>
                </a:cubicBezTo>
                <a:cubicBezTo>
                  <a:pt x="3029128" y="708918"/>
                  <a:pt x="3026536" y="706319"/>
                  <a:pt x="3021352" y="706319"/>
                </a:cubicBezTo>
                <a:cubicBezTo>
                  <a:pt x="3023944" y="714115"/>
                  <a:pt x="3010985" y="714115"/>
                  <a:pt x="3013577" y="706319"/>
                </a:cubicBezTo>
                <a:cubicBezTo>
                  <a:pt x="3013577" y="695924"/>
                  <a:pt x="3026536" y="695924"/>
                  <a:pt x="3031720" y="703720"/>
                </a:cubicBezTo>
                <a:cubicBezTo>
                  <a:pt x="3036903" y="708918"/>
                  <a:pt x="3031720" y="716714"/>
                  <a:pt x="3026536" y="719313"/>
                </a:cubicBezTo>
                <a:lnTo>
                  <a:pt x="3021709" y="720306"/>
                </a:lnTo>
                <a:lnTo>
                  <a:pt x="3021709" y="738311"/>
                </a:lnTo>
                <a:lnTo>
                  <a:pt x="3023944" y="740104"/>
                </a:lnTo>
                <a:cubicBezTo>
                  <a:pt x="3026536" y="740104"/>
                  <a:pt x="3029128" y="740104"/>
                  <a:pt x="3031720" y="742703"/>
                </a:cubicBezTo>
                <a:cubicBezTo>
                  <a:pt x="3036903" y="742703"/>
                  <a:pt x="3039495" y="742703"/>
                  <a:pt x="3042087" y="742703"/>
                </a:cubicBezTo>
                <a:cubicBezTo>
                  <a:pt x="3049863" y="740104"/>
                  <a:pt x="3047271" y="734906"/>
                  <a:pt x="3047271" y="734906"/>
                </a:cubicBezTo>
                <a:cubicBezTo>
                  <a:pt x="3055046" y="734906"/>
                  <a:pt x="3055046" y="729709"/>
                  <a:pt x="3055046" y="727110"/>
                </a:cubicBezTo>
                <a:cubicBezTo>
                  <a:pt x="3052454" y="724511"/>
                  <a:pt x="3049863" y="719313"/>
                  <a:pt x="3049863" y="719313"/>
                </a:cubicBezTo>
                <a:cubicBezTo>
                  <a:pt x="3060230" y="721912"/>
                  <a:pt x="3062822" y="727110"/>
                  <a:pt x="3062822" y="732307"/>
                </a:cubicBezTo>
                <a:cubicBezTo>
                  <a:pt x="3062822" y="737505"/>
                  <a:pt x="3057638" y="742703"/>
                  <a:pt x="3049863" y="745302"/>
                </a:cubicBezTo>
                <a:cubicBezTo>
                  <a:pt x="3044679" y="746601"/>
                  <a:pt x="3037551" y="746601"/>
                  <a:pt x="3030424" y="745302"/>
                </a:cubicBezTo>
                <a:lnTo>
                  <a:pt x="3021709" y="741806"/>
                </a:lnTo>
                <a:lnTo>
                  <a:pt x="3021709" y="753147"/>
                </a:lnTo>
                <a:lnTo>
                  <a:pt x="3015731" y="753147"/>
                </a:lnTo>
                <a:lnTo>
                  <a:pt x="3036903" y="784284"/>
                </a:lnTo>
                <a:cubicBezTo>
                  <a:pt x="3039495" y="784284"/>
                  <a:pt x="3039495" y="784284"/>
                  <a:pt x="3042087" y="786883"/>
                </a:cubicBezTo>
                <a:cubicBezTo>
                  <a:pt x="3042087" y="786883"/>
                  <a:pt x="3044679" y="789482"/>
                  <a:pt x="3047271" y="789482"/>
                </a:cubicBezTo>
                <a:cubicBezTo>
                  <a:pt x="3057638" y="797278"/>
                  <a:pt x="3073189" y="802476"/>
                  <a:pt x="3075781" y="789482"/>
                </a:cubicBezTo>
                <a:cubicBezTo>
                  <a:pt x="3075781" y="786883"/>
                  <a:pt x="3086148" y="786883"/>
                  <a:pt x="3083556" y="792081"/>
                </a:cubicBezTo>
                <a:cubicBezTo>
                  <a:pt x="3080965" y="799877"/>
                  <a:pt x="3073189" y="802476"/>
                  <a:pt x="3065414" y="802476"/>
                </a:cubicBezTo>
                <a:cubicBezTo>
                  <a:pt x="3073189" y="805075"/>
                  <a:pt x="3078373" y="807674"/>
                  <a:pt x="3088740" y="810273"/>
                </a:cubicBezTo>
                <a:cubicBezTo>
                  <a:pt x="3099107" y="812871"/>
                  <a:pt x="3114658" y="812871"/>
                  <a:pt x="3122434" y="820668"/>
                </a:cubicBezTo>
                <a:cubicBezTo>
                  <a:pt x="3127618" y="825866"/>
                  <a:pt x="3132801" y="833662"/>
                  <a:pt x="3127618" y="838860"/>
                </a:cubicBezTo>
                <a:cubicBezTo>
                  <a:pt x="3117250" y="851854"/>
                  <a:pt x="3088740" y="831063"/>
                  <a:pt x="3075781" y="825866"/>
                </a:cubicBezTo>
                <a:cubicBezTo>
                  <a:pt x="3073189" y="825866"/>
                  <a:pt x="3073189" y="823267"/>
                  <a:pt x="3070597" y="820668"/>
                </a:cubicBezTo>
                <a:cubicBezTo>
                  <a:pt x="3073189" y="825866"/>
                  <a:pt x="3078373" y="831063"/>
                  <a:pt x="3080965" y="836261"/>
                </a:cubicBezTo>
                <a:cubicBezTo>
                  <a:pt x="3083556" y="841459"/>
                  <a:pt x="3080965" y="851854"/>
                  <a:pt x="3073189" y="857052"/>
                </a:cubicBezTo>
                <a:cubicBezTo>
                  <a:pt x="3052454" y="867447"/>
                  <a:pt x="3049863" y="836261"/>
                  <a:pt x="3068005" y="838860"/>
                </a:cubicBezTo>
                <a:cubicBezTo>
                  <a:pt x="3075781" y="841459"/>
                  <a:pt x="3065414" y="851854"/>
                  <a:pt x="3062822" y="846656"/>
                </a:cubicBezTo>
                <a:cubicBezTo>
                  <a:pt x="3065414" y="854453"/>
                  <a:pt x="3070597" y="857052"/>
                  <a:pt x="3075781" y="849255"/>
                </a:cubicBezTo>
                <a:cubicBezTo>
                  <a:pt x="3078373" y="844058"/>
                  <a:pt x="3078373" y="838860"/>
                  <a:pt x="3075781" y="833662"/>
                </a:cubicBezTo>
                <a:cubicBezTo>
                  <a:pt x="3073189" y="828465"/>
                  <a:pt x="3068005" y="825866"/>
                  <a:pt x="3065414" y="820668"/>
                </a:cubicBezTo>
                <a:cubicBezTo>
                  <a:pt x="3060230" y="818069"/>
                  <a:pt x="3055046" y="812871"/>
                  <a:pt x="3052454" y="810273"/>
                </a:cubicBezTo>
                <a:lnTo>
                  <a:pt x="3042087" y="799877"/>
                </a:lnTo>
                <a:lnTo>
                  <a:pt x="3042087" y="799877"/>
                </a:lnTo>
                <a:cubicBezTo>
                  <a:pt x="3039495" y="799877"/>
                  <a:pt x="3039495" y="797278"/>
                  <a:pt x="3039495" y="797278"/>
                </a:cubicBezTo>
                <a:lnTo>
                  <a:pt x="3042087" y="799877"/>
                </a:lnTo>
                <a:lnTo>
                  <a:pt x="3044679" y="822617"/>
                </a:lnTo>
                <a:cubicBezTo>
                  <a:pt x="3043383" y="830414"/>
                  <a:pt x="3039495" y="837560"/>
                  <a:pt x="3031720" y="841459"/>
                </a:cubicBezTo>
                <a:lnTo>
                  <a:pt x="3021708" y="842243"/>
                </a:lnTo>
                <a:lnTo>
                  <a:pt x="3021708" y="1210347"/>
                </a:lnTo>
                <a:lnTo>
                  <a:pt x="3047108" y="1234160"/>
                </a:lnTo>
                <a:lnTo>
                  <a:pt x="3021708" y="1257972"/>
                </a:lnTo>
                <a:lnTo>
                  <a:pt x="3021708" y="1597697"/>
                </a:lnTo>
                <a:lnTo>
                  <a:pt x="3013771" y="1597697"/>
                </a:lnTo>
                <a:lnTo>
                  <a:pt x="3013771" y="1257972"/>
                </a:lnTo>
                <a:lnTo>
                  <a:pt x="2989958" y="1234160"/>
                </a:lnTo>
                <a:lnTo>
                  <a:pt x="3013771" y="1210347"/>
                </a:lnTo>
                <a:lnTo>
                  <a:pt x="3013771" y="842865"/>
                </a:lnTo>
                <a:lnTo>
                  <a:pt x="3010985" y="843083"/>
                </a:lnTo>
                <a:cubicBezTo>
                  <a:pt x="3004505" y="841459"/>
                  <a:pt x="2999322" y="837561"/>
                  <a:pt x="2998026" y="831063"/>
                </a:cubicBezTo>
                <a:cubicBezTo>
                  <a:pt x="2992842" y="820668"/>
                  <a:pt x="3005801" y="812871"/>
                  <a:pt x="3013577" y="818069"/>
                </a:cubicBezTo>
                <a:lnTo>
                  <a:pt x="3013771" y="818069"/>
                </a:lnTo>
                <a:lnTo>
                  <a:pt x="3013771" y="781722"/>
                </a:lnTo>
                <a:lnTo>
                  <a:pt x="3021708" y="781722"/>
                </a:lnTo>
                <a:lnTo>
                  <a:pt x="3021708" y="836261"/>
                </a:lnTo>
                <a:lnTo>
                  <a:pt x="3029128" y="836261"/>
                </a:lnTo>
                <a:cubicBezTo>
                  <a:pt x="3031720" y="833662"/>
                  <a:pt x="3034312" y="831063"/>
                  <a:pt x="3036903" y="828465"/>
                </a:cubicBezTo>
                <a:cubicBezTo>
                  <a:pt x="3044679" y="815470"/>
                  <a:pt x="3039495" y="802476"/>
                  <a:pt x="3031720" y="792081"/>
                </a:cubicBezTo>
                <a:cubicBezTo>
                  <a:pt x="3026536" y="786883"/>
                  <a:pt x="3023944" y="779087"/>
                  <a:pt x="3018761" y="773889"/>
                </a:cubicBezTo>
                <a:cubicBezTo>
                  <a:pt x="3018761" y="773889"/>
                  <a:pt x="3016169" y="771290"/>
                  <a:pt x="3016169" y="771290"/>
                </a:cubicBezTo>
                <a:cubicBezTo>
                  <a:pt x="3003210" y="753098"/>
                  <a:pt x="2992842" y="734906"/>
                  <a:pt x="2985067" y="714115"/>
                </a:cubicBezTo>
                <a:cubicBezTo>
                  <a:pt x="2964332" y="659540"/>
                  <a:pt x="2959148" y="597168"/>
                  <a:pt x="2974699" y="542592"/>
                </a:cubicBezTo>
                <a:cubicBezTo>
                  <a:pt x="2977291" y="529598"/>
                  <a:pt x="2979883" y="519202"/>
                  <a:pt x="2985067" y="506208"/>
                </a:cubicBezTo>
                <a:cubicBezTo>
                  <a:pt x="2972107" y="526999"/>
                  <a:pt x="2951373" y="542592"/>
                  <a:pt x="2928046" y="532197"/>
                </a:cubicBezTo>
                <a:cubicBezTo>
                  <a:pt x="2928046" y="532197"/>
                  <a:pt x="2953965" y="526999"/>
                  <a:pt x="2948781" y="506208"/>
                </a:cubicBezTo>
                <a:cubicBezTo>
                  <a:pt x="2948781" y="506208"/>
                  <a:pt x="2977291" y="503609"/>
                  <a:pt x="3008393" y="451632"/>
                </a:cubicBezTo>
                <a:lnTo>
                  <a:pt x="3013771" y="440847"/>
                </a:lnTo>
                <a:lnTo>
                  <a:pt x="3013771" y="413422"/>
                </a:lnTo>
                <a:lnTo>
                  <a:pt x="3021709" y="413422"/>
                </a:lnTo>
                <a:lnTo>
                  <a:pt x="3021709" y="424928"/>
                </a:lnTo>
                <a:lnTo>
                  <a:pt x="3029128" y="410051"/>
                </a:lnTo>
                <a:cubicBezTo>
                  <a:pt x="3031720" y="402254"/>
                  <a:pt x="3034312" y="397057"/>
                  <a:pt x="3036903" y="389260"/>
                </a:cubicBezTo>
                <a:cubicBezTo>
                  <a:pt x="3031720" y="394458"/>
                  <a:pt x="3029128" y="397057"/>
                  <a:pt x="3023944" y="399656"/>
                </a:cubicBezTo>
                <a:cubicBezTo>
                  <a:pt x="3005801" y="412650"/>
                  <a:pt x="2974699" y="404853"/>
                  <a:pt x="2979883" y="381464"/>
                </a:cubicBezTo>
                <a:cubicBezTo>
                  <a:pt x="2979883" y="381464"/>
                  <a:pt x="2979883" y="378865"/>
                  <a:pt x="2979883" y="378865"/>
                </a:cubicBezTo>
                <a:cubicBezTo>
                  <a:pt x="2979883" y="378865"/>
                  <a:pt x="2982475" y="378865"/>
                  <a:pt x="2982475" y="378865"/>
                </a:cubicBezTo>
                <a:cubicBezTo>
                  <a:pt x="2982475" y="373667"/>
                  <a:pt x="2985067" y="371068"/>
                  <a:pt x="2990250" y="368470"/>
                </a:cubicBezTo>
                <a:cubicBezTo>
                  <a:pt x="2996730" y="363272"/>
                  <a:pt x="3003858" y="363272"/>
                  <a:pt x="3009365" y="364571"/>
                </a:cubicBezTo>
                <a:lnTo>
                  <a:pt x="3013771" y="366399"/>
                </a:lnTo>
                <a:lnTo>
                  <a:pt x="3013771" y="213871"/>
                </a:lnTo>
                <a:lnTo>
                  <a:pt x="3003858" y="212214"/>
                </a:lnTo>
                <a:cubicBezTo>
                  <a:pt x="2998026" y="213189"/>
                  <a:pt x="2992842" y="216437"/>
                  <a:pt x="2990250" y="222934"/>
                </a:cubicBezTo>
                <a:cubicBezTo>
                  <a:pt x="2990250" y="222934"/>
                  <a:pt x="2990250" y="225533"/>
                  <a:pt x="2992842" y="228132"/>
                </a:cubicBezTo>
                <a:cubicBezTo>
                  <a:pt x="2992842" y="233330"/>
                  <a:pt x="2998026" y="238527"/>
                  <a:pt x="3003210" y="235929"/>
                </a:cubicBezTo>
                <a:cubicBezTo>
                  <a:pt x="3008393" y="233330"/>
                  <a:pt x="3010985" y="243725"/>
                  <a:pt x="3003210" y="243725"/>
                </a:cubicBezTo>
                <a:cubicBezTo>
                  <a:pt x="2994138" y="245025"/>
                  <a:pt x="2987659" y="240477"/>
                  <a:pt x="2985067" y="233979"/>
                </a:cubicBezTo>
                <a:lnTo>
                  <a:pt x="2984924" y="232089"/>
                </a:lnTo>
                <a:lnTo>
                  <a:pt x="2976502" y="234488"/>
                </a:lnTo>
                <a:cubicBezTo>
                  <a:pt x="2970077" y="234813"/>
                  <a:pt x="2961081" y="232861"/>
                  <a:pt x="2950800" y="223748"/>
                </a:cubicBezTo>
                <a:cubicBezTo>
                  <a:pt x="2932808" y="205524"/>
                  <a:pt x="2945659" y="176885"/>
                  <a:pt x="2945659" y="176885"/>
                </a:cubicBezTo>
                <a:cubicBezTo>
                  <a:pt x="2945659" y="176885"/>
                  <a:pt x="2945659" y="202920"/>
                  <a:pt x="2973932" y="213334"/>
                </a:cubicBezTo>
                <a:cubicBezTo>
                  <a:pt x="2973932" y="213334"/>
                  <a:pt x="2966221" y="213334"/>
                  <a:pt x="2966221" y="218541"/>
                </a:cubicBezTo>
                <a:cubicBezTo>
                  <a:pt x="2966221" y="222447"/>
                  <a:pt x="2969434" y="226352"/>
                  <a:pt x="2973611" y="228956"/>
                </a:cubicBezTo>
                <a:lnTo>
                  <a:pt x="2984855" y="231178"/>
                </a:lnTo>
                <a:lnTo>
                  <a:pt x="2984257" y="223259"/>
                </a:lnTo>
                <a:cubicBezTo>
                  <a:pt x="2985067" y="219523"/>
                  <a:pt x="2987011" y="215788"/>
                  <a:pt x="2990250" y="212539"/>
                </a:cubicBezTo>
                <a:lnTo>
                  <a:pt x="2996199" y="210015"/>
                </a:lnTo>
                <a:lnTo>
                  <a:pt x="2994878" y="209786"/>
                </a:lnTo>
                <a:cubicBezTo>
                  <a:pt x="2974169" y="201987"/>
                  <a:pt x="2956049" y="191589"/>
                  <a:pt x="2945694" y="170793"/>
                </a:cubicBezTo>
                <a:cubicBezTo>
                  <a:pt x="2945694" y="168193"/>
                  <a:pt x="2943106" y="165594"/>
                  <a:pt x="2943106" y="165594"/>
                </a:cubicBezTo>
                <a:cubicBezTo>
                  <a:pt x="2940517" y="165594"/>
                  <a:pt x="2937928" y="165594"/>
                  <a:pt x="2937928" y="165594"/>
                </a:cubicBezTo>
                <a:cubicBezTo>
                  <a:pt x="2912042" y="170793"/>
                  <a:pt x="2891333" y="162994"/>
                  <a:pt x="2873213" y="149997"/>
                </a:cubicBezTo>
                <a:lnTo>
                  <a:pt x="2864025" y="142374"/>
                </a:lnTo>
                <a:lnTo>
                  <a:pt x="2865970" y="151347"/>
                </a:lnTo>
                <a:cubicBezTo>
                  <a:pt x="2865523" y="156189"/>
                  <a:pt x="2863251" y="161072"/>
                  <a:pt x="2858056" y="165629"/>
                </a:cubicBezTo>
                <a:cubicBezTo>
                  <a:pt x="2845070" y="178651"/>
                  <a:pt x="2821695" y="170838"/>
                  <a:pt x="2824293" y="152608"/>
                </a:cubicBezTo>
                <a:cubicBezTo>
                  <a:pt x="2824293" y="144796"/>
                  <a:pt x="2834681" y="147400"/>
                  <a:pt x="2832084" y="155213"/>
                </a:cubicBezTo>
                <a:cubicBezTo>
                  <a:pt x="2829487" y="160421"/>
                  <a:pt x="2837279" y="163025"/>
                  <a:pt x="2839876" y="165629"/>
                </a:cubicBezTo>
                <a:cubicBezTo>
                  <a:pt x="2842473" y="165629"/>
                  <a:pt x="2845070" y="165629"/>
                  <a:pt x="2847668" y="165629"/>
                </a:cubicBezTo>
                <a:cubicBezTo>
                  <a:pt x="2863251" y="160421"/>
                  <a:pt x="2863251" y="147400"/>
                  <a:pt x="2855459" y="136983"/>
                </a:cubicBezTo>
                <a:cubicBezTo>
                  <a:pt x="2847668" y="118754"/>
                  <a:pt x="2824293" y="110941"/>
                  <a:pt x="2803515" y="108337"/>
                </a:cubicBezTo>
                <a:cubicBezTo>
                  <a:pt x="2800918" y="108337"/>
                  <a:pt x="2795723" y="108337"/>
                  <a:pt x="2793126" y="108337"/>
                </a:cubicBezTo>
                <a:cubicBezTo>
                  <a:pt x="2785334" y="110941"/>
                  <a:pt x="2772348" y="118754"/>
                  <a:pt x="2777543" y="126566"/>
                </a:cubicBezTo>
                <a:cubicBezTo>
                  <a:pt x="2780140" y="131775"/>
                  <a:pt x="2772348" y="134379"/>
                  <a:pt x="2772348" y="129170"/>
                </a:cubicBezTo>
                <a:cubicBezTo>
                  <a:pt x="2767154" y="121358"/>
                  <a:pt x="2772348" y="110941"/>
                  <a:pt x="2782737" y="108337"/>
                </a:cubicBezTo>
                <a:cubicBezTo>
                  <a:pt x="2782737" y="108337"/>
                  <a:pt x="2785334" y="105733"/>
                  <a:pt x="2785334" y="105733"/>
                </a:cubicBezTo>
                <a:cubicBezTo>
                  <a:pt x="2782737" y="105733"/>
                  <a:pt x="2780140" y="105733"/>
                  <a:pt x="2777543" y="105733"/>
                </a:cubicBezTo>
                <a:cubicBezTo>
                  <a:pt x="2772348" y="108337"/>
                  <a:pt x="2759362" y="113545"/>
                  <a:pt x="2759362" y="126566"/>
                </a:cubicBezTo>
                <a:cubicBezTo>
                  <a:pt x="2759362" y="126566"/>
                  <a:pt x="2759362" y="121358"/>
                  <a:pt x="2754168" y="121358"/>
                </a:cubicBezTo>
                <a:cubicBezTo>
                  <a:pt x="2751571" y="121358"/>
                  <a:pt x="2749623" y="123962"/>
                  <a:pt x="2748973" y="127868"/>
                </a:cubicBezTo>
                <a:lnTo>
                  <a:pt x="2749801" y="132435"/>
                </a:lnTo>
                <a:lnTo>
                  <a:pt x="2793109" y="132435"/>
                </a:lnTo>
                <a:lnTo>
                  <a:pt x="2793109" y="137198"/>
                </a:lnTo>
                <a:lnTo>
                  <a:pt x="2750665" y="137198"/>
                </a:lnTo>
                <a:lnTo>
                  <a:pt x="2751570" y="142192"/>
                </a:lnTo>
                <a:cubicBezTo>
                  <a:pt x="2751570" y="142192"/>
                  <a:pt x="2747674" y="141541"/>
                  <a:pt x="2744428" y="138611"/>
                </a:cubicBezTo>
                <a:lnTo>
                  <a:pt x="2743574" y="137198"/>
                </a:lnTo>
                <a:lnTo>
                  <a:pt x="2737546" y="137198"/>
                </a:lnTo>
                <a:lnTo>
                  <a:pt x="2737546" y="132435"/>
                </a:lnTo>
                <a:lnTo>
                  <a:pt x="2740693" y="132435"/>
                </a:lnTo>
                <a:lnTo>
                  <a:pt x="2740614" y="132304"/>
                </a:lnTo>
                <a:cubicBezTo>
                  <a:pt x="2739883" y="129496"/>
                  <a:pt x="2739883" y="125915"/>
                  <a:pt x="2741182" y="121358"/>
                </a:cubicBezTo>
                <a:cubicBezTo>
                  <a:pt x="2743779" y="110941"/>
                  <a:pt x="2756765" y="108337"/>
                  <a:pt x="2769751" y="105733"/>
                </a:cubicBezTo>
                <a:cubicBezTo>
                  <a:pt x="2748973" y="105733"/>
                  <a:pt x="2730793" y="108337"/>
                  <a:pt x="2712612" y="110941"/>
                </a:cubicBezTo>
                <a:cubicBezTo>
                  <a:pt x="2699626" y="113545"/>
                  <a:pt x="2689237" y="118754"/>
                  <a:pt x="2678848" y="123962"/>
                </a:cubicBezTo>
                <a:cubicBezTo>
                  <a:pt x="2673654" y="125264"/>
                  <a:pt x="2669758" y="127217"/>
                  <a:pt x="2666512" y="129821"/>
                </a:cubicBezTo>
                <a:lnTo>
                  <a:pt x="2664253" y="132435"/>
                </a:lnTo>
                <a:lnTo>
                  <a:pt x="2729608" y="132435"/>
                </a:lnTo>
                <a:lnTo>
                  <a:pt x="2729608" y="137198"/>
                </a:lnTo>
                <a:lnTo>
                  <a:pt x="2660136" y="137198"/>
                </a:lnTo>
                <a:lnTo>
                  <a:pt x="2658071" y="139587"/>
                </a:lnTo>
                <a:cubicBezTo>
                  <a:pt x="2655473" y="144796"/>
                  <a:pt x="2652876" y="150004"/>
                  <a:pt x="2655473" y="155213"/>
                </a:cubicBezTo>
                <a:cubicBezTo>
                  <a:pt x="2660668" y="163025"/>
                  <a:pt x="2671057" y="160421"/>
                  <a:pt x="2671057" y="152608"/>
                </a:cubicBezTo>
                <a:cubicBezTo>
                  <a:pt x="2671057" y="152608"/>
                  <a:pt x="2676251" y="165629"/>
                  <a:pt x="2684043" y="160421"/>
                </a:cubicBezTo>
                <a:cubicBezTo>
                  <a:pt x="2689237" y="157817"/>
                  <a:pt x="2691834" y="150004"/>
                  <a:pt x="2689237" y="139587"/>
                </a:cubicBezTo>
                <a:cubicBezTo>
                  <a:pt x="2689237" y="139587"/>
                  <a:pt x="2699626" y="152608"/>
                  <a:pt x="2689237" y="165629"/>
                </a:cubicBezTo>
                <a:cubicBezTo>
                  <a:pt x="2686640" y="170838"/>
                  <a:pt x="2681446" y="173442"/>
                  <a:pt x="2678848" y="173442"/>
                </a:cubicBezTo>
                <a:cubicBezTo>
                  <a:pt x="2678848" y="173442"/>
                  <a:pt x="2676251" y="173442"/>
                  <a:pt x="2676251" y="173442"/>
                </a:cubicBezTo>
                <a:cubicBezTo>
                  <a:pt x="2676251" y="173442"/>
                  <a:pt x="2676251" y="173442"/>
                  <a:pt x="2676251" y="176046"/>
                </a:cubicBezTo>
                <a:cubicBezTo>
                  <a:pt x="2654824" y="179953"/>
                  <a:pt x="2646545" y="164816"/>
                  <a:pt x="2649224" y="149312"/>
                </a:cubicBezTo>
                <a:lnTo>
                  <a:pt x="2654293" y="137198"/>
                </a:lnTo>
                <a:lnTo>
                  <a:pt x="2643883" y="137198"/>
                </a:lnTo>
                <a:lnTo>
                  <a:pt x="2643883" y="132435"/>
                </a:lnTo>
                <a:lnTo>
                  <a:pt x="2657412" y="132435"/>
                </a:lnTo>
                <a:lnTo>
                  <a:pt x="2665862" y="123962"/>
                </a:lnTo>
                <a:cubicBezTo>
                  <a:pt x="2658071" y="126566"/>
                  <a:pt x="2652876" y="129170"/>
                  <a:pt x="2645085" y="131775"/>
                </a:cubicBezTo>
                <a:cubicBezTo>
                  <a:pt x="2629501" y="136983"/>
                  <a:pt x="2613918" y="142192"/>
                  <a:pt x="2598335" y="150004"/>
                </a:cubicBezTo>
                <a:cubicBezTo>
                  <a:pt x="2541196" y="178651"/>
                  <a:pt x="2538599" y="202088"/>
                  <a:pt x="2538599" y="202088"/>
                </a:cubicBezTo>
                <a:cubicBezTo>
                  <a:pt x="2515224" y="199484"/>
                  <a:pt x="2510029" y="222922"/>
                  <a:pt x="2510029" y="222922"/>
                </a:cubicBezTo>
                <a:cubicBezTo>
                  <a:pt x="2497043" y="202088"/>
                  <a:pt x="2517821" y="183859"/>
                  <a:pt x="2538599" y="170838"/>
                </a:cubicBezTo>
                <a:cubicBezTo>
                  <a:pt x="2525612" y="176046"/>
                  <a:pt x="2512626" y="178651"/>
                  <a:pt x="2499640" y="181255"/>
                </a:cubicBezTo>
                <a:cubicBezTo>
                  <a:pt x="2439904" y="194276"/>
                  <a:pt x="2369779" y="191672"/>
                  <a:pt x="2312640" y="170838"/>
                </a:cubicBezTo>
                <a:lnTo>
                  <a:pt x="2280739" y="156177"/>
                </a:lnTo>
                <a:lnTo>
                  <a:pt x="2275584" y="161010"/>
                </a:lnTo>
                <a:lnTo>
                  <a:pt x="2260515" y="146883"/>
                </a:lnTo>
                <a:lnTo>
                  <a:pt x="2250307" y="142192"/>
                </a:lnTo>
                <a:cubicBezTo>
                  <a:pt x="2247710" y="142192"/>
                  <a:pt x="2247710" y="139587"/>
                  <a:pt x="2247710" y="139587"/>
                </a:cubicBezTo>
                <a:lnTo>
                  <a:pt x="2242943" y="137197"/>
                </a:lnTo>
                <a:lnTo>
                  <a:pt x="2181921" y="137197"/>
                </a:lnTo>
                <a:lnTo>
                  <a:pt x="2181921" y="132435"/>
                </a:lnTo>
                <a:lnTo>
                  <a:pt x="2233444" y="132435"/>
                </a:lnTo>
                <a:lnTo>
                  <a:pt x="2226932" y="129170"/>
                </a:lnTo>
                <a:cubicBezTo>
                  <a:pt x="2213946" y="121358"/>
                  <a:pt x="2200960" y="116149"/>
                  <a:pt x="2187974" y="123962"/>
                </a:cubicBezTo>
                <a:cubicBezTo>
                  <a:pt x="2182780" y="126566"/>
                  <a:pt x="2180182" y="129170"/>
                  <a:pt x="2177585" y="131775"/>
                </a:cubicBezTo>
                <a:cubicBezTo>
                  <a:pt x="2177585" y="131775"/>
                  <a:pt x="2177585" y="134379"/>
                  <a:pt x="2177585" y="136983"/>
                </a:cubicBezTo>
                <a:cubicBezTo>
                  <a:pt x="2180182" y="147400"/>
                  <a:pt x="2190571" y="142192"/>
                  <a:pt x="2190571" y="142192"/>
                </a:cubicBezTo>
                <a:cubicBezTo>
                  <a:pt x="2190571" y="142192"/>
                  <a:pt x="2187974" y="147400"/>
                  <a:pt x="2193168" y="147400"/>
                </a:cubicBezTo>
                <a:cubicBezTo>
                  <a:pt x="2198363" y="147400"/>
                  <a:pt x="2198363" y="142192"/>
                  <a:pt x="2198363" y="142192"/>
                </a:cubicBezTo>
                <a:cubicBezTo>
                  <a:pt x="2203557" y="152608"/>
                  <a:pt x="2195766" y="163025"/>
                  <a:pt x="2185377" y="160421"/>
                </a:cubicBezTo>
                <a:cubicBezTo>
                  <a:pt x="2169793" y="155213"/>
                  <a:pt x="2167196" y="139587"/>
                  <a:pt x="2172391" y="129170"/>
                </a:cubicBezTo>
                <a:cubicBezTo>
                  <a:pt x="2182780" y="113545"/>
                  <a:pt x="2203557" y="113545"/>
                  <a:pt x="2216543" y="118754"/>
                </a:cubicBezTo>
                <a:cubicBezTo>
                  <a:pt x="2219141" y="118754"/>
                  <a:pt x="2219141" y="121358"/>
                  <a:pt x="2221738" y="121358"/>
                </a:cubicBezTo>
                <a:cubicBezTo>
                  <a:pt x="2216543" y="116149"/>
                  <a:pt x="2211349" y="113545"/>
                  <a:pt x="2208752" y="108337"/>
                </a:cubicBezTo>
                <a:cubicBezTo>
                  <a:pt x="2203557" y="105733"/>
                  <a:pt x="2198363" y="100524"/>
                  <a:pt x="2195766" y="97920"/>
                </a:cubicBezTo>
                <a:cubicBezTo>
                  <a:pt x="2190571" y="92711"/>
                  <a:pt x="2185377" y="90107"/>
                  <a:pt x="2180182" y="87503"/>
                </a:cubicBezTo>
                <a:cubicBezTo>
                  <a:pt x="2174988" y="84899"/>
                  <a:pt x="2169793" y="84899"/>
                  <a:pt x="2164599" y="87503"/>
                </a:cubicBezTo>
                <a:cubicBezTo>
                  <a:pt x="2156807" y="92711"/>
                  <a:pt x="2156807" y="95315"/>
                  <a:pt x="2167196" y="100524"/>
                </a:cubicBezTo>
                <a:cubicBezTo>
                  <a:pt x="2159405" y="95315"/>
                  <a:pt x="2172391" y="87503"/>
                  <a:pt x="2174988" y="95315"/>
                </a:cubicBezTo>
                <a:cubicBezTo>
                  <a:pt x="2177585" y="113545"/>
                  <a:pt x="2143821" y="108337"/>
                  <a:pt x="2156807" y="90107"/>
                </a:cubicBezTo>
                <a:cubicBezTo>
                  <a:pt x="2159405" y="82294"/>
                  <a:pt x="2172391" y="79690"/>
                  <a:pt x="2180182" y="84899"/>
                </a:cubicBezTo>
                <a:cubicBezTo>
                  <a:pt x="2185377" y="84899"/>
                  <a:pt x="2190571" y="90107"/>
                  <a:pt x="2193168" y="92711"/>
                </a:cubicBezTo>
                <a:cubicBezTo>
                  <a:pt x="2193168" y="90107"/>
                  <a:pt x="2190571" y="87503"/>
                  <a:pt x="2190571" y="87503"/>
                </a:cubicBezTo>
                <a:cubicBezTo>
                  <a:pt x="2182780" y="74482"/>
                  <a:pt x="2162002" y="51044"/>
                  <a:pt x="2174988" y="38023"/>
                </a:cubicBezTo>
                <a:cubicBezTo>
                  <a:pt x="2182780" y="32814"/>
                  <a:pt x="2190571" y="40627"/>
                  <a:pt x="2193168" y="43231"/>
                </a:cubicBezTo>
                <a:cubicBezTo>
                  <a:pt x="2203557" y="53648"/>
                  <a:pt x="2203557" y="66669"/>
                  <a:pt x="2206155" y="77086"/>
                </a:cubicBezTo>
                <a:cubicBezTo>
                  <a:pt x="2208752" y="84899"/>
                  <a:pt x="2211349" y="90107"/>
                  <a:pt x="2216543" y="97920"/>
                </a:cubicBezTo>
                <a:cubicBezTo>
                  <a:pt x="2213946" y="90107"/>
                  <a:pt x="2219141" y="82294"/>
                  <a:pt x="2226932" y="79690"/>
                </a:cubicBezTo>
                <a:cubicBezTo>
                  <a:pt x="2232127" y="77086"/>
                  <a:pt x="2232127" y="87503"/>
                  <a:pt x="2226932" y="87503"/>
                </a:cubicBezTo>
                <a:cubicBezTo>
                  <a:pt x="2213946" y="90107"/>
                  <a:pt x="2221738" y="105733"/>
                  <a:pt x="2226932" y="113545"/>
                </a:cubicBezTo>
                <a:cubicBezTo>
                  <a:pt x="2229529" y="116149"/>
                  <a:pt x="2232127" y="118754"/>
                  <a:pt x="2232127" y="118754"/>
                </a:cubicBezTo>
                <a:cubicBezTo>
                  <a:pt x="2234724" y="121358"/>
                  <a:pt x="2234724" y="121358"/>
                  <a:pt x="2237321" y="123962"/>
                </a:cubicBezTo>
                <a:lnTo>
                  <a:pt x="2250970" y="131698"/>
                </a:lnTo>
                <a:lnTo>
                  <a:pt x="2275584" y="108622"/>
                </a:lnTo>
                <a:lnTo>
                  <a:pt x="2278791" y="111629"/>
                </a:lnTo>
                <a:lnTo>
                  <a:pt x="2278877" y="110941"/>
                </a:lnTo>
                <a:cubicBezTo>
                  <a:pt x="2281474" y="105733"/>
                  <a:pt x="2286668" y="100524"/>
                  <a:pt x="2291863" y="100524"/>
                </a:cubicBezTo>
                <a:cubicBezTo>
                  <a:pt x="2297057" y="97920"/>
                  <a:pt x="2302252" y="100524"/>
                  <a:pt x="2304849" y="110941"/>
                </a:cubicBezTo>
                <a:cubicBezTo>
                  <a:pt x="2304849" y="110941"/>
                  <a:pt x="2302252" y="108337"/>
                  <a:pt x="2297057" y="108337"/>
                </a:cubicBezTo>
                <a:cubicBezTo>
                  <a:pt x="2294460" y="105733"/>
                  <a:pt x="2289266" y="105733"/>
                  <a:pt x="2289266" y="113545"/>
                </a:cubicBezTo>
                <a:cubicBezTo>
                  <a:pt x="2289266" y="113545"/>
                  <a:pt x="2287967" y="112894"/>
                  <a:pt x="2286344" y="113220"/>
                </a:cubicBezTo>
                <a:lnTo>
                  <a:pt x="2283696" y="116228"/>
                </a:lnTo>
                <a:lnTo>
                  <a:pt x="2300984" y="132435"/>
                </a:lnTo>
                <a:lnTo>
                  <a:pt x="2306956" y="132435"/>
                </a:lnTo>
                <a:lnTo>
                  <a:pt x="2312965" y="126892"/>
                </a:lnTo>
                <a:cubicBezTo>
                  <a:pt x="2316536" y="125915"/>
                  <a:pt x="2320432" y="126566"/>
                  <a:pt x="2323029" y="129170"/>
                </a:cubicBezTo>
                <a:lnTo>
                  <a:pt x="2325441" y="132435"/>
                </a:lnTo>
                <a:lnTo>
                  <a:pt x="2327971" y="132435"/>
                </a:lnTo>
                <a:lnTo>
                  <a:pt x="2327971" y="135860"/>
                </a:lnTo>
                <a:lnTo>
                  <a:pt x="2329523" y="137960"/>
                </a:lnTo>
                <a:cubicBezTo>
                  <a:pt x="2328873" y="140889"/>
                  <a:pt x="2325627" y="143494"/>
                  <a:pt x="2320432" y="144796"/>
                </a:cubicBezTo>
                <a:cubicBezTo>
                  <a:pt x="2316536" y="146098"/>
                  <a:pt x="2314588" y="143494"/>
                  <a:pt x="2314588" y="140889"/>
                </a:cubicBezTo>
                <a:lnTo>
                  <a:pt x="2320112" y="137197"/>
                </a:lnTo>
                <a:lnTo>
                  <a:pt x="2309035" y="137197"/>
                </a:lnTo>
                <a:lnTo>
                  <a:pt x="2307446" y="139587"/>
                </a:lnTo>
                <a:cubicBezTo>
                  <a:pt x="2307446" y="142192"/>
                  <a:pt x="2307446" y="147400"/>
                  <a:pt x="2310043" y="152608"/>
                </a:cubicBezTo>
                <a:cubicBezTo>
                  <a:pt x="2315238" y="157817"/>
                  <a:pt x="2323029" y="165629"/>
                  <a:pt x="2333418" y="168234"/>
                </a:cubicBezTo>
                <a:cubicBezTo>
                  <a:pt x="2336015" y="170838"/>
                  <a:pt x="2338613" y="170838"/>
                  <a:pt x="2343807" y="173442"/>
                </a:cubicBezTo>
                <a:cubicBezTo>
                  <a:pt x="2359390" y="176046"/>
                  <a:pt x="2377571" y="178651"/>
                  <a:pt x="2395751" y="181255"/>
                </a:cubicBezTo>
                <a:cubicBezTo>
                  <a:pt x="2421724" y="183859"/>
                  <a:pt x="2445099" y="181255"/>
                  <a:pt x="2468474" y="178651"/>
                </a:cubicBezTo>
                <a:cubicBezTo>
                  <a:pt x="2447696" y="176046"/>
                  <a:pt x="2424321" y="168234"/>
                  <a:pt x="2408738" y="155213"/>
                </a:cubicBezTo>
                <a:cubicBezTo>
                  <a:pt x="2377571" y="131775"/>
                  <a:pt x="2359390" y="84899"/>
                  <a:pt x="2374974" y="48440"/>
                </a:cubicBezTo>
                <a:cubicBezTo>
                  <a:pt x="2390557" y="19142"/>
                  <a:pt x="2422211" y="1564"/>
                  <a:pt x="2455690" y="99"/>
                </a:cubicBezTo>
                <a:close/>
                <a:moveTo>
                  <a:pt x="718622" y="99"/>
                </a:moveTo>
                <a:cubicBezTo>
                  <a:pt x="752468" y="1564"/>
                  <a:pt x="782660" y="19142"/>
                  <a:pt x="798243" y="48440"/>
                </a:cubicBezTo>
                <a:cubicBezTo>
                  <a:pt x="813827" y="84899"/>
                  <a:pt x="798243" y="131775"/>
                  <a:pt x="764479" y="155213"/>
                </a:cubicBezTo>
                <a:cubicBezTo>
                  <a:pt x="748896" y="168234"/>
                  <a:pt x="728118" y="176046"/>
                  <a:pt x="704743" y="178651"/>
                </a:cubicBezTo>
                <a:cubicBezTo>
                  <a:pt x="728118" y="181255"/>
                  <a:pt x="751493" y="183859"/>
                  <a:pt x="777466" y="181255"/>
                </a:cubicBezTo>
                <a:cubicBezTo>
                  <a:pt x="795646" y="178651"/>
                  <a:pt x="813827" y="176046"/>
                  <a:pt x="829410" y="173442"/>
                </a:cubicBezTo>
                <a:cubicBezTo>
                  <a:pt x="834604" y="170838"/>
                  <a:pt x="837202" y="170838"/>
                  <a:pt x="842396" y="168234"/>
                </a:cubicBezTo>
                <a:cubicBezTo>
                  <a:pt x="850188" y="165629"/>
                  <a:pt x="857979" y="157817"/>
                  <a:pt x="863174" y="152608"/>
                </a:cubicBezTo>
                <a:cubicBezTo>
                  <a:pt x="865771" y="147400"/>
                  <a:pt x="865771" y="142192"/>
                  <a:pt x="865771" y="139587"/>
                </a:cubicBezTo>
                <a:lnTo>
                  <a:pt x="865453" y="137197"/>
                </a:lnTo>
                <a:lnTo>
                  <a:pt x="853105" y="137197"/>
                </a:lnTo>
                <a:lnTo>
                  <a:pt x="858629" y="140889"/>
                </a:lnTo>
                <a:cubicBezTo>
                  <a:pt x="858629" y="143494"/>
                  <a:pt x="856681" y="146098"/>
                  <a:pt x="852785" y="144796"/>
                </a:cubicBezTo>
                <a:cubicBezTo>
                  <a:pt x="847590" y="143494"/>
                  <a:pt x="844993" y="140889"/>
                  <a:pt x="844668" y="137960"/>
                </a:cubicBezTo>
                <a:lnTo>
                  <a:pt x="845147" y="137197"/>
                </a:lnTo>
                <a:lnTo>
                  <a:pt x="843658" y="137197"/>
                </a:lnTo>
                <a:lnTo>
                  <a:pt x="843658" y="132435"/>
                </a:lnTo>
                <a:lnTo>
                  <a:pt x="848138" y="132435"/>
                </a:lnTo>
                <a:lnTo>
                  <a:pt x="850188" y="129170"/>
                </a:lnTo>
                <a:cubicBezTo>
                  <a:pt x="852785" y="126566"/>
                  <a:pt x="856681" y="125915"/>
                  <a:pt x="860252" y="126892"/>
                </a:cubicBezTo>
                <a:lnTo>
                  <a:pt x="866261" y="132435"/>
                </a:lnTo>
                <a:lnTo>
                  <a:pt x="872233" y="132435"/>
                </a:lnTo>
                <a:lnTo>
                  <a:pt x="889015" y="115653"/>
                </a:lnTo>
                <a:lnTo>
                  <a:pt x="886874" y="113220"/>
                </a:lnTo>
                <a:cubicBezTo>
                  <a:pt x="885250" y="112894"/>
                  <a:pt x="883952" y="113545"/>
                  <a:pt x="883952" y="113545"/>
                </a:cubicBezTo>
                <a:cubicBezTo>
                  <a:pt x="886549" y="105733"/>
                  <a:pt x="878757" y="105733"/>
                  <a:pt x="876160" y="108337"/>
                </a:cubicBezTo>
                <a:cubicBezTo>
                  <a:pt x="870965" y="108337"/>
                  <a:pt x="868368" y="110941"/>
                  <a:pt x="868368" y="110941"/>
                </a:cubicBezTo>
                <a:cubicBezTo>
                  <a:pt x="870965" y="100524"/>
                  <a:pt x="876160" y="97920"/>
                  <a:pt x="881354" y="100524"/>
                </a:cubicBezTo>
                <a:cubicBezTo>
                  <a:pt x="883952" y="100524"/>
                  <a:pt x="886549" y="101826"/>
                  <a:pt x="888821" y="103779"/>
                </a:cubicBezTo>
                <a:lnTo>
                  <a:pt x="894073" y="110594"/>
                </a:lnTo>
                <a:lnTo>
                  <a:pt x="896045" y="108622"/>
                </a:lnTo>
                <a:lnTo>
                  <a:pt x="921445" y="132435"/>
                </a:lnTo>
                <a:lnTo>
                  <a:pt x="923366" y="132435"/>
                </a:lnTo>
                <a:lnTo>
                  <a:pt x="935896" y="123962"/>
                </a:lnTo>
                <a:cubicBezTo>
                  <a:pt x="938493" y="121358"/>
                  <a:pt x="938493" y="121358"/>
                  <a:pt x="941090" y="118754"/>
                </a:cubicBezTo>
                <a:cubicBezTo>
                  <a:pt x="943688" y="118754"/>
                  <a:pt x="943688" y="116149"/>
                  <a:pt x="946285" y="113545"/>
                </a:cubicBezTo>
                <a:cubicBezTo>
                  <a:pt x="951479" y="105733"/>
                  <a:pt x="959271" y="90107"/>
                  <a:pt x="946285" y="87503"/>
                </a:cubicBezTo>
                <a:cubicBezTo>
                  <a:pt x="941090" y="87503"/>
                  <a:pt x="943688" y="77086"/>
                  <a:pt x="948882" y="79690"/>
                </a:cubicBezTo>
                <a:cubicBezTo>
                  <a:pt x="954076" y="82294"/>
                  <a:pt x="959271" y="90107"/>
                  <a:pt x="959271" y="97920"/>
                </a:cubicBezTo>
                <a:cubicBezTo>
                  <a:pt x="961868" y="90107"/>
                  <a:pt x="964465" y="84899"/>
                  <a:pt x="967063" y="77086"/>
                </a:cubicBezTo>
                <a:cubicBezTo>
                  <a:pt x="969660" y="66669"/>
                  <a:pt x="972257" y="53648"/>
                  <a:pt x="980049" y="43231"/>
                </a:cubicBezTo>
                <a:cubicBezTo>
                  <a:pt x="982646" y="40627"/>
                  <a:pt x="990437" y="32814"/>
                  <a:pt x="998229" y="38023"/>
                </a:cubicBezTo>
                <a:cubicBezTo>
                  <a:pt x="1011215" y="51044"/>
                  <a:pt x="990437" y="74482"/>
                  <a:pt x="982646" y="87503"/>
                </a:cubicBezTo>
                <a:cubicBezTo>
                  <a:pt x="982646" y="87503"/>
                  <a:pt x="980049" y="90107"/>
                  <a:pt x="980049" y="92711"/>
                </a:cubicBezTo>
                <a:cubicBezTo>
                  <a:pt x="982646" y="90107"/>
                  <a:pt x="987840" y="84899"/>
                  <a:pt x="993035" y="84899"/>
                </a:cubicBezTo>
                <a:cubicBezTo>
                  <a:pt x="1000826" y="79690"/>
                  <a:pt x="1013812" y="82294"/>
                  <a:pt x="1019007" y="90107"/>
                </a:cubicBezTo>
                <a:cubicBezTo>
                  <a:pt x="1029396" y="108337"/>
                  <a:pt x="995632" y="113545"/>
                  <a:pt x="998229" y="95315"/>
                </a:cubicBezTo>
                <a:cubicBezTo>
                  <a:pt x="1000826" y="87503"/>
                  <a:pt x="1013812" y="95315"/>
                  <a:pt x="1006021" y="100524"/>
                </a:cubicBezTo>
                <a:cubicBezTo>
                  <a:pt x="1016410" y="95315"/>
                  <a:pt x="1016410" y="92711"/>
                  <a:pt x="1008618" y="87503"/>
                </a:cubicBezTo>
                <a:cubicBezTo>
                  <a:pt x="1003424" y="84899"/>
                  <a:pt x="998229" y="84899"/>
                  <a:pt x="993035" y="87503"/>
                </a:cubicBezTo>
                <a:cubicBezTo>
                  <a:pt x="987840" y="90107"/>
                  <a:pt x="982646" y="92711"/>
                  <a:pt x="977451" y="97920"/>
                </a:cubicBezTo>
                <a:cubicBezTo>
                  <a:pt x="974854" y="100524"/>
                  <a:pt x="969660" y="105733"/>
                  <a:pt x="964465" y="108337"/>
                </a:cubicBezTo>
                <a:cubicBezTo>
                  <a:pt x="961868" y="113545"/>
                  <a:pt x="956674" y="116149"/>
                  <a:pt x="951479" y="121358"/>
                </a:cubicBezTo>
                <a:cubicBezTo>
                  <a:pt x="954076" y="121358"/>
                  <a:pt x="954076" y="118754"/>
                  <a:pt x="956674" y="118754"/>
                </a:cubicBezTo>
                <a:cubicBezTo>
                  <a:pt x="969660" y="113545"/>
                  <a:pt x="990437" y="113545"/>
                  <a:pt x="1000826" y="129170"/>
                </a:cubicBezTo>
                <a:cubicBezTo>
                  <a:pt x="1006021" y="139587"/>
                  <a:pt x="1003424" y="155213"/>
                  <a:pt x="990437" y="160421"/>
                </a:cubicBezTo>
                <a:cubicBezTo>
                  <a:pt x="977451" y="163025"/>
                  <a:pt x="969660" y="152608"/>
                  <a:pt x="974854" y="142192"/>
                </a:cubicBezTo>
                <a:cubicBezTo>
                  <a:pt x="974854" y="142192"/>
                  <a:pt x="974854" y="147400"/>
                  <a:pt x="980049" y="147400"/>
                </a:cubicBezTo>
                <a:cubicBezTo>
                  <a:pt x="985243" y="147400"/>
                  <a:pt x="982646" y="142192"/>
                  <a:pt x="982646" y="142192"/>
                </a:cubicBezTo>
                <a:cubicBezTo>
                  <a:pt x="982646" y="142192"/>
                  <a:pt x="993035" y="147400"/>
                  <a:pt x="995632" y="136983"/>
                </a:cubicBezTo>
                <a:cubicBezTo>
                  <a:pt x="995632" y="134379"/>
                  <a:pt x="995632" y="131775"/>
                  <a:pt x="995632" y="131775"/>
                </a:cubicBezTo>
                <a:cubicBezTo>
                  <a:pt x="993035" y="129170"/>
                  <a:pt x="990437" y="126566"/>
                  <a:pt x="987840" y="123962"/>
                </a:cubicBezTo>
                <a:cubicBezTo>
                  <a:pt x="972257" y="116149"/>
                  <a:pt x="959271" y="121358"/>
                  <a:pt x="946285" y="129170"/>
                </a:cubicBezTo>
                <a:lnTo>
                  <a:pt x="940587" y="132435"/>
                </a:lnTo>
                <a:lnTo>
                  <a:pt x="989708" y="132435"/>
                </a:lnTo>
                <a:lnTo>
                  <a:pt x="989708" y="137197"/>
                </a:lnTo>
                <a:lnTo>
                  <a:pt x="932276" y="137197"/>
                </a:lnTo>
                <a:lnTo>
                  <a:pt x="928104" y="139587"/>
                </a:lnTo>
                <a:cubicBezTo>
                  <a:pt x="925507" y="139587"/>
                  <a:pt x="925507" y="142192"/>
                  <a:pt x="922910" y="142192"/>
                </a:cubicBezTo>
                <a:lnTo>
                  <a:pt x="906174" y="151514"/>
                </a:lnTo>
                <a:lnTo>
                  <a:pt x="896045" y="161010"/>
                </a:lnTo>
                <a:lnTo>
                  <a:pt x="893554" y="158519"/>
                </a:lnTo>
                <a:lnTo>
                  <a:pt x="860577" y="170838"/>
                </a:lnTo>
                <a:cubicBezTo>
                  <a:pt x="803438" y="191672"/>
                  <a:pt x="735910" y="194276"/>
                  <a:pt x="673577" y="181255"/>
                </a:cubicBezTo>
                <a:cubicBezTo>
                  <a:pt x="660591" y="178651"/>
                  <a:pt x="647605" y="176046"/>
                  <a:pt x="634618" y="170838"/>
                </a:cubicBezTo>
                <a:cubicBezTo>
                  <a:pt x="655396" y="183859"/>
                  <a:pt x="676174" y="202088"/>
                  <a:pt x="663188" y="222922"/>
                </a:cubicBezTo>
                <a:cubicBezTo>
                  <a:pt x="663188" y="222922"/>
                  <a:pt x="657993" y="199484"/>
                  <a:pt x="634618" y="202088"/>
                </a:cubicBezTo>
                <a:cubicBezTo>
                  <a:pt x="634618" y="202088"/>
                  <a:pt x="632021" y="178651"/>
                  <a:pt x="574882" y="150004"/>
                </a:cubicBezTo>
                <a:cubicBezTo>
                  <a:pt x="559299" y="142192"/>
                  <a:pt x="543716" y="136983"/>
                  <a:pt x="528132" y="131775"/>
                </a:cubicBezTo>
                <a:cubicBezTo>
                  <a:pt x="522938" y="129170"/>
                  <a:pt x="515146" y="126566"/>
                  <a:pt x="507355" y="123962"/>
                </a:cubicBezTo>
                <a:lnTo>
                  <a:pt x="515805" y="132435"/>
                </a:lnTo>
                <a:lnTo>
                  <a:pt x="527746" y="132435"/>
                </a:lnTo>
                <a:lnTo>
                  <a:pt x="527746" y="137198"/>
                </a:lnTo>
                <a:lnTo>
                  <a:pt x="518238" y="137198"/>
                </a:lnTo>
                <a:lnTo>
                  <a:pt x="522938" y="164002"/>
                </a:lnTo>
                <a:cubicBezTo>
                  <a:pt x="519692" y="172791"/>
                  <a:pt x="511251" y="178651"/>
                  <a:pt x="496966" y="176046"/>
                </a:cubicBezTo>
                <a:cubicBezTo>
                  <a:pt x="496966" y="173442"/>
                  <a:pt x="496966" y="173442"/>
                  <a:pt x="496966" y="173442"/>
                </a:cubicBezTo>
                <a:cubicBezTo>
                  <a:pt x="496966" y="173442"/>
                  <a:pt x="494369" y="173442"/>
                  <a:pt x="494369" y="173442"/>
                </a:cubicBezTo>
                <a:cubicBezTo>
                  <a:pt x="491771" y="173442"/>
                  <a:pt x="486577" y="170838"/>
                  <a:pt x="483980" y="165629"/>
                </a:cubicBezTo>
                <a:cubicBezTo>
                  <a:pt x="473591" y="152608"/>
                  <a:pt x="483980" y="139587"/>
                  <a:pt x="483980" y="139587"/>
                </a:cubicBezTo>
                <a:cubicBezTo>
                  <a:pt x="481383" y="150004"/>
                  <a:pt x="483980" y="157817"/>
                  <a:pt x="491771" y="160421"/>
                </a:cubicBezTo>
                <a:cubicBezTo>
                  <a:pt x="496966" y="165629"/>
                  <a:pt x="502160" y="152608"/>
                  <a:pt x="502160" y="152608"/>
                </a:cubicBezTo>
                <a:cubicBezTo>
                  <a:pt x="502160" y="160421"/>
                  <a:pt x="515146" y="163025"/>
                  <a:pt x="517744" y="155213"/>
                </a:cubicBezTo>
                <a:cubicBezTo>
                  <a:pt x="520341" y="150004"/>
                  <a:pt x="517744" y="144796"/>
                  <a:pt x="515146" y="139587"/>
                </a:cubicBezTo>
                <a:lnTo>
                  <a:pt x="511969" y="137198"/>
                </a:lnTo>
                <a:lnTo>
                  <a:pt x="442021" y="137198"/>
                </a:lnTo>
                <a:lnTo>
                  <a:pt x="442021" y="132435"/>
                </a:lnTo>
                <a:lnTo>
                  <a:pt x="505636" y="132435"/>
                </a:lnTo>
                <a:lnTo>
                  <a:pt x="494369" y="123962"/>
                </a:lnTo>
                <a:cubicBezTo>
                  <a:pt x="483980" y="118754"/>
                  <a:pt x="473591" y="113545"/>
                  <a:pt x="463202" y="110941"/>
                </a:cubicBezTo>
                <a:cubicBezTo>
                  <a:pt x="442424" y="108337"/>
                  <a:pt x="424244" y="105733"/>
                  <a:pt x="406063" y="105733"/>
                </a:cubicBezTo>
                <a:cubicBezTo>
                  <a:pt x="416452" y="108337"/>
                  <a:pt x="429438" y="110941"/>
                  <a:pt x="432035" y="121358"/>
                </a:cubicBezTo>
                <a:lnTo>
                  <a:pt x="429951" y="132435"/>
                </a:lnTo>
                <a:lnTo>
                  <a:pt x="434083" y="132435"/>
                </a:lnTo>
                <a:lnTo>
                  <a:pt x="434083" y="137198"/>
                </a:lnTo>
                <a:lnTo>
                  <a:pt x="429055" y="137198"/>
                </a:lnTo>
                <a:lnTo>
                  <a:pt x="428789" y="138611"/>
                </a:lnTo>
                <a:cubicBezTo>
                  <a:pt x="425542" y="141541"/>
                  <a:pt x="421646" y="142192"/>
                  <a:pt x="421646" y="142192"/>
                </a:cubicBezTo>
                <a:lnTo>
                  <a:pt x="422891" y="137198"/>
                </a:lnTo>
                <a:lnTo>
                  <a:pt x="380108" y="137198"/>
                </a:lnTo>
                <a:lnTo>
                  <a:pt x="380108" y="132435"/>
                </a:lnTo>
                <a:lnTo>
                  <a:pt x="424079" y="132435"/>
                </a:lnTo>
                <a:lnTo>
                  <a:pt x="425218" y="127868"/>
                </a:lnTo>
                <a:cubicBezTo>
                  <a:pt x="424244" y="123962"/>
                  <a:pt x="421647" y="121358"/>
                  <a:pt x="419049" y="121358"/>
                </a:cubicBezTo>
                <a:cubicBezTo>
                  <a:pt x="413855" y="121358"/>
                  <a:pt x="413855" y="126566"/>
                  <a:pt x="413855" y="126566"/>
                </a:cubicBezTo>
                <a:cubicBezTo>
                  <a:pt x="413855" y="113545"/>
                  <a:pt x="403466" y="108337"/>
                  <a:pt x="395674" y="105733"/>
                </a:cubicBezTo>
                <a:cubicBezTo>
                  <a:pt x="393077" y="105733"/>
                  <a:pt x="390480" y="105733"/>
                  <a:pt x="387883" y="105733"/>
                </a:cubicBezTo>
                <a:cubicBezTo>
                  <a:pt x="387883" y="105733"/>
                  <a:pt x="390480" y="108337"/>
                  <a:pt x="390480" y="108337"/>
                </a:cubicBezTo>
                <a:cubicBezTo>
                  <a:pt x="400869" y="110941"/>
                  <a:pt x="406063" y="121358"/>
                  <a:pt x="403466" y="129170"/>
                </a:cubicBezTo>
                <a:cubicBezTo>
                  <a:pt x="400869" y="134379"/>
                  <a:pt x="393077" y="131775"/>
                  <a:pt x="395674" y="126566"/>
                </a:cubicBezTo>
                <a:cubicBezTo>
                  <a:pt x="400869" y="118754"/>
                  <a:pt x="387883" y="110941"/>
                  <a:pt x="380091" y="108337"/>
                </a:cubicBezTo>
                <a:cubicBezTo>
                  <a:pt x="377494" y="108337"/>
                  <a:pt x="374897" y="108337"/>
                  <a:pt x="369702" y="108337"/>
                </a:cubicBezTo>
                <a:cubicBezTo>
                  <a:pt x="348924" y="110941"/>
                  <a:pt x="325549" y="118754"/>
                  <a:pt x="317758" y="136983"/>
                </a:cubicBezTo>
                <a:cubicBezTo>
                  <a:pt x="312563" y="147400"/>
                  <a:pt x="309966" y="160421"/>
                  <a:pt x="325549" y="165629"/>
                </a:cubicBezTo>
                <a:cubicBezTo>
                  <a:pt x="328147" y="165629"/>
                  <a:pt x="330744" y="165629"/>
                  <a:pt x="333341" y="165629"/>
                </a:cubicBezTo>
                <a:cubicBezTo>
                  <a:pt x="335938" y="163025"/>
                  <a:pt x="343730" y="160421"/>
                  <a:pt x="341133" y="155213"/>
                </a:cubicBezTo>
                <a:cubicBezTo>
                  <a:pt x="338535" y="147400"/>
                  <a:pt x="348924" y="144796"/>
                  <a:pt x="348924" y="152608"/>
                </a:cubicBezTo>
                <a:cubicBezTo>
                  <a:pt x="351522" y="170838"/>
                  <a:pt x="328147" y="178651"/>
                  <a:pt x="315161" y="165629"/>
                </a:cubicBezTo>
                <a:cubicBezTo>
                  <a:pt x="309966" y="161072"/>
                  <a:pt x="307694" y="156189"/>
                  <a:pt x="307247" y="151347"/>
                </a:cubicBezTo>
                <a:lnTo>
                  <a:pt x="310090" y="138234"/>
                </a:lnTo>
                <a:lnTo>
                  <a:pt x="298919" y="149997"/>
                </a:lnTo>
                <a:cubicBezTo>
                  <a:pt x="280762" y="162994"/>
                  <a:pt x="260011" y="170793"/>
                  <a:pt x="236666" y="165594"/>
                </a:cubicBezTo>
                <a:cubicBezTo>
                  <a:pt x="234072" y="165594"/>
                  <a:pt x="231478" y="165594"/>
                  <a:pt x="228885" y="165594"/>
                </a:cubicBezTo>
                <a:cubicBezTo>
                  <a:pt x="228885" y="165594"/>
                  <a:pt x="228885" y="168193"/>
                  <a:pt x="226291" y="170793"/>
                </a:cubicBezTo>
                <a:cubicBezTo>
                  <a:pt x="215915" y="191589"/>
                  <a:pt x="197758" y="201987"/>
                  <a:pt x="177007" y="209786"/>
                </a:cubicBezTo>
                <a:lnTo>
                  <a:pt x="175599" y="210030"/>
                </a:lnTo>
                <a:lnTo>
                  <a:pt x="181379" y="212539"/>
                </a:lnTo>
                <a:lnTo>
                  <a:pt x="185926" y="231346"/>
                </a:lnTo>
                <a:lnTo>
                  <a:pt x="198018" y="228956"/>
                </a:lnTo>
                <a:cubicBezTo>
                  <a:pt x="202195" y="226352"/>
                  <a:pt x="205408" y="222447"/>
                  <a:pt x="205408" y="218541"/>
                </a:cubicBezTo>
                <a:cubicBezTo>
                  <a:pt x="205408" y="213334"/>
                  <a:pt x="197697" y="213334"/>
                  <a:pt x="197697" y="213334"/>
                </a:cubicBezTo>
                <a:cubicBezTo>
                  <a:pt x="225970" y="202920"/>
                  <a:pt x="228540" y="176885"/>
                  <a:pt x="228540" y="176885"/>
                </a:cubicBezTo>
                <a:cubicBezTo>
                  <a:pt x="228540" y="176885"/>
                  <a:pt x="238821" y="205524"/>
                  <a:pt x="220829" y="223748"/>
                </a:cubicBezTo>
                <a:cubicBezTo>
                  <a:pt x="210548" y="232861"/>
                  <a:pt x="201552" y="234813"/>
                  <a:pt x="195127" y="234488"/>
                </a:cubicBezTo>
                <a:lnTo>
                  <a:pt x="186061" y="231905"/>
                </a:lnTo>
                <a:lnTo>
                  <a:pt x="186562" y="233979"/>
                </a:lnTo>
                <a:cubicBezTo>
                  <a:pt x="183970" y="240477"/>
                  <a:pt x="177491" y="245025"/>
                  <a:pt x="168419" y="243725"/>
                </a:cubicBezTo>
                <a:cubicBezTo>
                  <a:pt x="160644" y="243725"/>
                  <a:pt x="163236" y="233330"/>
                  <a:pt x="171011" y="235929"/>
                </a:cubicBezTo>
                <a:cubicBezTo>
                  <a:pt x="173603" y="238527"/>
                  <a:pt x="178787" y="233330"/>
                  <a:pt x="181379" y="228132"/>
                </a:cubicBezTo>
                <a:cubicBezTo>
                  <a:pt x="181379" y="225533"/>
                  <a:pt x="181379" y="222934"/>
                  <a:pt x="181379" y="222934"/>
                </a:cubicBezTo>
                <a:cubicBezTo>
                  <a:pt x="178787" y="216437"/>
                  <a:pt x="173603" y="213189"/>
                  <a:pt x="167771" y="212214"/>
                </a:cubicBezTo>
                <a:lnTo>
                  <a:pt x="157858" y="213871"/>
                </a:lnTo>
                <a:lnTo>
                  <a:pt x="157858" y="366399"/>
                </a:lnTo>
                <a:lnTo>
                  <a:pt x="162264" y="364571"/>
                </a:lnTo>
                <a:cubicBezTo>
                  <a:pt x="167771" y="363272"/>
                  <a:pt x="174899" y="363272"/>
                  <a:pt x="181379" y="368470"/>
                </a:cubicBezTo>
                <a:cubicBezTo>
                  <a:pt x="186562" y="371068"/>
                  <a:pt x="189154" y="373667"/>
                  <a:pt x="189154" y="378865"/>
                </a:cubicBezTo>
                <a:cubicBezTo>
                  <a:pt x="191746" y="378865"/>
                  <a:pt x="191746" y="378865"/>
                  <a:pt x="191746" y="378865"/>
                </a:cubicBezTo>
                <a:cubicBezTo>
                  <a:pt x="191746" y="378865"/>
                  <a:pt x="191746" y="381464"/>
                  <a:pt x="191746" y="381464"/>
                </a:cubicBezTo>
                <a:cubicBezTo>
                  <a:pt x="196930" y="404853"/>
                  <a:pt x="168419" y="412650"/>
                  <a:pt x="147685" y="399656"/>
                </a:cubicBezTo>
                <a:cubicBezTo>
                  <a:pt x="142501" y="397057"/>
                  <a:pt x="139909" y="394458"/>
                  <a:pt x="134726" y="389260"/>
                </a:cubicBezTo>
                <a:cubicBezTo>
                  <a:pt x="137317" y="397057"/>
                  <a:pt x="139909" y="402254"/>
                  <a:pt x="145093" y="410051"/>
                </a:cubicBezTo>
                <a:lnTo>
                  <a:pt x="151508" y="424753"/>
                </a:lnTo>
                <a:lnTo>
                  <a:pt x="151508" y="413422"/>
                </a:lnTo>
                <a:lnTo>
                  <a:pt x="157858" y="413422"/>
                </a:lnTo>
                <a:lnTo>
                  <a:pt x="157858" y="439307"/>
                </a:lnTo>
                <a:lnTo>
                  <a:pt x="163236" y="451632"/>
                </a:lnTo>
                <a:cubicBezTo>
                  <a:pt x="194338" y="503609"/>
                  <a:pt x="222848" y="506208"/>
                  <a:pt x="222848" y="506208"/>
                </a:cubicBezTo>
                <a:cubicBezTo>
                  <a:pt x="217664" y="526999"/>
                  <a:pt x="243583" y="532197"/>
                  <a:pt x="243583" y="532197"/>
                </a:cubicBezTo>
                <a:cubicBezTo>
                  <a:pt x="220256" y="542592"/>
                  <a:pt x="199522" y="526999"/>
                  <a:pt x="186562" y="506208"/>
                </a:cubicBezTo>
                <a:cubicBezTo>
                  <a:pt x="191746" y="519202"/>
                  <a:pt x="194338" y="529598"/>
                  <a:pt x="196930" y="542592"/>
                </a:cubicBezTo>
                <a:cubicBezTo>
                  <a:pt x="212481" y="597168"/>
                  <a:pt x="207297" y="659540"/>
                  <a:pt x="186562" y="714115"/>
                </a:cubicBezTo>
                <a:cubicBezTo>
                  <a:pt x="178787" y="734906"/>
                  <a:pt x="168419" y="753098"/>
                  <a:pt x="155460" y="771290"/>
                </a:cubicBezTo>
                <a:cubicBezTo>
                  <a:pt x="155460" y="771290"/>
                  <a:pt x="152868" y="773889"/>
                  <a:pt x="152868" y="773889"/>
                </a:cubicBezTo>
                <a:cubicBezTo>
                  <a:pt x="150277" y="779087"/>
                  <a:pt x="145093" y="786883"/>
                  <a:pt x="139909" y="792081"/>
                </a:cubicBezTo>
                <a:cubicBezTo>
                  <a:pt x="132134" y="802476"/>
                  <a:pt x="129542" y="815470"/>
                  <a:pt x="134726" y="828465"/>
                </a:cubicBezTo>
                <a:cubicBezTo>
                  <a:pt x="137317" y="831063"/>
                  <a:pt x="139909" y="833662"/>
                  <a:pt x="145093" y="836261"/>
                </a:cubicBezTo>
                <a:cubicBezTo>
                  <a:pt x="145093" y="836261"/>
                  <a:pt x="147685" y="836261"/>
                  <a:pt x="150277" y="836261"/>
                </a:cubicBezTo>
                <a:cubicBezTo>
                  <a:pt x="160644" y="836261"/>
                  <a:pt x="155460" y="825866"/>
                  <a:pt x="155460" y="825866"/>
                </a:cubicBezTo>
                <a:cubicBezTo>
                  <a:pt x="155460" y="825866"/>
                  <a:pt x="160644" y="828465"/>
                  <a:pt x="160644" y="823267"/>
                </a:cubicBezTo>
                <a:cubicBezTo>
                  <a:pt x="160644" y="818069"/>
                  <a:pt x="155460" y="818069"/>
                  <a:pt x="155460" y="818069"/>
                </a:cubicBezTo>
                <a:cubicBezTo>
                  <a:pt x="155460" y="818069"/>
                  <a:pt x="155460" y="818069"/>
                  <a:pt x="158052" y="818069"/>
                </a:cubicBezTo>
                <a:cubicBezTo>
                  <a:pt x="168419" y="812871"/>
                  <a:pt x="178787" y="820668"/>
                  <a:pt x="176195" y="831063"/>
                </a:cubicBezTo>
                <a:cubicBezTo>
                  <a:pt x="171011" y="844058"/>
                  <a:pt x="152868" y="846656"/>
                  <a:pt x="139909" y="841459"/>
                </a:cubicBezTo>
                <a:cubicBezTo>
                  <a:pt x="124358" y="833662"/>
                  <a:pt x="124358" y="812871"/>
                  <a:pt x="132134" y="799877"/>
                </a:cubicBezTo>
                <a:cubicBezTo>
                  <a:pt x="132134" y="799877"/>
                  <a:pt x="132134" y="797278"/>
                  <a:pt x="132134" y="797278"/>
                </a:cubicBezTo>
                <a:cubicBezTo>
                  <a:pt x="129542" y="802476"/>
                  <a:pt x="124358" y="805075"/>
                  <a:pt x="119175" y="810273"/>
                </a:cubicBezTo>
                <a:cubicBezTo>
                  <a:pt x="116583" y="812871"/>
                  <a:pt x="111399" y="818069"/>
                  <a:pt x="106215" y="820668"/>
                </a:cubicBezTo>
                <a:cubicBezTo>
                  <a:pt x="103624" y="825866"/>
                  <a:pt x="98440" y="828465"/>
                  <a:pt x="95848" y="833662"/>
                </a:cubicBezTo>
                <a:cubicBezTo>
                  <a:pt x="93256" y="838860"/>
                  <a:pt x="93256" y="844058"/>
                  <a:pt x="95848" y="849255"/>
                </a:cubicBezTo>
                <a:cubicBezTo>
                  <a:pt x="101032" y="857052"/>
                  <a:pt x="106215" y="854453"/>
                  <a:pt x="108807" y="846656"/>
                </a:cubicBezTo>
                <a:cubicBezTo>
                  <a:pt x="106215" y="851854"/>
                  <a:pt x="95848" y="841459"/>
                  <a:pt x="103624" y="838860"/>
                </a:cubicBezTo>
                <a:cubicBezTo>
                  <a:pt x="124358" y="836261"/>
                  <a:pt x="119175" y="867447"/>
                  <a:pt x="98440" y="857052"/>
                </a:cubicBezTo>
                <a:cubicBezTo>
                  <a:pt x="90664" y="851854"/>
                  <a:pt x="88073" y="841459"/>
                  <a:pt x="93256" y="836261"/>
                </a:cubicBezTo>
                <a:cubicBezTo>
                  <a:pt x="95848" y="831063"/>
                  <a:pt x="98440" y="825866"/>
                  <a:pt x="101032" y="820668"/>
                </a:cubicBezTo>
                <a:cubicBezTo>
                  <a:pt x="101032" y="823267"/>
                  <a:pt x="98440" y="825866"/>
                  <a:pt x="95848" y="825866"/>
                </a:cubicBezTo>
                <a:cubicBezTo>
                  <a:pt x="82889" y="831063"/>
                  <a:pt x="56971" y="851854"/>
                  <a:pt x="44011" y="838860"/>
                </a:cubicBezTo>
                <a:cubicBezTo>
                  <a:pt x="38828" y="833662"/>
                  <a:pt x="44011" y="825866"/>
                  <a:pt x="49195" y="820668"/>
                </a:cubicBezTo>
                <a:cubicBezTo>
                  <a:pt x="56971" y="812871"/>
                  <a:pt x="72522" y="812871"/>
                  <a:pt x="85481" y="810273"/>
                </a:cubicBezTo>
                <a:cubicBezTo>
                  <a:pt x="93256" y="807674"/>
                  <a:pt x="101032" y="805075"/>
                  <a:pt x="106215" y="802476"/>
                </a:cubicBezTo>
                <a:cubicBezTo>
                  <a:pt x="98440" y="802476"/>
                  <a:pt x="90664" y="799877"/>
                  <a:pt x="88073" y="792081"/>
                </a:cubicBezTo>
                <a:cubicBezTo>
                  <a:pt x="85481" y="786883"/>
                  <a:pt x="95848" y="786883"/>
                  <a:pt x="95848" y="789482"/>
                </a:cubicBezTo>
                <a:cubicBezTo>
                  <a:pt x="98440" y="802476"/>
                  <a:pt x="113991" y="797278"/>
                  <a:pt x="126950" y="789482"/>
                </a:cubicBezTo>
                <a:cubicBezTo>
                  <a:pt x="126950" y="789482"/>
                  <a:pt x="129542" y="786883"/>
                  <a:pt x="129542" y="786883"/>
                </a:cubicBezTo>
                <a:cubicBezTo>
                  <a:pt x="132134" y="784284"/>
                  <a:pt x="132134" y="784284"/>
                  <a:pt x="134726" y="784284"/>
                </a:cubicBezTo>
                <a:lnTo>
                  <a:pt x="155898" y="753147"/>
                </a:lnTo>
                <a:lnTo>
                  <a:pt x="151508" y="753147"/>
                </a:lnTo>
                <a:lnTo>
                  <a:pt x="151508" y="741169"/>
                </a:lnTo>
                <a:lnTo>
                  <a:pt x="141205" y="745302"/>
                </a:lnTo>
                <a:cubicBezTo>
                  <a:pt x="134078" y="746601"/>
                  <a:pt x="126950" y="746601"/>
                  <a:pt x="121766" y="745302"/>
                </a:cubicBezTo>
                <a:cubicBezTo>
                  <a:pt x="113991" y="742703"/>
                  <a:pt x="108807" y="737505"/>
                  <a:pt x="108807" y="732307"/>
                </a:cubicBezTo>
                <a:cubicBezTo>
                  <a:pt x="108807" y="727110"/>
                  <a:pt x="111399" y="721912"/>
                  <a:pt x="121766" y="719313"/>
                </a:cubicBezTo>
                <a:cubicBezTo>
                  <a:pt x="121766" y="719313"/>
                  <a:pt x="119175" y="724511"/>
                  <a:pt x="119175" y="727110"/>
                </a:cubicBezTo>
                <a:cubicBezTo>
                  <a:pt x="116583" y="729709"/>
                  <a:pt x="116583" y="734906"/>
                  <a:pt x="124358" y="734906"/>
                </a:cubicBezTo>
                <a:cubicBezTo>
                  <a:pt x="124358" y="734906"/>
                  <a:pt x="121766" y="740104"/>
                  <a:pt x="129542" y="742703"/>
                </a:cubicBezTo>
                <a:cubicBezTo>
                  <a:pt x="132134" y="742703"/>
                  <a:pt x="134726" y="742703"/>
                  <a:pt x="139909" y="742703"/>
                </a:cubicBezTo>
                <a:cubicBezTo>
                  <a:pt x="142501" y="740104"/>
                  <a:pt x="145093" y="740104"/>
                  <a:pt x="147685" y="740104"/>
                </a:cubicBezTo>
                <a:lnTo>
                  <a:pt x="151508" y="738054"/>
                </a:lnTo>
                <a:lnTo>
                  <a:pt x="151508" y="720272"/>
                </a:lnTo>
                <a:lnTo>
                  <a:pt x="147685" y="719313"/>
                </a:lnTo>
                <a:cubicBezTo>
                  <a:pt x="139909" y="716714"/>
                  <a:pt x="137317" y="708918"/>
                  <a:pt x="139909" y="703720"/>
                </a:cubicBezTo>
                <a:cubicBezTo>
                  <a:pt x="147685" y="695924"/>
                  <a:pt x="158052" y="695924"/>
                  <a:pt x="158052" y="706319"/>
                </a:cubicBezTo>
                <a:cubicBezTo>
                  <a:pt x="160644" y="714115"/>
                  <a:pt x="147685" y="714115"/>
                  <a:pt x="150277" y="706319"/>
                </a:cubicBezTo>
                <a:cubicBezTo>
                  <a:pt x="145093" y="706319"/>
                  <a:pt x="142501" y="708918"/>
                  <a:pt x="145093" y="714115"/>
                </a:cubicBezTo>
                <a:lnTo>
                  <a:pt x="151508" y="716260"/>
                </a:lnTo>
                <a:lnTo>
                  <a:pt x="151508" y="715047"/>
                </a:lnTo>
                <a:lnTo>
                  <a:pt x="157858" y="715047"/>
                </a:lnTo>
                <a:lnTo>
                  <a:pt x="157858" y="717149"/>
                </a:lnTo>
                <a:lnTo>
                  <a:pt x="160320" y="717364"/>
                </a:lnTo>
                <a:cubicBezTo>
                  <a:pt x="162588" y="716714"/>
                  <a:pt x="164532" y="715415"/>
                  <a:pt x="165828" y="714115"/>
                </a:cubicBezTo>
                <a:cubicBezTo>
                  <a:pt x="173603" y="711517"/>
                  <a:pt x="181379" y="703720"/>
                  <a:pt x="186562" y="695924"/>
                </a:cubicBezTo>
                <a:cubicBezTo>
                  <a:pt x="186562" y="690726"/>
                  <a:pt x="189154" y="688127"/>
                  <a:pt x="189154" y="685528"/>
                </a:cubicBezTo>
                <a:cubicBezTo>
                  <a:pt x="194338" y="669935"/>
                  <a:pt x="196930" y="654342"/>
                  <a:pt x="196930" y="636150"/>
                </a:cubicBezTo>
                <a:cubicBezTo>
                  <a:pt x="199522" y="612761"/>
                  <a:pt x="199522" y="591970"/>
                  <a:pt x="196930" y="571179"/>
                </a:cubicBezTo>
                <a:cubicBezTo>
                  <a:pt x="194338" y="589371"/>
                  <a:pt x="183971" y="610162"/>
                  <a:pt x="171011" y="625755"/>
                </a:cubicBezTo>
                <a:lnTo>
                  <a:pt x="169634" y="626811"/>
                </a:lnTo>
                <a:lnTo>
                  <a:pt x="173733" y="630910"/>
                </a:lnTo>
                <a:lnTo>
                  <a:pt x="157858" y="646785"/>
                </a:lnTo>
                <a:lnTo>
                  <a:pt x="157858" y="695998"/>
                </a:lnTo>
                <a:lnTo>
                  <a:pt x="151508" y="695998"/>
                </a:lnTo>
                <a:lnTo>
                  <a:pt x="151508" y="646785"/>
                </a:lnTo>
                <a:lnTo>
                  <a:pt x="147708" y="643619"/>
                </a:lnTo>
                <a:lnTo>
                  <a:pt x="146591" y="644475"/>
                </a:lnTo>
                <a:cubicBezTo>
                  <a:pt x="119499" y="660190"/>
                  <a:pt x="85481" y="666037"/>
                  <a:pt x="54379" y="654342"/>
                </a:cubicBezTo>
                <a:cubicBezTo>
                  <a:pt x="10317" y="636150"/>
                  <a:pt x="-10417" y="591970"/>
                  <a:pt x="5134" y="550388"/>
                </a:cubicBezTo>
                <a:lnTo>
                  <a:pt x="29265" y="518933"/>
                </a:lnTo>
                <a:lnTo>
                  <a:pt x="36236" y="516604"/>
                </a:lnTo>
                <a:cubicBezTo>
                  <a:pt x="36236" y="514005"/>
                  <a:pt x="36236" y="514005"/>
                  <a:pt x="38828" y="514005"/>
                </a:cubicBezTo>
                <a:cubicBezTo>
                  <a:pt x="49195" y="508807"/>
                  <a:pt x="62154" y="501010"/>
                  <a:pt x="64746" y="488016"/>
                </a:cubicBezTo>
                <a:cubicBezTo>
                  <a:pt x="67338" y="477621"/>
                  <a:pt x="64746" y="467226"/>
                  <a:pt x="59562" y="462028"/>
                </a:cubicBezTo>
                <a:cubicBezTo>
                  <a:pt x="56971" y="459429"/>
                  <a:pt x="51787" y="456830"/>
                  <a:pt x="49195" y="459429"/>
                </a:cubicBezTo>
                <a:cubicBezTo>
                  <a:pt x="41419" y="462028"/>
                  <a:pt x="38828" y="467226"/>
                  <a:pt x="44011" y="469824"/>
                </a:cubicBezTo>
                <a:cubicBezTo>
                  <a:pt x="44011" y="469824"/>
                  <a:pt x="36236" y="472423"/>
                  <a:pt x="41419" y="475022"/>
                </a:cubicBezTo>
                <a:cubicBezTo>
                  <a:pt x="46603" y="477621"/>
                  <a:pt x="51787" y="475022"/>
                  <a:pt x="54379" y="475022"/>
                </a:cubicBezTo>
                <a:cubicBezTo>
                  <a:pt x="54379" y="475022"/>
                  <a:pt x="46603" y="488016"/>
                  <a:pt x="33644" y="480220"/>
                </a:cubicBezTo>
                <a:cubicBezTo>
                  <a:pt x="31052" y="477621"/>
                  <a:pt x="28460" y="475022"/>
                  <a:pt x="28460" y="472423"/>
                </a:cubicBezTo>
                <a:cubicBezTo>
                  <a:pt x="25868" y="469824"/>
                  <a:pt x="25868" y="467226"/>
                  <a:pt x="28460" y="464627"/>
                </a:cubicBezTo>
                <a:cubicBezTo>
                  <a:pt x="31052" y="454231"/>
                  <a:pt x="46603" y="449034"/>
                  <a:pt x="56971" y="454231"/>
                </a:cubicBezTo>
                <a:cubicBezTo>
                  <a:pt x="72522" y="462028"/>
                  <a:pt x="72522" y="477621"/>
                  <a:pt x="67338" y="493214"/>
                </a:cubicBezTo>
                <a:cubicBezTo>
                  <a:pt x="64746" y="501010"/>
                  <a:pt x="59562" y="506208"/>
                  <a:pt x="51787" y="508807"/>
                </a:cubicBezTo>
                <a:cubicBezTo>
                  <a:pt x="54379" y="508807"/>
                  <a:pt x="59562" y="508807"/>
                  <a:pt x="62154" y="508807"/>
                </a:cubicBezTo>
                <a:cubicBezTo>
                  <a:pt x="80297" y="506208"/>
                  <a:pt x="113991" y="519202"/>
                  <a:pt x="121766" y="539993"/>
                </a:cubicBezTo>
                <a:cubicBezTo>
                  <a:pt x="132134" y="568580"/>
                  <a:pt x="106215" y="571179"/>
                  <a:pt x="106215" y="571179"/>
                </a:cubicBezTo>
                <a:cubicBezTo>
                  <a:pt x="106215" y="571179"/>
                  <a:pt x="113991" y="568580"/>
                  <a:pt x="113991" y="552987"/>
                </a:cubicBezTo>
                <a:cubicBezTo>
                  <a:pt x="113991" y="539993"/>
                  <a:pt x="101032" y="542592"/>
                  <a:pt x="101032" y="542592"/>
                </a:cubicBezTo>
                <a:cubicBezTo>
                  <a:pt x="101032" y="537394"/>
                  <a:pt x="95848" y="526999"/>
                  <a:pt x="95848" y="526999"/>
                </a:cubicBezTo>
                <a:cubicBezTo>
                  <a:pt x="90664" y="516604"/>
                  <a:pt x="77705" y="511406"/>
                  <a:pt x="67338" y="511406"/>
                </a:cubicBezTo>
                <a:cubicBezTo>
                  <a:pt x="49195" y="511406"/>
                  <a:pt x="33644" y="519202"/>
                  <a:pt x="23277" y="534795"/>
                </a:cubicBezTo>
                <a:cubicBezTo>
                  <a:pt x="25868" y="532197"/>
                  <a:pt x="28460" y="529598"/>
                  <a:pt x="33644" y="529598"/>
                </a:cubicBezTo>
                <a:cubicBezTo>
                  <a:pt x="44011" y="529598"/>
                  <a:pt x="54379" y="532197"/>
                  <a:pt x="54379" y="542592"/>
                </a:cubicBezTo>
                <a:cubicBezTo>
                  <a:pt x="54379" y="547790"/>
                  <a:pt x="44011" y="545191"/>
                  <a:pt x="46603" y="542592"/>
                </a:cubicBezTo>
                <a:cubicBezTo>
                  <a:pt x="49195" y="534795"/>
                  <a:pt x="38828" y="534795"/>
                  <a:pt x="36236" y="532197"/>
                </a:cubicBezTo>
                <a:cubicBezTo>
                  <a:pt x="31052" y="532197"/>
                  <a:pt x="25868" y="534795"/>
                  <a:pt x="23277" y="537394"/>
                </a:cubicBezTo>
                <a:cubicBezTo>
                  <a:pt x="20685" y="539993"/>
                  <a:pt x="18093" y="542592"/>
                  <a:pt x="15501" y="545191"/>
                </a:cubicBezTo>
                <a:cubicBezTo>
                  <a:pt x="12909" y="550388"/>
                  <a:pt x="10317" y="555586"/>
                  <a:pt x="7726" y="560784"/>
                </a:cubicBezTo>
                <a:cubicBezTo>
                  <a:pt x="2542" y="578976"/>
                  <a:pt x="5134" y="597168"/>
                  <a:pt x="15501" y="612761"/>
                </a:cubicBezTo>
                <a:cubicBezTo>
                  <a:pt x="12909" y="607563"/>
                  <a:pt x="12909" y="602365"/>
                  <a:pt x="10317" y="597168"/>
                </a:cubicBezTo>
                <a:cubicBezTo>
                  <a:pt x="10317" y="584173"/>
                  <a:pt x="23277" y="568580"/>
                  <a:pt x="41419" y="571179"/>
                </a:cubicBezTo>
                <a:cubicBezTo>
                  <a:pt x="51787" y="573778"/>
                  <a:pt x="62154" y="589371"/>
                  <a:pt x="54379" y="599766"/>
                </a:cubicBezTo>
                <a:cubicBezTo>
                  <a:pt x="44011" y="607563"/>
                  <a:pt x="25868" y="599766"/>
                  <a:pt x="31052" y="586772"/>
                </a:cubicBezTo>
                <a:cubicBezTo>
                  <a:pt x="31052" y="581575"/>
                  <a:pt x="41419" y="584173"/>
                  <a:pt x="38828" y="589371"/>
                </a:cubicBezTo>
                <a:cubicBezTo>
                  <a:pt x="41419" y="597168"/>
                  <a:pt x="46603" y="597168"/>
                  <a:pt x="49195" y="589371"/>
                </a:cubicBezTo>
                <a:cubicBezTo>
                  <a:pt x="51787" y="581575"/>
                  <a:pt x="44011" y="576377"/>
                  <a:pt x="36236" y="573778"/>
                </a:cubicBezTo>
                <a:cubicBezTo>
                  <a:pt x="23277" y="573778"/>
                  <a:pt x="15501" y="589371"/>
                  <a:pt x="15501" y="597168"/>
                </a:cubicBezTo>
                <a:cubicBezTo>
                  <a:pt x="15501" y="612761"/>
                  <a:pt x="23277" y="625755"/>
                  <a:pt x="33644" y="636150"/>
                </a:cubicBezTo>
                <a:cubicBezTo>
                  <a:pt x="41419" y="643947"/>
                  <a:pt x="54379" y="649144"/>
                  <a:pt x="64746" y="651743"/>
                </a:cubicBezTo>
                <a:cubicBezTo>
                  <a:pt x="80297" y="655642"/>
                  <a:pt x="96496" y="654992"/>
                  <a:pt x="111723" y="651094"/>
                </a:cubicBezTo>
                <a:lnTo>
                  <a:pt x="140042" y="637231"/>
                </a:lnTo>
                <a:lnTo>
                  <a:pt x="137797" y="635360"/>
                </a:lnTo>
                <a:lnTo>
                  <a:pt x="137317" y="635501"/>
                </a:lnTo>
                <a:cubicBezTo>
                  <a:pt x="132134" y="636150"/>
                  <a:pt x="126950" y="636150"/>
                  <a:pt x="121766" y="636150"/>
                </a:cubicBezTo>
                <a:cubicBezTo>
                  <a:pt x="111399" y="636150"/>
                  <a:pt x="98440" y="630953"/>
                  <a:pt x="93256" y="623156"/>
                </a:cubicBezTo>
                <a:cubicBezTo>
                  <a:pt x="93256" y="620557"/>
                  <a:pt x="90664" y="617958"/>
                  <a:pt x="90664" y="615359"/>
                </a:cubicBezTo>
                <a:cubicBezTo>
                  <a:pt x="90664" y="610162"/>
                  <a:pt x="93256" y="604964"/>
                  <a:pt x="101032" y="602365"/>
                </a:cubicBezTo>
                <a:cubicBezTo>
                  <a:pt x="101032" y="602365"/>
                  <a:pt x="108807" y="599766"/>
                  <a:pt x="113991" y="599766"/>
                </a:cubicBezTo>
                <a:cubicBezTo>
                  <a:pt x="113991" y="599766"/>
                  <a:pt x="101032" y="602365"/>
                  <a:pt x="101032" y="610162"/>
                </a:cubicBezTo>
                <a:cubicBezTo>
                  <a:pt x="101032" y="610162"/>
                  <a:pt x="98440" y="615359"/>
                  <a:pt x="108807" y="612761"/>
                </a:cubicBezTo>
                <a:cubicBezTo>
                  <a:pt x="108807" y="612761"/>
                  <a:pt x="105892" y="625917"/>
                  <a:pt x="119742" y="630303"/>
                </a:cubicBezTo>
                <a:lnTo>
                  <a:pt x="132686" y="630720"/>
                </a:lnTo>
                <a:lnTo>
                  <a:pt x="151508" y="615035"/>
                </a:lnTo>
                <a:lnTo>
                  <a:pt x="151508" y="607098"/>
                </a:lnTo>
                <a:lnTo>
                  <a:pt x="132458" y="592810"/>
                </a:lnTo>
                <a:lnTo>
                  <a:pt x="151508" y="576935"/>
                </a:lnTo>
                <a:lnTo>
                  <a:pt x="151508" y="561163"/>
                </a:lnTo>
                <a:lnTo>
                  <a:pt x="147361" y="558835"/>
                </a:lnTo>
                <a:cubicBezTo>
                  <a:pt x="145741" y="556236"/>
                  <a:pt x="145093" y="552987"/>
                  <a:pt x="145093" y="550388"/>
                </a:cubicBezTo>
                <a:cubicBezTo>
                  <a:pt x="147685" y="545191"/>
                  <a:pt x="155460" y="547790"/>
                  <a:pt x="152868" y="552987"/>
                </a:cubicBezTo>
                <a:cubicBezTo>
                  <a:pt x="158052" y="558185"/>
                  <a:pt x="163236" y="558185"/>
                  <a:pt x="168419" y="555586"/>
                </a:cubicBezTo>
                <a:cubicBezTo>
                  <a:pt x="171011" y="552987"/>
                  <a:pt x="173603" y="550388"/>
                  <a:pt x="176195" y="545191"/>
                </a:cubicBezTo>
                <a:cubicBezTo>
                  <a:pt x="181379" y="539993"/>
                  <a:pt x="181379" y="534795"/>
                  <a:pt x="181379" y="529598"/>
                </a:cubicBezTo>
                <a:cubicBezTo>
                  <a:pt x="183971" y="516604"/>
                  <a:pt x="178787" y="501010"/>
                  <a:pt x="173603" y="490615"/>
                </a:cubicBezTo>
                <a:cubicBezTo>
                  <a:pt x="173603" y="488016"/>
                  <a:pt x="173603" y="488016"/>
                  <a:pt x="173603" y="488016"/>
                </a:cubicBezTo>
                <a:cubicBezTo>
                  <a:pt x="173603" y="485417"/>
                  <a:pt x="171011" y="482819"/>
                  <a:pt x="171011" y="480220"/>
                </a:cubicBezTo>
                <a:lnTo>
                  <a:pt x="157858" y="452899"/>
                </a:lnTo>
                <a:lnTo>
                  <a:pt x="157858" y="456285"/>
                </a:lnTo>
                <a:lnTo>
                  <a:pt x="151508" y="456285"/>
                </a:lnTo>
                <a:lnTo>
                  <a:pt x="151508" y="439710"/>
                </a:lnTo>
                <a:lnTo>
                  <a:pt x="134726" y="404853"/>
                </a:lnTo>
                <a:cubicBezTo>
                  <a:pt x="137317" y="412650"/>
                  <a:pt x="137317" y="417848"/>
                  <a:pt x="132134" y="425644"/>
                </a:cubicBezTo>
                <a:cubicBezTo>
                  <a:pt x="126950" y="433441"/>
                  <a:pt x="116583" y="441237"/>
                  <a:pt x="106215" y="436039"/>
                </a:cubicBezTo>
                <a:cubicBezTo>
                  <a:pt x="101032" y="433441"/>
                  <a:pt x="98440" y="423045"/>
                  <a:pt x="103624" y="417848"/>
                </a:cubicBezTo>
                <a:cubicBezTo>
                  <a:pt x="111399" y="412650"/>
                  <a:pt x="121766" y="420446"/>
                  <a:pt x="116583" y="428243"/>
                </a:cubicBezTo>
                <a:cubicBezTo>
                  <a:pt x="113991" y="433441"/>
                  <a:pt x="106215" y="425644"/>
                  <a:pt x="111399" y="423045"/>
                </a:cubicBezTo>
                <a:cubicBezTo>
                  <a:pt x="101032" y="430842"/>
                  <a:pt x="113991" y="436039"/>
                  <a:pt x="121766" y="433441"/>
                </a:cubicBezTo>
                <a:cubicBezTo>
                  <a:pt x="126950" y="430842"/>
                  <a:pt x="129542" y="425644"/>
                  <a:pt x="132134" y="420446"/>
                </a:cubicBezTo>
                <a:cubicBezTo>
                  <a:pt x="134726" y="410051"/>
                  <a:pt x="132134" y="402254"/>
                  <a:pt x="129542" y="391859"/>
                </a:cubicBezTo>
                <a:cubicBezTo>
                  <a:pt x="124358" y="378865"/>
                  <a:pt x="119175" y="365871"/>
                  <a:pt x="116583" y="350278"/>
                </a:cubicBezTo>
                <a:cubicBezTo>
                  <a:pt x="108807" y="326888"/>
                  <a:pt x="108807" y="290504"/>
                  <a:pt x="111399" y="269714"/>
                </a:cubicBezTo>
                <a:cubicBezTo>
                  <a:pt x="113991" y="246324"/>
                  <a:pt x="132134" y="220336"/>
                  <a:pt x="132134" y="220336"/>
                </a:cubicBezTo>
                <a:lnTo>
                  <a:pt x="143516" y="212615"/>
                </a:lnTo>
                <a:lnTo>
                  <a:pt x="135505" y="212386"/>
                </a:lnTo>
                <a:cubicBezTo>
                  <a:pt x="130318" y="212386"/>
                  <a:pt x="127724" y="209786"/>
                  <a:pt x="125130" y="209786"/>
                </a:cubicBezTo>
                <a:cubicBezTo>
                  <a:pt x="104379" y="204587"/>
                  <a:pt x="83628" y="194189"/>
                  <a:pt x="70659" y="181191"/>
                </a:cubicBezTo>
                <a:cubicBezTo>
                  <a:pt x="55095" y="168193"/>
                  <a:pt x="49908" y="149997"/>
                  <a:pt x="52502" y="134399"/>
                </a:cubicBezTo>
                <a:cubicBezTo>
                  <a:pt x="57689" y="116203"/>
                  <a:pt x="73253" y="105805"/>
                  <a:pt x="91410" y="108404"/>
                </a:cubicBezTo>
                <a:cubicBezTo>
                  <a:pt x="101785" y="108404"/>
                  <a:pt x="112161" y="118802"/>
                  <a:pt x="106973" y="129200"/>
                </a:cubicBezTo>
                <a:cubicBezTo>
                  <a:pt x="104379" y="139599"/>
                  <a:pt x="88816" y="139599"/>
                  <a:pt x="86222" y="129200"/>
                </a:cubicBezTo>
                <a:cubicBezTo>
                  <a:pt x="88816" y="129200"/>
                  <a:pt x="91410" y="129200"/>
                  <a:pt x="91410" y="126601"/>
                </a:cubicBezTo>
                <a:cubicBezTo>
                  <a:pt x="94003" y="126601"/>
                  <a:pt x="99191" y="124001"/>
                  <a:pt x="96597" y="118802"/>
                </a:cubicBezTo>
                <a:cubicBezTo>
                  <a:pt x="96597" y="118802"/>
                  <a:pt x="101785" y="116203"/>
                  <a:pt x="91410" y="111004"/>
                </a:cubicBezTo>
                <a:cubicBezTo>
                  <a:pt x="83628" y="108404"/>
                  <a:pt x="73253" y="113603"/>
                  <a:pt x="68065" y="118802"/>
                </a:cubicBezTo>
                <a:cubicBezTo>
                  <a:pt x="57689" y="131800"/>
                  <a:pt x="57689" y="147397"/>
                  <a:pt x="62877" y="160395"/>
                </a:cubicBezTo>
                <a:cubicBezTo>
                  <a:pt x="73253" y="183791"/>
                  <a:pt x="101785" y="194189"/>
                  <a:pt x="127724" y="201987"/>
                </a:cubicBezTo>
                <a:cubicBezTo>
                  <a:pt x="151069" y="209786"/>
                  <a:pt x="169226" y="204587"/>
                  <a:pt x="189977" y="194189"/>
                </a:cubicBezTo>
                <a:cubicBezTo>
                  <a:pt x="205540" y="186390"/>
                  <a:pt x="218509" y="170793"/>
                  <a:pt x="223697" y="152596"/>
                </a:cubicBezTo>
                <a:cubicBezTo>
                  <a:pt x="239260" y="160395"/>
                  <a:pt x="265199" y="157795"/>
                  <a:pt x="278168" y="152596"/>
                </a:cubicBezTo>
                <a:cubicBezTo>
                  <a:pt x="301513" y="142198"/>
                  <a:pt x="314482" y="131800"/>
                  <a:pt x="322264" y="108404"/>
                </a:cubicBezTo>
                <a:cubicBezTo>
                  <a:pt x="330045" y="85008"/>
                  <a:pt x="335233" y="59013"/>
                  <a:pt x="322264" y="38216"/>
                </a:cubicBezTo>
                <a:cubicBezTo>
                  <a:pt x="311888" y="25219"/>
                  <a:pt x="298919" y="17420"/>
                  <a:pt x="283356" y="17420"/>
                </a:cubicBezTo>
                <a:cubicBezTo>
                  <a:pt x="272980" y="17420"/>
                  <a:pt x="262605" y="22619"/>
                  <a:pt x="260011" y="30418"/>
                </a:cubicBezTo>
                <a:cubicBezTo>
                  <a:pt x="260011" y="40816"/>
                  <a:pt x="265199" y="38216"/>
                  <a:pt x="265199" y="38216"/>
                </a:cubicBezTo>
                <a:cubicBezTo>
                  <a:pt x="267793" y="43415"/>
                  <a:pt x="272980" y="40816"/>
                  <a:pt x="275574" y="40816"/>
                </a:cubicBezTo>
                <a:cubicBezTo>
                  <a:pt x="275574" y="38216"/>
                  <a:pt x="278168" y="38216"/>
                  <a:pt x="278168" y="38216"/>
                </a:cubicBezTo>
                <a:cubicBezTo>
                  <a:pt x="278168" y="38216"/>
                  <a:pt x="278168" y="35617"/>
                  <a:pt x="278168" y="35617"/>
                </a:cubicBezTo>
                <a:cubicBezTo>
                  <a:pt x="285950" y="46015"/>
                  <a:pt x="278168" y="56413"/>
                  <a:pt x="267793" y="53814"/>
                </a:cubicBezTo>
                <a:cubicBezTo>
                  <a:pt x="257417" y="48614"/>
                  <a:pt x="252229" y="35617"/>
                  <a:pt x="257417" y="27818"/>
                </a:cubicBezTo>
                <a:cubicBezTo>
                  <a:pt x="265199" y="12221"/>
                  <a:pt x="285950" y="7022"/>
                  <a:pt x="301513" y="14820"/>
                </a:cubicBezTo>
                <a:cubicBezTo>
                  <a:pt x="319670" y="20020"/>
                  <a:pt x="332639" y="35617"/>
                  <a:pt x="335233" y="53814"/>
                </a:cubicBezTo>
                <a:cubicBezTo>
                  <a:pt x="340421" y="69411"/>
                  <a:pt x="337827" y="90207"/>
                  <a:pt x="332639" y="105805"/>
                </a:cubicBezTo>
                <a:cubicBezTo>
                  <a:pt x="331991" y="106455"/>
                  <a:pt x="331180" y="108567"/>
                  <a:pt x="329924" y="111613"/>
                </a:cubicBezTo>
                <a:lnTo>
                  <a:pt x="327115" y="117561"/>
                </a:lnTo>
                <a:lnTo>
                  <a:pt x="327782" y="117370"/>
                </a:lnTo>
                <a:cubicBezTo>
                  <a:pt x="336912" y="113220"/>
                  <a:pt x="357366" y="102477"/>
                  <a:pt x="374897" y="100524"/>
                </a:cubicBezTo>
                <a:cubicBezTo>
                  <a:pt x="400869" y="97920"/>
                  <a:pt x="437230" y="100524"/>
                  <a:pt x="465799" y="105733"/>
                </a:cubicBezTo>
                <a:cubicBezTo>
                  <a:pt x="481383" y="108337"/>
                  <a:pt x="496966" y="113545"/>
                  <a:pt x="509952" y="118754"/>
                </a:cubicBezTo>
                <a:cubicBezTo>
                  <a:pt x="520341" y="121358"/>
                  <a:pt x="530730" y="123962"/>
                  <a:pt x="541119" y="121358"/>
                </a:cubicBezTo>
                <a:cubicBezTo>
                  <a:pt x="546313" y="118754"/>
                  <a:pt x="551507" y="116149"/>
                  <a:pt x="554105" y="110941"/>
                </a:cubicBezTo>
                <a:cubicBezTo>
                  <a:pt x="559299" y="103128"/>
                  <a:pt x="551507" y="92711"/>
                  <a:pt x="543716" y="100524"/>
                </a:cubicBezTo>
                <a:cubicBezTo>
                  <a:pt x="548910" y="95315"/>
                  <a:pt x="554105" y="103128"/>
                  <a:pt x="548910" y="105733"/>
                </a:cubicBezTo>
                <a:cubicBezTo>
                  <a:pt x="541119" y="110941"/>
                  <a:pt x="533327" y="103128"/>
                  <a:pt x="538521" y="95315"/>
                </a:cubicBezTo>
                <a:cubicBezTo>
                  <a:pt x="543716" y="90107"/>
                  <a:pt x="554105" y="92711"/>
                  <a:pt x="559299" y="97920"/>
                </a:cubicBezTo>
                <a:cubicBezTo>
                  <a:pt x="564494" y="105733"/>
                  <a:pt x="556702" y="116149"/>
                  <a:pt x="546313" y="121358"/>
                </a:cubicBezTo>
                <a:cubicBezTo>
                  <a:pt x="538521" y="123962"/>
                  <a:pt x="533327" y="123962"/>
                  <a:pt x="525535" y="123962"/>
                </a:cubicBezTo>
                <a:lnTo>
                  <a:pt x="557908" y="136527"/>
                </a:lnTo>
                <a:lnTo>
                  <a:pt x="557908" y="132435"/>
                </a:lnTo>
                <a:lnTo>
                  <a:pt x="675383" y="132435"/>
                </a:lnTo>
                <a:lnTo>
                  <a:pt x="675383" y="137198"/>
                </a:lnTo>
                <a:lnTo>
                  <a:pt x="559637" y="137198"/>
                </a:lnTo>
                <a:lnTo>
                  <a:pt x="606049" y="155213"/>
                </a:lnTo>
                <a:cubicBezTo>
                  <a:pt x="608646" y="155213"/>
                  <a:pt x="613841" y="157817"/>
                  <a:pt x="616438" y="157817"/>
                </a:cubicBezTo>
                <a:cubicBezTo>
                  <a:pt x="629424" y="163025"/>
                  <a:pt x="645007" y="168234"/>
                  <a:pt x="660591" y="165629"/>
                </a:cubicBezTo>
                <a:cubicBezTo>
                  <a:pt x="665785" y="165629"/>
                  <a:pt x="673577" y="165629"/>
                  <a:pt x="678771" y="160421"/>
                </a:cubicBezTo>
                <a:cubicBezTo>
                  <a:pt x="681368" y="160421"/>
                  <a:pt x="686563" y="157817"/>
                  <a:pt x="689160" y="152608"/>
                </a:cubicBezTo>
                <a:cubicBezTo>
                  <a:pt x="691757" y="150004"/>
                  <a:pt x="691757" y="144796"/>
                  <a:pt x="683966" y="139587"/>
                </a:cubicBezTo>
                <a:cubicBezTo>
                  <a:pt x="678771" y="142192"/>
                  <a:pt x="676174" y="134379"/>
                  <a:pt x="681368" y="131775"/>
                </a:cubicBezTo>
                <a:cubicBezTo>
                  <a:pt x="689160" y="131775"/>
                  <a:pt x="696952" y="134379"/>
                  <a:pt x="696952" y="142192"/>
                </a:cubicBezTo>
                <a:cubicBezTo>
                  <a:pt x="696952" y="150004"/>
                  <a:pt x="694355" y="157817"/>
                  <a:pt x="686563" y="163025"/>
                </a:cubicBezTo>
                <a:cubicBezTo>
                  <a:pt x="678771" y="168234"/>
                  <a:pt x="668382" y="170838"/>
                  <a:pt x="660591" y="170838"/>
                </a:cubicBezTo>
                <a:cubicBezTo>
                  <a:pt x="663188" y="170838"/>
                  <a:pt x="665785" y="170838"/>
                  <a:pt x="668382" y="170838"/>
                </a:cubicBezTo>
                <a:cubicBezTo>
                  <a:pt x="678771" y="170838"/>
                  <a:pt x="689160" y="173442"/>
                  <a:pt x="702146" y="173442"/>
                </a:cubicBezTo>
                <a:cubicBezTo>
                  <a:pt x="720327" y="170838"/>
                  <a:pt x="738507" y="165629"/>
                  <a:pt x="754091" y="155213"/>
                </a:cubicBezTo>
                <a:lnTo>
                  <a:pt x="763890" y="137198"/>
                </a:lnTo>
                <a:lnTo>
                  <a:pt x="699196" y="137198"/>
                </a:lnTo>
                <a:lnTo>
                  <a:pt x="699196" y="132435"/>
                </a:lnTo>
                <a:lnTo>
                  <a:pt x="764284" y="132435"/>
                </a:lnTo>
                <a:lnTo>
                  <a:pt x="764284" y="136475"/>
                </a:lnTo>
                <a:lnTo>
                  <a:pt x="769674" y="126566"/>
                </a:lnTo>
                <a:cubicBezTo>
                  <a:pt x="774868" y="92711"/>
                  <a:pt x="751493" y="97920"/>
                  <a:pt x="751493" y="97920"/>
                </a:cubicBezTo>
                <a:cubicBezTo>
                  <a:pt x="754091" y="90107"/>
                  <a:pt x="748896" y="90107"/>
                  <a:pt x="748896" y="90107"/>
                </a:cubicBezTo>
                <a:cubicBezTo>
                  <a:pt x="741104" y="90107"/>
                  <a:pt x="735910" y="103128"/>
                  <a:pt x="735910" y="103128"/>
                </a:cubicBezTo>
                <a:cubicBezTo>
                  <a:pt x="735910" y="97920"/>
                  <a:pt x="738507" y="90107"/>
                  <a:pt x="738507" y="90107"/>
                </a:cubicBezTo>
                <a:cubicBezTo>
                  <a:pt x="743702" y="84899"/>
                  <a:pt x="748896" y="82294"/>
                  <a:pt x="754091" y="82294"/>
                </a:cubicBezTo>
                <a:cubicBezTo>
                  <a:pt x="756688" y="82294"/>
                  <a:pt x="759285" y="82294"/>
                  <a:pt x="761882" y="84899"/>
                </a:cubicBezTo>
                <a:cubicBezTo>
                  <a:pt x="772271" y="90107"/>
                  <a:pt x="774868" y="100524"/>
                  <a:pt x="777466" y="110941"/>
                </a:cubicBezTo>
                <a:cubicBezTo>
                  <a:pt x="777466" y="121358"/>
                  <a:pt x="774868" y="129170"/>
                  <a:pt x="772271" y="139587"/>
                </a:cubicBezTo>
                <a:cubicBezTo>
                  <a:pt x="793049" y="118754"/>
                  <a:pt x="803438" y="87503"/>
                  <a:pt x="793049" y="58856"/>
                </a:cubicBezTo>
                <a:cubicBezTo>
                  <a:pt x="790452" y="48440"/>
                  <a:pt x="785257" y="38023"/>
                  <a:pt x="774868" y="30210"/>
                </a:cubicBezTo>
                <a:cubicBezTo>
                  <a:pt x="764479" y="19793"/>
                  <a:pt x="751493" y="11981"/>
                  <a:pt x="735910" y="11981"/>
                </a:cubicBezTo>
                <a:cubicBezTo>
                  <a:pt x="725521" y="14585"/>
                  <a:pt x="707341" y="19793"/>
                  <a:pt x="709938" y="32814"/>
                </a:cubicBezTo>
                <a:cubicBezTo>
                  <a:pt x="709938" y="40627"/>
                  <a:pt x="717729" y="48440"/>
                  <a:pt x="728118" y="43231"/>
                </a:cubicBezTo>
                <a:cubicBezTo>
                  <a:pt x="733313" y="40627"/>
                  <a:pt x="733313" y="38023"/>
                  <a:pt x="725521" y="35419"/>
                </a:cubicBezTo>
                <a:cubicBezTo>
                  <a:pt x="720327" y="35419"/>
                  <a:pt x="717729" y="27606"/>
                  <a:pt x="722924" y="25002"/>
                </a:cubicBezTo>
                <a:cubicBezTo>
                  <a:pt x="738507" y="22397"/>
                  <a:pt x="746299" y="38023"/>
                  <a:pt x="735910" y="48440"/>
                </a:cubicBezTo>
                <a:cubicBezTo>
                  <a:pt x="725521" y="56252"/>
                  <a:pt x="707341" y="48440"/>
                  <a:pt x="704743" y="35419"/>
                </a:cubicBezTo>
                <a:cubicBezTo>
                  <a:pt x="702146" y="19793"/>
                  <a:pt x="720327" y="9376"/>
                  <a:pt x="735910" y="9376"/>
                </a:cubicBezTo>
                <a:cubicBezTo>
                  <a:pt x="741104" y="9376"/>
                  <a:pt x="746299" y="9376"/>
                  <a:pt x="751493" y="11981"/>
                </a:cubicBezTo>
                <a:cubicBezTo>
                  <a:pt x="733313" y="4168"/>
                  <a:pt x="712535" y="1564"/>
                  <a:pt x="694355" y="6772"/>
                </a:cubicBezTo>
                <a:cubicBezTo>
                  <a:pt x="689160" y="6772"/>
                  <a:pt x="681368" y="9376"/>
                  <a:pt x="676174" y="11981"/>
                </a:cubicBezTo>
                <a:cubicBezTo>
                  <a:pt x="673577" y="14585"/>
                  <a:pt x="670980" y="17189"/>
                  <a:pt x="668382" y="19793"/>
                </a:cubicBezTo>
                <a:cubicBezTo>
                  <a:pt x="665785" y="22397"/>
                  <a:pt x="663188" y="27606"/>
                  <a:pt x="665785" y="32814"/>
                </a:cubicBezTo>
                <a:cubicBezTo>
                  <a:pt x="665785" y="35419"/>
                  <a:pt x="665785" y="43231"/>
                  <a:pt x="673577" y="40627"/>
                </a:cubicBezTo>
                <a:cubicBezTo>
                  <a:pt x="678771" y="38023"/>
                  <a:pt x="681368" y="48440"/>
                  <a:pt x="673577" y="48440"/>
                </a:cubicBezTo>
                <a:cubicBezTo>
                  <a:pt x="663188" y="48440"/>
                  <a:pt x="660591" y="38023"/>
                  <a:pt x="660591" y="30210"/>
                </a:cubicBezTo>
                <a:cubicBezTo>
                  <a:pt x="660591" y="25002"/>
                  <a:pt x="663188" y="22397"/>
                  <a:pt x="665785" y="19793"/>
                </a:cubicBezTo>
                <a:cubicBezTo>
                  <a:pt x="650202" y="30210"/>
                  <a:pt x="642410" y="45835"/>
                  <a:pt x="642410" y="61461"/>
                </a:cubicBezTo>
                <a:cubicBezTo>
                  <a:pt x="642410" y="71877"/>
                  <a:pt x="645007" y="82294"/>
                  <a:pt x="657993" y="87503"/>
                </a:cubicBezTo>
                <a:cubicBezTo>
                  <a:pt x="657993" y="87503"/>
                  <a:pt x="668382" y="92711"/>
                  <a:pt x="676174" y="92711"/>
                </a:cubicBezTo>
                <a:cubicBezTo>
                  <a:pt x="676174" y="92711"/>
                  <a:pt x="670980" y="103128"/>
                  <a:pt x="686563" y="103128"/>
                </a:cubicBezTo>
                <a:cubicBezTo>
                  <a:pt x="704743" y="103128"/>
                  <a:pt x="707341" y="95315"/>
                  <a:pt x="707341" y="95315"/>
                </a:cubicBezTo>
                <a:cubicBezTo>
                  <a:pt x="707341" y="95315"/>
                  <a:pt x="704743" y="118754"/>
                  <a:pt x="670980" y="110941"/>
                </a:cubicBezTo>
                <a:cubicBezTo>
                  <a:pt x="650202" y="103128"/>
                  <a:pt x="634618" y="74482"/>
                  <a:pt x="637216" y="56252"/>
                </a:cubicBezTo>
                <a:cubicBezTo>
                  <a:pt x="637216" y="53648"/>
                  <a:pt x="637216" y="48440"/>
                  <a:pt x="637216" y="45835"/>
                </a:cubicBezTo>
                <a:cubicBezTo>
                  <a:pt x="634618" y="53648"/>
                  <a:pt x="629424" y="58856"/>
                  <a:pt x="619035" y="61461"/>
                </a:cubicBezTo>
                <a:cubicBezTo>
                  <a:pt x="606049" y="66669"/>
                  <a:pt x="587869" y="64065"/>
                  <a:pt x="577480" y="51044"/>
                </a:cubicBezTo>
                <a:cubicBezTo>
                  <a:pt x="572285" y="43231"/>
                  <a:pt x="577480" y="27606"/>
                  <a:pt x="587869" y="25002"/>
                </a:cubicBezTo>
                <a:cubicBezTo>
                  <a:pt x="590466" y="25002"/>
                  <a:pt x="595660" y="22397"/>
                  <a:pt x="598257" y="25002"/>
                </a:cubicBezTo>
                <a:cubicBezTo>
                  <a:pt x="600855" y="25002"/>
                  <a:pt x="603452" y="27606"/>
                  <a:pt x="606049" y="30210"/>
                </a:cubicBezTo>
                <a:cubicBezTo>
                  <a:pt x="613841" y="40627"/>
                  <a:pt x="600855" y="48440"/>
                  <a:pt x="600855" y="48440"/>
                </a:cubicBezTo>
                <a:cubicBezTo>
                  <a:pt x="600855" y="45835"/>
                  <a:pt x="603452" y="40627"/>
                  <a:pt x="600855" y="38023"/>
                </a:cubicBezTo>
                <a:cubicBezTo>
                  <a:pt x="598257" y="32814"/>
                  <a:pt x="593063" y="38023"/>
                  <a:pt x="593063" y="38023"/>
                </a:cubicBezTo>
                <a:cubicBezTo>
                  <a:pt x="593063" y="35419"/>
                  <a:pt x="585271" y="35419"/>
                  <a:pt x="582674" y="43231"/>
                </a:cubicBezTo>
                <a:cubicBezTo>
                  <a:pt x="582674" y="45835"/>
                  <a:pt x="582674" y="51044"/>
                  <a:pt x="585271" y="53648"/>
                </a:cubicBezTo>
                <a:cubicBezTo>
                  <a:pt x="593063" y="58856"/>
                  <a:pt x="606049" y="61461"/>
                  <a:pt x="616438" y="58856"/>
                </a:cubicBezTo>
                <a:cubicBezTo>
                  <a:pt x="629424" y="56252"/>
                  <a:pt x="637216" y="45835"/>
                  <a:pt x="645007" y="32814"/>
                </a:cubicBezTo>
                <a:lnTo>
                  <a:pt x="649119" y="26630"/>
                </a:lnTo>
                <a:lnTo>
                  <a:pt x="683966" y="4168"/>
                </a:lnTo>
                <a:cubicBezTo>
                  <a:pt x="695653" y="913"/>
                  <a:pt x="707341" y="-389"/>
                  <a:pt x="718622" y="9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7513943" y="1780943"/>
            <a:ext cx="734321" cy="554366"/>
            <a:chOff x="2422" y="1097"/>
            <a:chExt cx="2836" cy="2141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4244" y="1097"/>
              <a:ext cx="718" cy="1121"/>
            </a:xfrm>
            <a:custGeom>
              <a:avLst/>
              <a:gdLst>
                <a:gd name="T0" fmla="*/ 439 w 439"/>
                <a:gd name="T1" fmla="*/ 0 h 685"/>
                <a:gd name="T2" fmla="*/ 0 w 439"/>
                <a:gd name="T3" fmla="*/ 685 h 685"/>
                <a:gd name="T4" fmla="*/ 0 w 439"/>
                <a:gd name="T5" fmla="*/ 685 h 685"/>
                <a:gd name="T6" fmla="*/ 268 w 439"/>
                <a:gd name="T7" fmla="*/ 461 h 685"/>
                <a:gd name="T8" fmla="*/ 439 w 439"/>
                <a:gd name="T9" fmla="*/ 0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9" h="685">
                  <a:moveTo>
                    <a:pt x="439" y="0"/>
                  </a:moveTo>
                  <a:cubicBezTo>
                    <a:pt x="0" y="685"/>
                    <a:pt x="0" y="685"/>
                    <a:pt x="0" y="685"/>
                  </a:cubicBezTo>
                  <a:cubicBezTo>
                    <a:pt x="0" y="685"/>
                    <a:pt x="0" y="685"/>
                    <a:pt x="0" y="685"/>
                  </a:cubicBezTo>
                  <a:cubicBezTo>
                    <a:pt x="115" y="680"/>
                    <a:pt x="220" y="592"/>
                    <a:pt x="268" y="461"/>
                  </a:cubicBezTo>
                  <a:lnTo>
                    <a:pt x="439" y="0"/>
                  </a:lnTo>
                  <a:close/>
                </a:path>
              </a:pathLst>
            </a:custGeom>
            <a:solidFill>
              <a:srgbClr val="D2D3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601" y="1097"/>
              <a:ext cx="1361" cy="1442"/>
            </a:xfrm>
            <a:custGeom>
              <a:avLst/>
              <a:gdLst>
                <a:gd name="T0" fmla="*/ 832 w 832"/>
                <a:gd name="T1" fmla="*/ 0 h 881"/>
                <a:gd name="T2" fmla="*/ 0 w 832"/>
                <a:gd name="T3" fmla="*/ 834 h 881"/>
                <a:gd name="T4" fmla="*/ 0 w 832"/>
                <a:gd name="T5" fmla="*/ 834 h 881"/>
                <a:gd name="T6" fmla="*/ 470 w 832"/>
                <a:gd name="T7" fmla="*/ 620 h 881"/>
                <a:gd name="T8" fmla="*/ 832 w 832"/>
                <a:gd name="T9" fmla="*/ 0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2" h="881">
                  <a:moveTo>
                    <a:pt x="832" y="0"/>
                  </a:moveTo>
                  <a:cubicBezTo>
                    <a:pt x="0" y="834"/>
                    <a:pt x="0" y="834"/>
                    <a:pt x="0" y="83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183" y="881"/>
                    <a:pt x="367" y="797"/>
                    <a:pt x="470" y="620"/>
                  </a:cubicBezTo>
                  <a:lnTo>
                    <a:pt x="832" y="0"/>
                  </a:lnTo>
                  <a:close/>
                </a:path>
              </a:pathLst>
            </a:custGeom>
            <a:solidFill>
              <a:srgbClr val="D2D3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891" y="1097"/>
              <a:ext cx="2071" cy="1509"/>
            </a:xfrm>
            <a:custGeom>
              <a:avLst/>
              <a:gdLst>
                <a:gd name="T0" fmla="*/ 1266 w 1266"/>
                <a:gd name="T1" fmla="*/ 0 h 922"/>
                <a:gd name="T2" fmla="*/ 0 w 1266"/>
                <a:gd name="T3" fmla="*/ 805 h 922"/>
                <a:gd name="T4" fmla="*/ 0 w 1266"/>
                <a:gd name="T5" fmla="*/ 805 h 922"/>
                <a:gd name="T6" fmla="*/ 660 w 1266"/>
                <a:gd name="T7" fmla="*/ 678 h 922"/>
                <a:gd name="T8" fmla="*/ 1266 w 1266"/>
                <a:gd name="T9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6" h="922">
                  <a:moveTo>
                    <a:pt x="1266" y="0"/>
                  </a:moveTo>
                  <a:cubicBezTo>
                    <a:pt x="0" y="805"/>
                    <a:pt x="0" y="805"/>
                    <a:pt x="0" y="805"/>
                  </a:cubicBezTo>
                  <a:cubicBezTo>
                    <a:pt x="0" y="805"/>
                    <a:pt x="0" y="805"/>
                    <a:pt x="0" y="805"/>
                  </a:cubicBezTo>
                  <a:cubicBezTo>
                    <a:pt x="229" y="922"/>
                    <a:pt x="486" y="872"/>
                    <a:pt x="660" y="678"/>
                  </a:cubicBezTo>
                  <a:lnTo>
                    <a:pt x="1266" y="0"/>
                  </a:lnTo>
                  <a:close/>
                </a:path>
              </a:pathLst>
            </a:custGeom>
            <a:solidFill>
              <a:srgbClr val="D2D3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896" y="2172"/>
              <a:ext cx="2362" cy="604"/>
            </a:xfrm>
            <a:custGeom>
              <a:avLst/>
              <a:gdLst>
                <a:gd name="T0" fmla="*/ 0 w 1444"/>
                <a:gd name="T1" fmla="*/ 0 h 369"/>
                <a:gd name="T2" fmla="*/ 1444 w 1444"/>
                <a:gd name="T3" fmla="*/ 142 h 369"/>
                <a:gd name="T4" fmla="*/ 1444 w 1444"/>
                <a:gd name="T5" fmla="*/ 142 h 369"/>
                <a:gd name="T6" fmla="*/ 1185 w 1444"/>
                <a:gd name="T7" fmla="*/ 333 h 369"/>
                <a:gd name="T8" fmla="*/ 0 w 1444"/>
                <a:gd name="T9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369">
                  <a:moveTo>
                    <a:pt x="0" y="0"/>
                  </a:moveTo>
                  <a:cubicBezTo>
                    <a:pt x="1444" y="142"/>
                    <a:pt x="1444" y="142"/>
                    <a:pt x="1444" y="142"/>
                  </a:cubicBezTo>
                  <a:cubicBezTo>
                    <a:pt x="1444" y="142"/>
                    <a:pt x="1444" y="142"/>
                    <a:pt x="1444" y="142"/>
                  </a:cubicBezTo>
                  <a:cubicBezTo>
                    <a:pt x="1440" y="275"/>
                    <a:pt x="1313" y="369"/>
                    <a:pt x="1185" y="33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2558" y="2141"/>
              <a:ext cx="1868" cy="1097"/>
            </a:xfrm>
            <a:custGeom>
              <a:avLst/>
              <a:gdLst>
                <a:gd name="T0" fmla="*/ 559 w 1142"/>
                <a:gd name="T1" fmla="*/ 660 h 670"/>
                <a:gd name="T2" fmla="*/ 1142 w 1142"/>
                <a:gd name="T3" fmla="*/ 111 h 670"/>
                <a:gd name="T4" fmla="*/ 12 w 1142"/>
                <a:gd name="T5" fmla="*/ 0 h 670"/>
                <a:gd name="T6" fmla="*/ 9 w 1142"/>
                <a:gd name="T7" fmla="*/ 78 h 670"/>
                <a:gd name="T8" fmla="*/ 559 w 1142"/>
                <a:gd name="T9" fmla="*/ 66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2" h="670">
                  <a:moveTo>
                    <a:pt x="559" y="660"/>
                  </a:moveTo>
                  <a:cubicBezTo>
                    <a:pt x="871" y="670"/>
                    <a:pt x="1132" y="424"/>
                    <a:pt x="1142" y="11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0" y="390"/>
                    <a:pt x="246" y="651"/>
                    <a:pt x="559" y="660"/>
                  </a:cubicBez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2569" y="1699"/>
              <a:ext cx="910" cy="910"/>
            </a:xfrm>
            <a:custGeom>
              <a:avLst/>
              <a:gdLst>
                <a:gd name="T0" fmla="*/ 552 w 556"/>
                <a:gd name="T1" fmla="*/ 286 h 556"/>
                <a:gd name="T2" fmla="*/ 270 w 556"/>
                <a:gd name="T3" fmla="*/ 551 h 556"/>
                <a:gd name="T4" fmla="*/ 5 w 556"/>
                <a:gd name="T5" fmla="*/ 270 h 556"/>
                <a:gd name="T6" fmla="*/ 286 w 556"/>
                <a:gd name="T7" fmla="*/ 4 h 556"/>
                <a:gd name="T8" fmla="*/ 552 w 556"/>
                <a:gd name="T9" fmla="*/ 286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6" h="556">
                  <a:moveTo>
                    <a:pt x="552" y="286"/>
                  </a:moveTo>
                  <a:cubicBezTo>
                    <a:pt x="547" y="437"/>
                    <a:pt x="421" y="556"/>
                    <a:pt x="270" y="551"/>
                  </a:cubicBezTo>
                  <a:cubicBezTo>
                    <a:pt x="119" y="547"/>
                    <a:pt x="0" y="421"/>
                    <a:pt x="5" y="270"/>
                  </a:cubicBezTo>
                  <a:cubicBezTo>
                    <a:pt x="9" y="118"/>
                    <a:pt x="135" y="0"/>
                    <a:pt x="286" y="4"/>
                  </a:cubicBezTo>
                  <a:cubicBezTo>
                    <a:pt x="437" y="8"/>
                    <a:pt x="556" y="135"/>
                    <a:pt x="552" y="286"/>
                  </a:cubicBez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82" y="1526"/>
              <a:ext cx="901" cy="1005"/>
            </a:xfrm>
            <a:custGeom>
              <a:avLst/>
              <a:gdLst>
                <a:gd name="T0" fmla="*/ 551 w 551"/>
                <a:gd name="T1" fmla="*/ 0 h 614"/>
                <a:gd name="T2" fmla="*/ 0 w 551"/>
                <a:gd name="T3" fmla="*/ 599 h 614"/>
                <a:gd name="T4" fmla="*/ 0 w 551"/>
                <a:gd name="T5" fmla="*/ 599 h 614"/>
                <a:gd name="T6" fmla="*/ 303 w 551"/>
                <a:gd name="T7" fmla="*/ 425 h 614"/>
                <a:gd name="T8" fmla="*/ 551 w 551"/>
                <a:gd name="T9" fmla="*/ 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" h="614">
                  <a:moveTo>
                    <a:pt x="551" y="0"/>
                  </a:moveTo>
                  <a:cubicBezTo>
                    <a:pt x="0" y="599"/>
                    <a:pt x="0" y="599"/>
                    <a:pt x="0" y="599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114" y="614"/>
                    <a:pt x="232" y="546"/>
                    <a:pt x="303" y="425"/>
                  </a:cubicBez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3606" y="1526"/>
              <a:ext cx="1577" cy="1237"/>
            </a:xfrm>
            <a:custGeom>
              <a:avLst/>
              <a:gdLst>
                <a:gd name="T0" fmla="*/ 964 w 964"/>
                <a:gd name="T1" fmla="*/ 0 h 756"/>
                <a:gd name="T2" fmla="*/ 0 w 964"/>
                <a:gd name="T3" fmla="*/ 678 h 756"/>
                <a:gd name="T4" fmla="*/ 0 w 964"/>
                <a:gd name="T5" fmla="*/ 678 h 756"/>
                <a:gd name="T6" fmla="*/ 500 w 964"/>
                <a:gd name="T7" fmla="*/ 548 h 756"/>
                <a:gd name="T8" fmla="*/ 964 w 964"/>
                <a:gd name="T9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4" h="756">
                  <a:moveTo>
                    <a:pt x="964" y="0"/>
                  </a:moveTo>
                  <a:cubicBezTo>
                    <a:pt x="0" y="678"/>
                    <a:pt x="0" y="678"/>
                    <a:pt x="0" y="678"/>
                  </a:cubicBezTo>
                  <a:cubicBezTo>
                    <a:pt x="0" y="678"/>
                    <a:pt x="0" y="678"/>
                    <a:pt x="0" y="678"/>
                  </a:cubicBezTo>
                  <a:cubicBezTo>
                    <a:pt x="173" y="756"/>
                    <a:pt x="368" y="705"/>
                    <a:pt x="500" y="548"/>
                  </a:cubicBezTo>
                  <a:lnTo>
                    <a:pt x="964" y="0"/>
                  </a:lnTo>
                  <a:close/>
                </a:path>
              </a:pathLst>
            </a:custGeom>
            <a:solidFill>
              <a:srgbClr val="EB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2916" y="1526"/>
              <a:ext cx="2267" cy="1193"/>
            </a:xfrm>
            <a:custGeom>
              <a:avLst/>
              <a:gdLst>
                <a:gd name="T0" fmla="*/ 1386 w 1386"/>
                <a:gd name="T1" fmla="*/ 0 h 729"/>
                <a:gd name="T2" fmla="*/ 0 w 1386"/>
                <a:gd name="T3" fmla="*/ 575 h 729"/>
                <a:gd name="T4" fmla="*/ 0 w 1386"/>
                <a:gd name="T5" fmla="*/ 575 h 729"/>
                <a:gd name="T6" fmla="*/ 671 w 1386"/>
                <a:gd name="T7" fmla="*/ 563 h 729"/>
                <a:gd name="T8" fmla="*/ 1386 w 1386"/>
                <a:gd name="T9" fmla="*/ 0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6" h="729">
                  <a:moveTo>
                    <a:pt x="1386" y="0"/>
                  </a:moveTo>
                  <a:cubicBezTo>
                    <a:pt x="0" y="575"/>
                    <a:pt x="0" y="575"/>
                    <a:pt x="0" y="575"/>
                  </a:cubicBezTo>
                  <a:cubicBezTo>
                    <a:pt x="0" y="575"/>
                    <a:pt x="0" y="575"/>
                    <a:pt x="0" y="575"/>
                  </a:cubicBezTo>
                  <a:cubicBezTo>
                    <a:pt x="205" y="729"/>
                    <a:pt x="467" y="724"/>
                    <a:pt x="671" y="563"/>
                  </a:cubicBezTo>
                  <a:lnTo>
                    <a:pt x="1386" y="0"/>
                  </a:ln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422" y="2141"/>
              <a:ext cx="155" cy="128"/>
            </a:xfrm>
            <a:custGeom>
              <a:avLst/>
              <a:gdLst>
                <a:gd name="T0" fmla="*/ 155 w 155"/>
                <a:gd name="T1" fmla="*/ 0 h 128"/>
                <a:gd name="T2" fmla="*/ 0 w 155"/>
                <a:gd name="T3" fmla="*/ 76 h 128"/>
                <a:gd name="T4" fmla="*/ 150 w 155"/>
                <a:gd name="T5" fmla="*/ 128 h 128"/>
                <a:gd name="T6" fmla="*/ 155 w 155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" h="128">
                  <a:moveTo>
                    <a:pt x="155" y="0"/>
                  </a:moveTo>
                  <a:lnTo>
                    <a:pt x="0" y="76"/>
                  </a:lnTo>
                  <a:lnTo>
                    <a:pt x="150" y="12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2718" y="2028"/>
              <a:ext cx="151" cy="151"/>
            </a:xfrm>
            <a:custGeom>
              <a:avLst/>
              <a:gdLst>
                <a:gd name="T0" fmla="*/ 91 w 92"/>
                <a:gd name="T1" fmla="*/ 47 h 92"/>
                <a:gd name="T2" fmla="*/ 44 w 92"/>
                <a:gd name="T3" fmla="*/ 92 h 92"/>
                <a:gd name="T4" fmla="*/ 0 w 92"/>
                <a:gd name="T5" fmla="*/ 45 h 92"/>
                <a:gd name="T6" fmla="*/ 47 w 92"/>
                <a:gd name="T7" fmla="*/ 1 h 92"/>
                <a:gd name="T8" fmla="*/ 91 w 92"/>
                <a:gd name="T9" fmla="*/ 4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2">
                  <a:moveTo>
                    <a:pt x="91" y="47"/>
                  </a:moveTo>
                  <a:cubicBezTo>
                    <a:pt x="91" y="73"/>
                    <a:pt x="70" y="92"/>
                    <a:pt x="44" y="92"/>
                  </a:cubicBezTo>
                  <a:cubicBezTo>
                    <a:pt x="19" y="91"/>
                    <a:pt x="0" y="70"/>
                    <a:pt x="0" y="45"/>
                  </a:cubicBezTo>
                  <a:cubicBezTo>
                    <a:pt x="1" y="20"/>
                    <a:pt x="22" y="0"/>
                    <a:pt x="47" y="1"/>
                  </a:cubicBezTo>
                  <a:cubicBezTo>
                    <a:pt x="72" y="1"/>
                    <a:pt x="92" y="22"/>
                    <a:pt x="91" y="47"/>
                  </a:cubicBezTo>
                  <a:close/>
                </a:path>
              </a:pathLst>
            </a:custGeom>
            <a:solidFill>
              <a:srgbClr val="1E2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2793" y="2053"/>
              <a:ext cx="49" cy="49"/>
            </a:xfrm>
            <a:custGeom>
              <a:avLst/>
              <a:gdLst>
                <a:gd name="T0" fmla="*/ 29 w 30"/>
                <a:gd name="T1" fmla="*/ 16 h 30"/>
                <a:gd name="T2" fmla="*/ 14 w 30"/>
                <a:gd name="T3" fmla="*/ 30 h 30"/>
                <a:gd name="T4" fmla="*/ 0 w 30"/>
                <a:gd name="T5" fmla="*/ 15 h 30"/>
                <a:gd name="T6" fmla="*/ 15 w 30"/>
                <a:gd name="T7" fmla="*/ 1 h 30"/>
                <a:gd name="T8" fmla="*/ 29 w 30"/>
                <a:gd name="T9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29" y="16"/>
                  </a:moveTo>
                  <a:cubicBezTo>
                    <a:pt x="29" y="24"/>
                    <a:pt x="22" y="30"/>
                    <a:pt x="14" y="30"/>
                  </a:cubicBezTo>
                  <a:cubicBezTo>
                    <a:pt x="6" y="29"/>
                    <a:pt x="0" y="23"/>
                    <a:pt x="0" y="15"/>
                  </a:cubicBezTo>
                  <a:cubicBezTo>
                    <a:pt x="0" y="7"/>
                    <a:pt x="7" y="0"/>
                    <a:pt x="15" y="1"/>
                  </a:cubicBezTo>
                  <a:cubicBezTo>
                    <a:pt x="23" y="1"/>
                    <a:pt x="30" y="8"/>
                    <a:pt x="29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2690" y="2194"/>
              <a:ext cx="197" cy="83"/>
            </a:xfrm>
            <a:custGeom>
              <a:avLst/>
              <a:gdLst>
                <a:gd name="T0" fmla="*/ 120 w 120"/>
                <a:gd name="T1" fmla="*/ 27 h 51"/>
                <a:gd name="T2" fmla="*/ 60 w 120"/>
                <a:gd name="T3" fmla="*/ 50 h 51"/>
                <a:gd name="T4" fmla="*/ 1 w 120"/>
                <a:gd name="T5" fmla="*/ 24 h 51"/>
                <a:gd name="T6" fmla="*/ 61 w 120"/>
                <a:gd name="T7" fmla="*/ 1 h 51"/>
                <a:gd name="T8" fmla="*/ 120 w 120"/>
                <a:gd name="T9" fmla="*/ 2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51">
                  <a:moveTo>
                    <a:pt x="120" y="27"/>
                  </a:moveTo>
                  <a:cubicBezTo>
                    <a:pt x="120" y="41"/>
                    <a:pt x="93" y="51"/>
                    <a:pt x="60" y="50"/>
                  </a:cubicBezTo>
                  <a:cubicBezTo>
                    <a:pt x="27" y="49"/>
                    <a:pt x="0" y="37"/>
                    <a:pt x="1" y="24"/>
                  </a:cubicBezTo>
                  <a:cubicBezTo>
                    <a:pt x="1" y="10"/>
                    <a:pt x="28" y="0"/>
                    <a:pt x="61" y="1"/>
                  </a:cubicBezTo>
                  <a:cubicBezTo>
                    <a:pt x="94" y="2"/>
                    <a:pt x="120" y="14"/>
                    <a:pt x="120" y="27"/>
                  </a:cubicBezTo>
                  <a:close/>
                </a:path>
              </a:pathLst>
            </a:custGeom>
            <a:solidFill>
              <a:srgbClr val="EB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" name="Group 4"/>
          <p:cNvGrpSpPr>
            <a:grpSpLocks noChangeAspect="1"/>
          </p:cNvGrpSpPr>
          <p:nvPr userDrawn="1"/>
        </p:nvGrpSpPr>
        <p:grpSpPr bwMode="auto">
          <a:xfrm flipH="1">
            <a:off x="3433573" y="3193182"/>
            <a:ext cx="412513" cy="679505"/>
            <a:chOff x="2990" y="774"/>
            <a:chExt cx="1698" cy="2797"/>
          </a:xfrm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4041" y="1390"/>
              <a:ext cx="646" cy="2181"/>
            </a:xfrm>
            <a:custGeom>
              <a:avLst/>
              <a:gdLst>
                <a:gd name="T0" fmla="*/ 0 w 394"/>
                <a:gd name="T1" fmla="*/ 0 h 1333"/>
                <a:gd name="T2" fmla="*/ 394 w 394"/>
                <a:gd name="T3" fmla="*/ 1288 h 1333"/>
                <a:gd name="T4" fmla="*/ 394 w 394"/>
                <a:gd name="T5" fmla="*/ 1288 h 1333"/>
                <a:gd name="T6" fmla="*/ 138 w 394"/>
                <a:gd name="T7" fmla="*/ 1135 h 1333"/>
                <a:gd name="T8" fmla="*/ 0 w 394"/>
                <a:gd name="T9" fmla="*/ 0 h 1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1333">
                  <a:moveTo>
                    <a:pt x="0" y="0"/>
                  </a:moveTo>
                  <a:cubicBezTo>
                    <a:pt x="394" y="1288"/>
                    <a:pt x="394" y="1288"/>
                    <a:pt x="394" y="1288"/>
                  </a:cubicBezTo>
                  <a:cubicBezTo>
                    <a:pt x="394" y="1288"/>
                    <a:pt x="394" y="1288"/>
                    <a:pt x="394" y="1288"/>
                  </a:cubicBezTo>
                  <a:cubicBezTo>
                    <a:pt x="279" y="1333"/>
                    <a:pt x="153" y="1257"/>
                    <a:pt x="138" y="113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3177" y="1106"/>
              <a:ext cx="1282" cy="1819"/>
            </a:xfrm>
            <a:custGeom>
              <a:avLst/>
              <a:gdLst>
                <a:gd name="T0" fmla="*/ 104 w 783"/>
                <a:gd name="T1" fmla="*/ 705 h 1112"/>
                <a:gd name="T2" fmla="*/ 783 w 783"/>
                <a:gd name="T3" fmla="*/ 1008 h 1112"/>
                <a:gd name="T4" fmla="*/ 474 w 783"/>
                <a:gd name="T5" fmla="*/ 0 h 1112"/>
                <a:gd name="T6" fmla="*/ 407 w 783"/>
                <a:gd name="T7" fmla="*/ 26 h 1112"/>
                <a:gd name="T8" fmla="*/ 104 w 783"/>
                <a:gd name="T9" fmla="*/ 70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3" h="1112">
                  <a:moveTo>
                    <a:pt x="104" y="705"/>
                  </a:moveTo>
                  <a:cubicBezTo>
                    <a:pt x="208" y="976"/>
                    <a:pt x="512" y="1112"/>
                    <a:pt x="783" y="1008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407" y="26"/>
                    <a:pt x="407" y="26"/>
                    <a:pt x="407" y="26"/>
                  </a:cubicBezTo>
                  <a:cubicBezTo>
                    <a:pt x="135" y="130"/>
                    <a:pt x="0" y="434"/>
                    <a:pt x="104" y="705"/>
                  </a:cubicBez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08" y="774"/>
              <a:ext cx="889" cy="888"/>
            </a:xfrm>
            <a:custGeom>
              <a:avLst/>
              <a:gdLst>
                <a:gd name="T0" fmla="*/ 523 w 543"/>
                <a:gd name="T1" fmla="*/ 308 h 543"/>
                <a:gd name="T2" fmla="*/ 236 w 543"/>
                <a:gd name="T3" fmla="*/ 523 h 543"/>
                <a:gd name="T4" fmla="*/ 20 w 543"/>
                <a:gd name="T5" fmla="*/ 235 h 543"/>
                <a:gd name="T6" fmla="*/ 308 w 543"/>
                <a:gd name="T7" fmla="*/ 20 h 543"/>
                <a:gd name="T8" fmla="*/ 523 w 543"/>
                <a:gd name="T9" fmla="*/ 30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3" h="543">
                  <a:moveTo>
                    <a:pt x="523" y="308"/>
                  </a:moveTo>
                  <a:cubicBezTo>
                    <a:pt x="503" y="447"/>
                    <a:pt x="374" y="543"/>
                    <a:pt x="236" y="523"/>
                  </a:cubicBezTo>
                  <a:cubicBezTo>
                    <a:pt x="97" y="503"/>
                    <a:pt x="0" y="374"/>
                    <a:pt x="20" y="235"/>
                  </a:cubicBezTo>
                  <a:cubicBezTo>
                    <a:pt x="40" y="97"/>
                    <a:pt x="169" y="0"/>
                    <a:pt x="308" y="20"/>
                  </a:cubicBezTo>
                  <a:cubicBezTo>
                    <a:pt x="447" y="40"/>
                    <a:pt x="543" y="169"/>
                    <a:pt x="523" y="308"/>
                  </a:cubicBez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2990" y="1158"/>
              <a:ext cx="152" cy="131"/>
            </a:xfrm>
            <a:custGeom>
              <a:avLst/>
              <a:gdLst>
                <a:gd name="T0" fmla="*/ 151 w 152"/>
                <a:gd name="T1" fmla="*/ 0 h 131"/>
                <a:gd name="T2" fmla="*/ 0 w 152"/>
                <a:gd name="T3" fmla="*/ 56 h 131"/>
                <a:gd name="T4" fmla="*/ 152 w 152"/>
                <a:gd name="T5" fmla="*/ 131 h 131"/>
                <a:gd name="T6" fmla="*/ 151 w 152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1" y="0"/>
                  </a:moveTo>
                  <a:lnTo>
                    <a:pt x="0" y="56"/>
                  </a:lnTo>
                  <a:lnTo>
                    <a:pt x="152" y="131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3270" y="1075"/>
              <a:ext cx="149" cy="147"/>
            </a:xfrm>
            <a:custGeom>
              <a:avLst/>
              <a:gdLst>
                <a:gd name="T0" fmla="*/ 87 w 91"/>
                <a:gd name="T1" fmla="*/ 51 h 90"/>
                <a:gd name="T2" fmla="*/ 39 w 91"/>
                <a:gd name="T3" fmla="*/ 86 h 90"/>
                <a:gd name="T4" fmla="*/ 4 w 91"/>
                <a:gd name="T5" fmla="*/ 39 h 90"/>
                <a:gd name="T6" fmla="*/ 52 w 91"/>
                <a:gd name="T7" fmla="*/ 3 h 90"/>
                <a:gd name="T8" fmla="*/ 87 w 91"/>
                <a:gd name="T9" fmla="*/ 5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0">
                  <a:moveTo>
                    <a:pt x="87" y="51"/>
                  </a:moveTo>
                  <a:cubicBezTo>
                    <a:pt x="84" y="74"/>
                    <a:pt x="63" y="90"/>
                    <a:pt x="39" y="86"/>
                  </a:cubicBezTo>
                  <a:cubicBezTo>
                    <a:pt x="16" y="83"/>
                    <a:pt x="0" y="62"/>
                    <a:pt x="4" y="39"/>
                  </a:cubicBezTo>
                  <a:cubicBezTo>
                    <a:pt x="7" y="16"/>
                    <a:pt x="28" y="0"/>
                    <a:pt x="52" y="3"/>
                  </a:cubicBezTo>
                  <a:cubicBezTo>
                    <a:pt x="75" y="6"/>
                    <a:pt x="91" y="28"/>
                    <a:pt x="87" y="51"/>
                  </a:cubicBezTo>
                  <a:close/>
                </a:path>
              </a:pathLst>
            </a:custGeom>
            <a:solidFill>
              <a:srgbClr val="1E2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3347" y="1102"/>
              <a:ext cx="48" cy="48"/>
            </a:xfrm>
            <a:custGeom>
              <a:avLst/>
              <a:gdLst>
                <a:gd name="T0" fmla="*/ 27 w 29"/>
                <a:gd name="T1" fmla="*/ 16 h 29"/>
                <a:gd name="T2" fmla="*/ 12 w 29"/>
                <a:gd name="T3" fmla="*/ 28 h 29"/>
                <a:gd name="T4" fmla="*/ 1 w 29"/>
                <a:gd name="T5" fmla="*/ 13 h 29"/>
                <a:gd name="T6" fmla="*/ 16 w 29"/>
                <a:gd name="T7" fmla="*/ 1 h 29"/>
                <a:gd name="T8" fmla="*/ 27 w 29"/>
                <a:gd name="T9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7" y="16"/>
                  </a:moveTo>
                  <a:cubicBezTo>
                    <a:pt x="26" y="24"/>
                    <a:pt x="20" y="29"/>
                    <a:pt x="12" y="28"/>
                  </a:cubicBezTo>
                  <a:cubicBezTo>
                    <a:pt x="5" y="27"/>
                    <a:pt x="0" y="20"/>
                    <a:pt x="1" y="13"/>
                  </a:cubicBezTo>
                  <a:cubicBezTo>
                    <a:pt x="2" y="5"/>
                    <a:pt x="9" y="0"/>
                    <a:pt x="16" y="1"/>
                  </a:cubicBezTo>
                  <a:cubicBezTo>
                    <a:pt x="23" y="2"/>
                    <a:pt x="29" y="9"/>
                    <a:pt x="27" y="16"/>
                  </a:cubicBezTo>
                  <a:close/>
                </a:path>
              </a:pathLst>
            </a:custGeom>
            <a:solidFill>
              <a:srgbClr val="FEC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3234" y="1225"/>
              <a:ext cx="185" cy="87"/>
            </a:xfrm>
            <a:custGeom>
              <a:avLst/>
              <a:gdLst>
                <a:gd name="T0" fmla="*/ 112 w 113"/>
                <a:gd name="T1" fmla="*/ 34 h 53"/>
                <a:gd name="T2" fmla="*/ 54 w 113"/>
                <a:gd name="T3" fmla="*/ 49 h 53"/>
                <a:gd name="T4" fmla="*/ 2 w 113"/>
                <a:gd name="T5" fmla="*/ 19 h 53"/>
                <a:gd name="T6" fmla="*/ 60 w 113"/>
                <a:gd name="T7" fmla="*/ 4 h 53"/>
                <a:gd name="T8" fmla="*/ 112 w 113"/>
                <a:gd name="T9" fmla="*/ 3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53">
                  <a:moveTo>
                    <a:pt x="112" y="34"/>
                  </a:moveTo>
                  <a:cubicBezTo>
                    <a:pt x="110" y="47"/>
                    <a:pt x="84" y="53"/>
                    <a:pt x="54" y="49"/>
                  </a:cubicBezTo>
                  <a:cubicBezTo>
                    <a:pt x="23" y="44"/>
                    <a:pt x="0" y="31"/>
                    <a:pt x="2" y="19"/>
                  </a:cubicBezTo>
                  <a:cubicBezTo>
                    <a:pt x="4" y="6"/>
                    <a:pt x="30" y="0"/>
                    <a:pt x="60" y="4"/>
                  </a:cubicBezTo>
                  <a:cubicBezTo>
                    <a:pt x="90" y="9"/>
                    <a:pt x="113" y="22"/>
                    <a:pt x="112" y="34"/>
                  </a:cubicBezTo>
                  <a:close/>
                </a:path>
              </a:pathLst>
            </a:custGeom>
            <a:solidFill>
              <a:srgbClr val="F8B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3706" y="2324"/>
              <a:ext cx="982" cy="1039"/>
            </a:xfrm>
            <a:custGeom>
              <a:avLst/>
              <a:gdLst>
                <a:gd name="T0" fmla="*/ 600 w 600"/>
                <a:gd name="T1" fmla="*/ 635 h 635"/>
                <a:gd name="T2" fmla="*/ 27 w 600"/>
                <a:gd name="T3" fmla="*/ 0 h 635"/>
                <a:gd name="T4" fmla="*/ 27 w 600"/>
                <a:gd name="T5" fmla="*/ 0 h 635"/>
                <a:gd name="T6" fmla="*/ 180 w 600"/>
                <a:gd name="T7" fmla="*/ 309 h 635"/>
                <a:gd name="T8" fmla="*/ 600 w 600"/>
                <a:gd name="T9" fmla="*/ 63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0" h="635">
                  <a:moveTo>
                    <a:pt x="600" y="635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0" y="95"/>
                    <a:pt x="60" y="216"/>
                    <a:pt x="180" y="309"/>
                  </a:cubicBezTo>
                  <a:lnTo>
                    <a:pt x="600" y="635"/>
                  </a:lnTo>
                  <a:close/>
                </a:path>
              </a:pathLst>
            </a:custGeom>
            <a:solidFill>
              <a:srgbClr val="FEC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3521" y="1701"/>
              <a:ext cx="1167" cy="1662"/>
            </a:xfrm>
            <a:custGeom>
              <a:avLst/>
              <a:gdLst>
                <a:gd name="T0" fmla="*/ 713 w 713"/>
                <a:gd name="T1" fmla="*/ 1016 h 1016"/>
                <a:gd name="T2" fmla="*/ 98 w 713"/>
                <a:gd name="T3" fmla="*/ 0 h 1016"/>
                <a:gd name="T4" fmla="*/ 98 w 713"/>
                <a:gd name="T5" fmla="*/ 0 h 1016"/>
                <a:gd name="T6" fmla="*/ 185 w 713"/>
                <a:gd name="T7" fmla="*/ 470 h 1016"/>
                <a:gd name="T8" fmla="*/ 713 w 713"/>
                <a:gd name="T9" fmla="*/ 1016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3" h="1016">
                  <a:moveTo>
                    <a:pt x="713" y="1016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0" y="130"/>
                    <a:pt x="34" y="314"/>
                    <a:pt x="185" y="470"/>
                  </a:cubicBezTo>
                  <a:lnTo>
                    <a:pt x="713" y="1016"/>
                  </a:lnTo>
                  <a:close/>
                </a:path>
              </a:pathLst>
            </a:custGeom>
            <a:solidFill>
              <a:srgbClr val="F8B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3594" y="1140"/>
              <a:ext cx="1094" cy="2223"/>
            </a:xfrm>
            <a:custGeom>
              <a:avLst/>
              <a:gdLst>
                <a:gd name="T0" fmla="*/ 668 w 668"/>
                <a:gd name="T1" fmla="*/ 1359 h 1359"/>
                <a:gd name="T2" fmla="*/ 202 w 668"/>
                <a:gd name="T3" fmla="*/ 0 h 1359"/>
                <a:gd name="T4" fmla="*/ 202 w 668"/>
                <a:gd name="T5" fmla="*/ 0 h 1359"/>
                <a:gd name="T6" fmla="*/ 149 w 668"/>
                <a:gd name="T7" fmla="*/ 590 h 1359"/>
                <a:gd name="T8" fmla="*/ 668 w 668"/>
                <a:gd name="T9" fmla="*/ 1359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8" h="1359">
                  <a:moveTo>
                    <a:pt x="668" y="1359"/>
                  </a:moveTo>
                  <a:cubicBezTo>
                    <a:pt x="202" y="0"/>
                    <a:pt x="202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1" y="140"/>
                    <a:pt x="0" y="370"/>
                    <a:pt x="149" y="590"/>
                  </a:cubicBezTo>
                  <a:lnTo>
                    <a:pt x="668" y="1359"/>
                  </a:ln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 userDrawn="1"/>
        </p:nvGrpSpPr>
        <p:grpSpPr>
          <a:xfrm rot="1807233">
            <a:off x="7522752" y="4950355"/>
            <a:ext cx="294128" cy="215755"/>
            <a:chOff x="3926768" y="2304327"/>
            <a:chExt cx="294128" cy="215755"/>
          </a:xfrm>
        </p:grpSpPr>
        <p:sp>
          <p:nvSpPr>
            <p:cNvPr id="32" name="Freeform 400"/>
            <p:cNvSpPr>
              <a:spLocks/>
            </p:cNvSpPr>
            <p:nvPr/>
          </p:nvSpPr>
          <p:spPr bwMode="auto">
            <a:xfrm>
              <a:off x="4116706" y="2304327"/>
              <a:ext cx="82983" cy="112488"/>
            </a:xfrm>
            <a:custGeom>
              <a:avLst/>
              <a:gdLst>
                <a:gd name="T0" fmla="*/ 69 w 69"/>
                <a:gd name="T1" fmla="*/ 0 h 94"/>
                <a:gd name="T2" fmla="*/ 0 w 69"/>
                <a:gd name="T3" fmla="*/ 93 h 94"/>
                <a:gd name="T4" fmla="*/ 0 w 69"/>
                <a:gd name="T5" fmla="*/ 93 h 94"/>
                <a:gd name="T6" fmla="*/ 40 w 69"/>
                <a:gd name="T7" fmla="*/ 64 h 94"/>
                <a:gd name="T8" fmla="*/ 69 w 69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94">
                  <a:moveTo>
                    <a:pt x="69" y="0"/>
                  </a:move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6" y="94"/>
                    <a:pt x="32" y="82"/>
                    <a:pt x="40" y="64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E59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01"/>
            <p:cNvSpPr>
              <a:spLocks/>
            </p:cNvSpPr>
            <p:nvPr/>
          </p:nvSpPr>
          <p:spPr bwMode="auto">
            <a:xfrm>
              <a:off x="4047554" y="2304327"/>
              <a:ext cx="152135" cy="142915"/>
            </a:xfrm>
            <a:custGeom>
              <a:avLst/>
              <a:gdLst>
                <a:gd name="T0" fmla="*/ 126 w 126"/>
                <a:gd name="T1" fmla="*/ 0 h 119"/>
                <a:gd name="T2" fmla="*/ 0 w 126"/>
                <a:gd name="T3" fmla="*/ 111 h 119"/>
                <a:gd name="T4" fmla="*/ 0 w 126"/>
                <a:gd name="T5" fmla="*/ 111 h 119"/>
                <a:gd name="T6" fmla="*/ 69 w 126"/>
                <a:gd name="T7" fmla="*/ 85 h 119"/>
                <a:gd name="T8" fmla="*/ 126 w 126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19">
                  <a:moveTo>
                    <a:pt x="126" y="0"/>
                  </a:moveTo>
                  <a:cubicBezTo>
                    <a:pt x="0" y="111"/>
                    <a:pt x="0" y="111"/>
                    <a:pt x="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26" y="119"/>
                    <a:pt x="52" y="109"/>
                    <a:pt x="69" y="85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E59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402"/>
            <p:cNvSpPr>
              <a:spLocks/>
            </p:cNvSpPr>
            <p:nvPr/>
          </p:nvSpPr>
          <p:spPr bwMode="auto">
            <a:xfrm>
              <a:off x="3974714" y="2304327"/>
              <a:ext cx="224975" cy="145681"/>
            </a:xfrm>
            <a:custGeom>
              <a:avLst/>
              <a:gdLst>
                <a:gd name="T0" fmla="*/ 187 w 187"/>
                <a:gd name="T1" fmla="*/ 0 h 121"/>
                <a:gd name="T2" fmla="*/ 0 w 187"/>
                <a:gd name="T3" fmla="*/ 103 h 121"/>
                <a:gd name="T4" fmla="*/ 0 w 187"/>
                <a:gd name="T5" fmla="*/ 103 h 121"/>
                <a:gd name="T6" fmla="*/ 94 w 187"/>
                <a:gd name="T7" fmla="*/ 91 h 121"/>
                <a:gd name="T8" fmla="*/ 187 w 187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1">
                  <a:moveTo>
                    <a:pt x="187" y="0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31" y="121"/>
                    <a:pt x="68" y="117"/>
                    <a:pt x="94" y="91"/>
                  </a:cubicBezTo>
                  <a:lnTo>
                    <a:pt x="187" y="0"/>
                  </a:lnTo>
                  <a:close/>
                </a:path>
              </a:pathLst>
            </a:custGeom>
            <a:solidFill>
              <a:srgbClr val="E59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403"/>
            <p:cNvSpPr>
              <a:spLocks/>
            </p:cNvSpPr>
            <p:nvPr/>
          </p:nvSpPr>
          <p:spPr bwMode="auto">
            <a:xfrm>
              <a:off x="3975636" y="2402985"/>
              <a:ext cx="245260" cy="76529"/>
            </a:xfrm>
            <a:custGeom>
              <a:avLst/>
              <a:gdLst>
                <a:gd name="T0" fmla="*/ 0 w 204"/>
                <a:gd name="T1" fmla="*/ 0 h 64"/>
                <a:gd name="T2" fmla="*/ 204 w 204"/>
                <a:gd name="T3" fmla="*/ 33 h 64"/>
                <a:gd name="T4" fmla="*/ 204 w 204"/>
                <a:gd name="T5" fmla="*/ 33 h 64"/>
                <a:gd name="T6" fmla="*/ 166 w 204"/>
                <a:gd name="T7" fmla="*/ 58 h 64"/>
                <a:gd name="T8" fmla="*/ 0 w 204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64">
                  <a:moveTo>
                    <a:pt x="0" y="0"/>
                  </a:moveTo>
                  <a:cubicBezTo>
                    <a:pt x="204" y="33"/>
                    <a:pt x="204" y="33"/>
                    <a:pt x="204" y="33"/>
                  </a:cubicBezTo>
                  <a:cubicBezTo>
                    <a:pt x="204" y="33"/>
                    <a:pt x="204" y="33"/>
                    <a:pt x="204" y="33"/>
                  </a:cubicBezTo>
                  <a:cubicBezTo>
                    <a:pt x="202" y="52"/>
                    <a:pt x="183" y="64"/>
                    <a:pt x="166" y="5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404"/>
            <p:cNvSpPr>
              <a:spLocks/>
            </p:cNvSpPr>
            <p:nvPr/>
          </p:nvSpPr>
          <p:spPr bwMode="auto">
            <a:xfrm>
              <a:off x="3937833" y="2396530"/>
              <a:ext cx="196392" cy="123552"/>
            </a:xfrm>
            <a:custGeom>
              <a:avLst/>
              <a:gdLst>
                <a:gd name="T0" fmla="*/ 77 w 164"/>
                <a:gd name="T1" fmla="*/ 99 h 103"/>
                <a:gd name="T2" fmla="*/ 164 w 164"/>
                <a:gd name="T3" fmla="*/ 26 h 103"/>
                <a:gd name="T4" fmla="*/ 5 w 164"/>
                <a:gd name="T5" fmla="*/ 0 h 103"/>
                <a:gd name="T6" fmla="*/ 4 w 164"/>
                <a:gd name="T7" fmla="*/ 11 h 103"/>
                <a:gd name="T8" fmla="*/ 77 w 164"/>
                <a:gd name="T9" fmla="*/ 9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03">
                  <a:moveTo>
                    <a:pt x="77" y="99"/>
                  </a:moveTo>
                  <a:cubicBezTo>
                    <a:pt x="121" y="103"/>
                    <a:pt x="160" y="71"/>
                    <a:pt x="164" y="26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0" y="56"/>
                    <a:pt x="32" y="95"/>
                    <a:pt x="77" y="99"/>
                  </a:cubicBez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405"/>
            <p:cNvSpPr>
              <a:spLocks/>
            </p:cNvSpPr>
            <p:nvPr/>
          </p:nvSpPr>
          <p:spPr bwMode="auto">
            <a:xfrm>
              <a:off x="3941521" y="2352273"/>
              <a:ext cx="96813" cy="98657"/>
            </a:xfrm>
            <a:custGeom>
              <a:avLst/>
              <a:gdLst>
                <a:gd name="T0" fmla="*/ 79 w 81"/>
                <a:gd name="T1" fmla="*/ 45 h 82"/>
                <a:gd name="T2" fmla="*/ 37 w 81"/>
                <a:gd name="T3" fmla="*/ 80 h 82"/>
                <a:gd name="T4" fmla="*/ 2 w 81"/>
                <a:gd name="T5" fmla="*/ 37 h 82"/>
                <a:gd name="T6" fmla="*/ 44 w 81"/>
                <a:gd name="T7" fmla="*/ 2 h 82"/>
                <a:gd name="T8" fmla="*/ 79 w 81"/>
                <a:gd name="T9" fmla="*/ 4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79" y="45"/>
                  </a:moveTo>
                  <a:cubicBezTo>
                    <a:pt x="77" y="66"/>
                    <a:pt x="58" y="82"/>
                    <a:pt x="37" y="80"/>
                  </a:cubicBezTo>
                  <a:cubicBezTo>
                    <a:pt x="16" y="78"/>
                    <a:pt x="0" y="59"/>
                    <a:pt x="2" y="37"/>
                  </a:cubicBezTo>
                  <a:cubicBezTo>
                    <a:pt x="4" y="16"/>
                    <a:pt x="23" y="0"/>
                    <a:pt x="44" y="2"/>
                  </a:cubicBezTo>
                  <a:cubicBezTo>
                    <a:pt x="66" y="4"/>
                    <a:pt x="81" y="23"/>
                    <a:pt x="79" y="45"/>
                  </a:cubicBez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06"/>
            <p:cNvSpPr>
              <a:spLocks/>
            </p:cNvSpPr>
            <p:nvPr/>
          </p:nvSpPr>
          <p:spPr bwMode="auto">
            <a:xfrm>
              <a:off x="4118551" y="2351351"/>
              <a:ext cx="99579" cy="99579"/>
            </a:xfrm>
            <a:custGeom>
              <a:avLst/>
              <a:gdLst>
                <a:gd name="T0" fmla="*/ 83 w 83"/>
                <a:gd name="T1" fmla="*/ 0 h 83"/>
                <a:gd name="T2" fmla="*/ 0 w 83"/>
                <a:gd name="T3" fmla="*/ 79 h 83"/>
                <a:gd name="T4" fmla="*/ 0 w 83"/>
                <a:gd name="T5" fmla="*/ 79 h 83"/>
                <a:gd name="T6" fmla="*/ 44 w 83"/>
                <a:gd name="T7" fmla="*/ 57 h 83"/>
                <a:gd name="T8" fmla="*/ 83 w 83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83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6" y="83"/>
                    <a:pt x="33" y="74"/>
                    <a:pt x="44" y="57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rgbClr val="FEC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07"/>
            <p:cNvSpPr>
              <a:spLocks/>
            </p:cNvSpPr>
            <p:nvPr/>
          </p:nvSpPr>
          <p:spPr bwMode="auto">
            <a:xfrm>
              <a:off x="4046632" y="2351351"/>
              <a:ext cx="171498" cy="118942"/>
            </a:xfrm>
            <a:custGeom>
              <a:avLst/>
              <a:gdLst>
                <a:gd name="T0" fmla="*/ 143 w 143"/>
                <a:gd name="T1" fmla="*/ 0 h 99"/>
                <a:gd name="T2" fmla="*/ 0 w 143"/>
                <a:gd name="T3" fmla="*/ 87 h 99"/>
                <a:gd name="T4" fmla="*/ 0 w 143"/>
                <a:gd name="T5" fmla="*/ 87 h 99"/>
                <a:gd name="T6" fmla="*/ 73 w 143"/>
                <a:gd name="T7" fmla="*/ 73 h 99"/>
                <a:gd name="T8" fmla="*/ 143 w 143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9">
                  <a:moveTo>
                    <a:pt x="143" y="0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24" y="99"/>
                    <a:pt x="52" y="94"/>
                    <a:pt x="73" y="73"/>
                  </a:cubicBezTo>
                  <a:lnTo>
                    <a:pt x="143" y="0"/>
                  </a:lnTo>
                  <a:close/>
                </a:path>
              </a:pathLst>
            </a:custGeom>
            <a:solidFill>
              <a:srgbClr val="F8B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08"/>
            <p:cNvSpPr>
              <a:spLocks/>
            </p:cNvSpPr>
            <p:nvPr/>
          </p:nvSpPr>
          <p:spPr bwMode="auto">
            <a:xfrm>
              <a:off x="3977480" y="2351351"/>
              <a:ext cx="240650" cy="112488"/>
            </a:xfrm>
            <a:custGeom>
              <a:avLst/>
              <a:gdLst>
                <a:gd name="T0" fmla="*/ 201 w 201"/>
                <a:gd name="T1" fmla="*/ 0 h 94"/>
                <a:gd name="T2" fmla="*/ 0 w 201"/>
                <a:gd name="T3" fmla="*/ 68 h 94"/>
                <a:gd name="T4" fmla="*/ 0 w 201"/>
                <a:gd name="T5" fmla="*/ 68 h 94"/>
                <a:gd name="T6" fmla="*/ 95 w 201"/>
                <a:gd name="T7" fmla="*/ 73 h 94"/>
                <a:gd name="T8" fmla="*/ 201 w 201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94">
                  <a:moveTo>
                    <a:pt x="201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7" y="92"/>
                    <a:pt x="64" y="94"/>
                    <a:pt x="95" y="73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09"/>
            <p:cNvSpPr>
              <a:spLocks/>
            </p:cNvSpPr>
            <p:nvPr/>
          </p:nvSpPr>
          <p:spPr bwMode="auto">
            <a:xfrm>
              <a:off x="3926768" y="2396530"/>
              <a:ext cx="16597" cy="13830"/>
            </a:xfrm>
            <a:custGeom>
              <a:avLst/>
              <a:gdLst>
                <a:gd name="T0" fmla="*/ 18 w 18"/>
                <a:gd name="T1" fmla="*/ 0 h 15"/>
                <a:gd name="T2" fmla="*/ 0 w 18"/>
                <a:gd name="T3" fmla="*/ 8 h 15"/>
                <a:gd name="T4" fmla="*/ 17 w 18"/>
                <a:gd name="T5" fmla="*/ 15 h 15"/>
                <a:gd name="T6" fmla="*/ 18 w 18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5">
                  <a:moveTo>
                    <a:pt x="18" y="0"/>
                  </a:moveTo>
                  <a:lnTo>
                    <a:pt x="0" y="8"/>
                  </a:lnTo>
                  <a:lnTo>
                    <a:pt x="17" y="15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10"/>
            <p:cNvSpPr>
              <a:spLocks/>
            </p:cNvSpPr>
            <p:nvPr/>
          </p:nvSpPr>
          <p:spPr bwMode="auto">
            <a:xfrm>
              <a:off x="3958117" y="2387310"/>
              <a:ext cx="16597" cy="15675"/>
            </a:xfrm>
            <a:custGeom>
              <a:avLst/>
              <a:gdLst>
                <a:gd name="T0" fmla="*/ 13 w 14"/>
                <a:gd name="T1" fmla="*/ 7 h 13"/>
                <a:gd name="T2" fmla="*/ 6 w 14"/>
                <a:gd name="T3" fmla="*/ 13 h 13"/>
                <a:gd name="T4" fmla="*/ 0 w 14"/>
                <a:gd name="T5" fmla="*/ 6 h 13"/>
                <a:gd name="T6" fmla="*/ 7 w 14"/>
                <a:gd name="T7" fmla="*/ 0 h 13"/>
                <a:gd name="T8" fmla="*/ 13 w 14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13" y="7"/>
                  </a:moveTo>
                  <a:cubicBezTo>
                    <a:pt x="13" y="10"/>
                    <a:pt x="10" y="13"/>
                    <a:pt x="6" y="13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1" y="2"/>
                    <a:pt x="4" y="0"/>
                    <a:pt x="7" y="0"/>
                  </a:cubicBezTo>
                  <a:cubicBezTo>
                    <a:pt x="11" y="0"/>
                    <a:pt x="14" y="3"/>
                    <a:pt x="13" y="7"/>
                  </a:cubicBezTo>
                  <a:close/>
                </a:path>
              </a:pathLst>
            </a:custGeom>
            <a:solidFill>
              <a:srgbClr val="1E2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11"/>
            <p:cNvSpPr>
              <a:spLocks/>
            </p:cNvSpPr>
            <p:nvPr/>
          </p:nvSpPr>
          <p:spPr bwMode="auto">
            <a:xfrm>
              <a:off x="3966416" y="2389154"/>
              <a:ext cx="4610" cy="5532"/>
            </a:xfrm>
            <a:custGeom>
              <a:avLst/>
              <a:gdLst>
                <a:gd name="T0" fmla="*/ 4 w 4"/>
                <a:gd name="T1" fmla="*/ 2 h 4"/>
                <a:gd name="T2" fmla="*/ 2 w 4"/>
                <a:gd name="T3" fmla="*/ 4 h 4"/>
                <a:gd name="T4" fmla="*/ 0 w 4"/>
                <a:gd name="T5" fmla="*/ 2 h 4"/>
                <a:gd name="T6" fmla="*/ 2 w 4"/>
                <a:gd name="T7" fmla="*/ 0 h 4"/>
                <a:gd name="T8" fmla="*/ 4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4" y="4"/>
                    <a:pt x="3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lose/>
                </a:path>
              </a:pathLst>
            </a:custGeom>
            <a:solidFill>
              <a:srgbClr val="FEC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12"/>
            <p:cNvSpPr>
              <a:spLocks/>
            </p:cNvSpPr>
            <p:nvPr/>
          </p:nvSpPr>
          <p:spPr bwMode="auto">
            <a:xfrm>
              <a:off x="3954429" y="2403907"/>
              <a:ext cx="20285" cy="9220"/>
            </a:xfrm>
            <a:custGeom>
              <a:avLst/>
              <a:gdLst>
                <a:gd name="T0" fmla="*/ 17 w 17"/>
                <a:gd name="T1" fmla="*/ 4 h 8"/>
                <a:gd name="T2" fmla="*/ 8 w 17"/>
                <a:gd name="T3" fmla="*/ 7 h 8"/>
                <a:gd name="T4" fmla="*/ 0 w 17"/>
                <a:gd name="T5" fmla="*/ 3 h 8"/>
                <a:gd name="T6" fmla="*/ 9 w 17"/>
                <a:gd name="T7" fmla="*/ 0 h 8"/>
                <a:gd name="T8" fmla="*/ 17 w 17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8">
                  <a:moveTo>
                    <a:pt x="17" y="4"/>
                  </a:moveTo>
                  <a:cubicBezTo>
                    <a:pt x="17" y="6"/>
                    <a:pt x="13" y="8"/>
                    <a:pt x="8" y="7"/>
                  </a:cubicBezTo>
                  <a:cubicBezTo>
                    <a:pt x="4" y="7"/>
                    <a:pt x="0" y="5"/>
                    <a:pt x="0" y="3"/>
                  </a:cubicBezTo>
                  <a:cubicBezTo>
                    <a:pt x="1" y="1"/>
                    <a:pt x="4" y="0"/>
                    <a:pt x="9" y="0"/>
                  </a:cubicBezTo>
                  <a:cubicBezTo>
                    <a:pt x="14" y="1"/>
                    <a:pt x="17" y="3"/>
                    <a:pt x="17" y="4"/>
                  </a:cubicBezTo>
                  <a:close/>
                </a:path>
              </a:pathLst>
            </a:custGeom>
            <a:solidFill>
              <a:srgbClr val="F8B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Oval 762"/>
            <p:cNvSpPr>
              <a:spLocks noChangeArrowheads="1"/>
            </p:cNvSpPr>
            <p:nvPr/>
          </p:nvSpPr>
          <p:spPr bwMode="auto">
            <a:xfrm>
              <a:off x="4138835" y="2375324"/>
              <a:ext cx="10142" cy="9220"/>
            </a:xfrm>
            <a:prstGeom prst="ellipse">
              <a:avLst/>
            </a:pr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551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ponsive devices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9349301" y="2966473"/>
            <a:ext cx="527112" cy="9250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6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62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6439371" y="937960"/>
            <a:ext cx="3793652" cy="212986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6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0064163" y="2241835"/>
            <a:ext cx="1238522" cy="164971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6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5044065" y="2320279"/>
            <a:ext cx="2432019" cy="153850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2967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6101306" y="3423424"/>
            <a:ext cx="6090694" cy="34345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0" y="3423424"/>
            <a:ext cx="6101306" cy="34345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6101306" y="0"/>
            <a:ext cx="6090694" cy="342342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56323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6101306" y="3423424"/>
            <a:ext cx="6090694" cy="34345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-11154" y="0"/>
            <a:ext cx="6112460" cy="342342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7018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Masonr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0" y="4594303"/>
            <a:ext cx="2963853" cy="226369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0" y="-5577"/>
            <a:ext cx="2989305" cy="446606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3126299" y="-5577"/>
            <a:ext cx="2963853" cy="225812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3126299" y="2391935"/>
            <a:ext cx="2963853" cy="446606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42549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Masonr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9202695" y="4594303"/>
            <a:ext cx="2989305" cy="226369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9202695" y="-5577"/>
            <a:ext cx="2989305" cy="446606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6082684" y="-5577"/>
            <a:ext cx="2963853" cy="225812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6082684" y="2391935"/>
            <a:ext cx="2963853" cy="446606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90799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728889" y="6400800"/>
            <a:ext cx="870022" cy="2341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0" y="1672683"/>
            <a:ext cx="2130438" cy="156117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5052818" y="3376961"/>
            <a:ext cx="1505265" cy="15295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2264287" y="3376961"/>
            <a:ext cx="2654682" cy="348103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2264287" y="-11151"/>
            <a:ext cx="4293796" cy="324500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6426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1728889" y="6400800"/>
            <a:ext cx="870022" cy="2341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0" y="-11151"/>
            <a:ext cx="2453908" cy="68691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2582284" y="3376962"/>
            <a:ext cx="2654682" cy="348103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2582284" y="-11151"/>
            <a:ext cx="2654682" cy="324500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5365343" y="-11151"/>
            <a:ext cx="2453908" cy="68691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0852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4372749" y="-11151"/>
            <a:ext cx="2453908" cy="68691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6955034" y="3376962"/>
            <a:ext cx="2654682" cy="348103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6955034" y="-11151"/>
            <a:ext cx="2654682" cy="324500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9738092" y="-11151"/>
            <a:ext cx="2453908" cy="68691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34416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0061562" y="1672683"/>
            <a:ext cx="2130438" cy="156117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5611608" y="3376961"/>
            <a:ext cx="1505265" cy="15295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7273030" y="3376961"/>
            <a:ext cx="2654682" cy="348103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5611608" y="-11151"/>
            <a:ext cx="4293796" cy="324500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6330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 userDrawn="1"/>
        </p:nvSpPr>
        <p:spPr>
          <a:xfrm>
            <a:off x="1753056" y="6362700"/>
            <a:ext cx="1105188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6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680343" y="5618218"/>
            <a:ext cx="2091948" cy="366685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61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5052997" y="4177822"/>
            <a:ext cx="2091948" cy="366685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62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2411317" y="5618218"/>
            <a:ext cx="2091948" cy="366685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42579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1" t="10179"/>
          <a:stretch/>
        </p:blipFill>
        <p:spPr>
          <a:xfrm>
            <a:off x="0" y="1"/>
            <a:ext cx="4989554" cy="418253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58" b="9895"/>
          <a:stretch/>
        </p:blipFill>
        <p:spPr>
          <a:xfrm>
            <a:off x="7264259" y="2710580"/>
            <a:ext cx="4927741" cy="4147419"/>
          </a:xfrm>
          <a:prstGeom prst="rect">
            <a:avLst/>
          </a:prstGeom>
        </p:spPr>
      </p:pic>
      <p:sp>
        <p:nvSpPr>
          <p:cNvPr id="4" name="自由: 形状 3"/>
          <p:cNvSpPr>
            <a:spLocks/>
          </p:cNvSpPr>
          <p:nvPr userDrawn="1"/>
        </p:nvSpPr>
        <p:spPr bwMode="auto">
          <a:xfrm>
            <a:off x="2349500" y="1630858"/>
            <a:ext cx="2127174" cy="3596284"/>
          </a:xfrm>
          <a:custGeom>
            <a:avLst/>
            <a:gdLst>
              <a:gd name="connsiteX0" fmla="*/ 998538 w 2781301"/>
              <a:gd name="connsiteY0" fmla="*/ 4673599 h 4702174"/>
              <a:gd name="connsiteX1" fmla="*/ 1003301 w 2781301"/>
              <a:gd name="connsiteY1" fmla="*/ 4673599 h 4702174"/>
              <a:gd name="connsiteX2" fmla="*/ 1003301 w 2781301"/>
              <a:gd name="connsiteY2" fmla="*/ 4679949 h 4702174"/>
              <a:gd name="connsiteX3" fmla="*/ 998538 w 2781301"/>
              <a:gd name="connsiteY3" fmla="*/ 4679949 h 4702174"/>
              <a:gd name="connsiteX4" fmla="*/ 998538 w 2781301"/>
              <a:gd name="connsiteY4" fmla="*/ 4673599 h 4702174"/>
              <a:gd name="connsiteX5" fmla="*/ 964406 w 2781301"/>
              <a:gd name="connsiteY5" fmla="*/ 4672012 h 4702174"/>
              <a:gd name="connsiteX6" fmla="*/ 971550 w 2781301"/>
              <a:gd name="connsiteY6" fmla="*/ 4672012 h 4702174"/>
              <a:gd name="connsiteX7" fmla="*/ 971550 w 2781301"/>
              <a:gd name="connsiteY7" fmla="*/ 4677304 h 4702174"/>
              <a:gd name="connsiteX8" fmla="*/ 964406 w 2781301"/>
              <a:gd name="connsiteY8" fmla="*/ 4679950 h 4702174"/>
              <a:gd name="connsiteX9" fmla="*/ 964406 w 2781301"/>
              <a:gd name="connsiteY9" fmla="*/ 4672012 h 4702174"/>
              <a:gd name="connsiteX10" fmla="*/ 980546 w 2781301"/>
              <a:gd name="connsiteY10" fmla="*/ 4663677 h 4702174"/>
              <a:gd name="connsiteX11" fmla="*/ 985838 w 2781301"/>
              <a:gd name="connsiteY11" fmla="*/ 4663677 h 4702174"/>
              <a:gd name="connsiteX12" fmla="*/ 985838 w 2781301"/>
              <a:gd name="connsiteY12" fmla="*/ 4669234 h 4702174"/>
              <a:gd name="connsiteX13" fmla="*/ 980546 w 2781301"/>
              <a:gd name="connsiteY13" fmla="*/ 4669234 h 4702174"/>
              <a:gd name="connsiteX14" fmla="*/ 980546 w 2781301"/>
              <a:gd name="connsiteY14" fmla="*/ 4663677 h 4702174"/>
              <a:gd name="connsiteX15" fmla="*/ 720725 w 2781301"/>
              <a:gd name="connsiteY15" fmla="*/ 4648199 h 4702174"/>
              <a:gd name="connsiteX16" fmla="*/ 727869 w 2781301"/>
              <a:gd name="connsiteY16" fmla="*/ 4648199 h 4702174"/>
              <a:gd name="connsiteX17" fmla="*/ 727869 w 2781301"/>
              <a:gd name="connsiteY17" fmla="*/ 4656534 h 4702174"/>
              <a:gd name="connsiteX18" fmla="*/ 720725 w 2781301"/>
              <a:gd name="connsiteY18" fmla="*/ 4656534 h 4702174"/>
              <a:gd name="connsiteX19" fmla="*/ 720725 w 2781301"/>
              <a:gd name="connsiteY19" fmla="*/ 4648199 h 4702174"/>
              <a:gd name="connsiteX20" fmla="*/ 696596 w 2781301"/>
              <a:gd name="connsiteY20" fmla="*/ 4635102 h 4702174"/>
              <a:gd name="connsiteX21" fmla="*/ 705169 w 2781301"/>
              <a:gd name="connsiteY21" fmla="*/ 4635102 h 4702174"/>
              <a:gd name="connsiteX22" fmla="*/ 705169 w 2781301"/>
              <a:gd name="connsiteY22" fmla="*/ 4643437 h 4702174"/>
              <a:gd name="connsiteX23" fmla="*/ 696596 w 2781301"/>
              <a:gd name="connsiteY23" fmla="*/ 4643437 h 4702174"/>
              <a:gd name="connsiteX24" fmla="*/ 696596 w 2781301"/>
              <a:gd name="connsiteY24" fmla="*/ 4635102 h 4702174"/>
              <a:gd name="connsiteX25" fmla="*/ 720725 w 2781301"/>
              <a:gd name="connsiteY25" fmla="*/ 4627562 h 4702174"/>
              <a:gd name="connsiteX26" fmla="*/ 726017 w 2781301"/>
              <a:gd name="connsiteY26" fmla="*/ 4627562 h 4702174"/>
              <a:gd name="connsiteX27" fmla="*/ 726017 w 2781301"/>
              <a:gd name="connsiteY27" fmla="*/ 4632854 h 4702174"/>
              <a:gd name="connsiteX28" fmla="*/ 720725 w 2781301"/>
              <a:gd name="connsiteY28" fmla="*/ 4632854 h 4702174"/>
              <a:gd name="connsiteX29" fmla="*/ 720725 w 2781301"/>
              <a:gd name="connsiteY29" fmla="*/ 4627562 h 4702174"/>
              <a:gd name="connsiteX30" fmla="*/ 708025 w 2781301"/>
              <a:gd name="connsiteY30" fmla="*/ 4617508 h 4702174"/>
              <a:gd name="connsiteX31" fmla="*/ 712259 w 2781301"/>
              <a:gd name="connsiteY31" fmla="*/ 4617508 h 4702174"/>
              <a:gd name="connsiteX32" fmla="*/ 712259 w 2781301"/>
              <a:gd name="connsiteY32" fmla="*/ 4622800 h 4702174"/>
              <a:gd name="connsiteX33" fmla="*/ 708025 w 2781301"/>
              <a:gd name="connsiteY33" fmla="*/ 4622800 h 4702174"/>
              <a:gd name="connsiteX34" fmla="*/ 708025 w 2781301"/>
              <a:gd name="connsiteY34" fmla="*/ 4617508 h 4702174"/>
              <a:gd name="connsiteX35" fmla="*/ 722313 w 2781301"/>
              <a:gd name="connsiteY35" fmla="*/ 4606924 h 4702174"/>
              <a:gd name="connsiteX36" fmla="*/ 722313 w 2781301"/>
              <a:gd name="connsiteY36" fmla="*/ 4612216 h 4702174"/>
              <a:gd name="connsiteX37" fmla="*/ 717021 w 2781301"/>
              <a:gd name="connsiteY37" fmla="*/ 4612216 h 4702174"/>
              <a:gd name="connsiteX38" fmla="*/ 717021 w 2781301"/>
              <a:gd name="connsiteY38" fmla="*/ 4609570 h 4702174"/>
              <a:gd name="connsiteX39" fmla="*/ 722313 w 2781301"/>
              <a:gd name="connsiteY39" fmla="*/ 4606924 h 4702174"/>
              <a:gd name="connsiteX40" fmla="*/ 1010921 w 2781301"/>
              <a:gd name="connsiteY40" fmla="*/ 4598352 h 4702174"/>
              <a:gd name="connsiteX41" fmla="*/ 1019494 w 2781301"/>
              <a:gd name="connsiteY41" fmla="*/ 4598352 h 4702174"/>
              <a:gd name="connsiteX42" fmla="*/ 1019494 w 2781301"/>
              <a:gd name="connsiteY42" fmla="*/ 4605972 h 4702174"/>
              <a:gd name="connsiteX43" fmla="*/ 1010921 w 2781301"/>
              <a:gd name="connsiteY43" fmla="*/ 4605972 h 4702174"/>
              <a:gd name="connsiteX44" fmla="*/ 1010921 w 2781301"/>
              <a:gd name="connsiteY44" fmla="*/ 4598352 h 4702174"/>
              <a:gd name="connsiteX45" fmla="*/ 990600 w 2781301"/>
              <a:gd name="connsiteY45" fmla="*/ 4594224 h 4702174"/>
              <a:gd name="connsiteX46" fmla="*/ 995892 w 2781301"/>
              <a:gd name="connsiteY46" fmla="*/ 4594224 h 4702174"/>
              <a:gd name="connsiteX47" fmla="*/ 995892 w 2781301"/>
              <a:gd name="connsiteY47" fmla="*/ 4599516 h 4702174"/>
              <a:gd name="connsiteX48" fmla="*/ 990600 w 2781301"/>
              <a:gd name="connsiteY48" fmla="*/ 4599516 h 4702174"/>
              <a:gd name="connsiteX49" fmla="*/ 990600 w 2781301"/>
              <a:gd name="connsiteY49" fmla="*/ 4594224 h 4702174"/>
              <a:gd name="connsiteX50" fmla="*/ 792646 w 2781301"/>
              <a:gd name="connsiteY50" fmla="*/ 4578789 h 4702174"/>
              <a:gd name="connsiteX51" fmla="*/ 792646 w 2781301"/>
              <a:gd name="connsiteY51" fmla="*/ 4581386 h 4702174"/>
              <a:gd name="connsiteX52" fmla="*/ 795244 w 2781301"/>
              <a:gd name="connsiteY52" fmla="*/ 4581386 h 4702174"/>
              <a:gd name="connsiteX53" fmla="*/ 797842 w 2781301"/>
              <a:gd name="connsiteY53" fmla="*/ 4586580 h 4702174"/>
              <a:gd name="connsiteX54" fmla="*/ 790048 w 2781301"/>
              <a:gd name="connsiteY54" fmla="*/ 4589177 h 4702174"/>
              <a:gd name="connsiteX55" fmla="*/ 790048 w 2781301"/>
              <a:gd name="connsiteY55" fmla="*/ 4583983 h 4702174"/>
              <a:gd name="connsiteX56" fmla="*/ 792646 w 2781301"/>
              <a:gd name="connsiteY56" fmla="*/ 4578789 h 4702174"/>
              <a:gd name="connsiteX57" fmla="*/ 917726 w 2781301"/>
              <a:gd name="connsiteY57" fmla="*/ 4578349 h 4702174"/>
              <a:gd name="connsiteX58" fmla="*/ 956280 w 2781301"/>
              <a:gd name="connsiteY58" fmla="*/ 4653160 h 4702174"/>
              <a:gd name="connsiteX59" fmla="*/ 938288 w 2781301"/>
              <a:gd name="connsiteY59" fmla="*/ 4702174 h 4702174"/>
              <a:gd name="connsiteX60" fmla="*/ 925437 w 2781301"/>
              <a:gd name="connsiteY60" fmla="*/ 4684116 h 4702174"/>
              <a:gd name="connsiteX61" fmla="*/ 910016 w 2781301"/>
              <a:gd name="connsiteY61" fmla="*/ 4629943 h 4702174"/>
              <a:gd name="connsiteX62" fmla="*/ 912586 w 2781301"/>
              <a:gd name="connsiteY62" fmla="*/ 4580929 h 4702174"/>
              <a:gd name="connsiteX63" fmla="*/ 930578 w 2781301"/>
              <a:gd name="connsiteY63" fmla="*/ 4632523 h 4702174"/>
              <a:gd name="connsiteX64" fmla="*/ 917726 w 2781301"/>
              <a:gd name="connsiteY64" fmla="*/ 4578349 h 4702174"/>
              <a:gd name="connsiteX65" fmla="*/ 924943 w 2781301"/>
              <a:gd name="connsiteY65" fmla="*/ 4570412 h 4702174"/>
              <a:gd name="connsiteX66" fmla="*/ 992677 w 2781301"/>
              <a:gd name="connsiteY66" fmla="*/ 4609027 h 4702174"/>
              <a:gd name="connsiteX67" fmla="*/ 1016123 w 2781301"/>
              <a:gd name="connsiteY67" fmla="*/ 4665662 h 4702174"/>
              <a:gd name="connsiteX68" fmla="*/ 987466 w 2781301"/>
              <a:gd name="connsiteY68" fmla="*/ 4657939 h 4702174"/>
              <a:gd name="connsiteX69" fmla="*/ 948390 w 2781301"/>
              <a:gd name="connsiteY69" fmla="*/ 4619324 h 4702174"/>
              <a:gd name="connsiteX70" fmla="*/ 922338 w 2781301"/>
              <a:gd name="connsiteY70" fmla="*/ 4575561 h 4702174"/>
              <a:gd name="connsiteX71" fmla="*/ 977046 w 2781301"/>
              <a:gd name="connsiteY71" fmla="*/ 4621899 h 4702174"/>
              <a:gd name="connsiteX72" fmla="*/ 924943 w 2781301"/>
              <a:gd name="connsiteY72" fmla="*/ 4570412 h 4702174"/>
              <a:gd name="connsiteX73" fmla="*/ 904422 w 2781301"/>
              <a:gd name="connsiteY73" fmla="*/ 4567237 h 4702174"/>
              <a:gd name="connsiteX74" fmla="*/ 875734 w 2781301"/>
              <a:gd name="connsiteY74" fmla="*/ 4626904 h 4702174"/>
              <a:gd name="connsiteX75" fmla="*/ 909638 w 2781301"/>
              <a:gd name="connsiteY75" fmla="*/ 4569831 h 4702174"/>
              <a:gd name="connsiteX76" fmla="*/ 901814 w 2781301"/>
              <a:gd name="connsiteY76" fmla="*/ 4621716 h 4702174"/>
              <a:gd name="connsiteX77" fmla="*/ 873126 w 2781301"/>
              <a:gd name="connsiteY77" fmla="*/ 4663223 h 4702174"/>
              <a:gd name="connsiteX78" fmla="*/ 854869 w 2781301"/>
              <a:gd name="connsiteY78" fmla="*/ 4673600 h 4702174"/>
              <a:gd name="connsiteX79" fmla="*/ 860086 w 2781301"/>
              <a:gd name="connsiteY79" fmla="*/ 4629499 h 4702174"/>
              <a:gd name="connsiteX80" fmla="*/ 904422 w 2781301"/>
              <a:gd name="connsiteY80" fmla="*/ 4567237 h 4702174"/>
              <a:gd name="connsiteX81" fmla="*/ 751609 w 2781301"/>
              <a:gd name="connsiteY81" fmla="*/ 4557712 h 4702174"/>
              <a:gd name="connsiteX82" fmla="*/ 762000 w 2781301"/>
              <a:gd name="connsiteY82" fmla="*/ 4614291 h 4702174"/>
              <a:gd name="connsiteX83" fmla="*/ 782782 w 2781301"/>
              <a:gd name="connsiteY83" fmla="*/ 4665726 h 4702174"/>
              <a:gd name="connsiteX84" fmla="*/ 780184 w 2781301"/>
              <a:gd name="connsiteY84" fmla="*/ 4686300 h 4702174"/>
              <a:gd name="connsiteX85" fmla="*/ 741218 w 2781301"/>
              <a:gd name="connsiteY85" fmla="*/ 4565428 h 4702174"/>
              <a:gd name="connsiteX86" fmla="*/ 739392 w 2781301"/>
              <a:gd name="connsiteY86" fmla="*/ 4610634 h 4702174"/>
              <a:gd name="connsiteX87" fmla="*/ 745544 w 2781301"/>
              <a:gd name="connsiteY87" fmla="*/ 4622842 h 4702174"/>
              <a:gd name="connsiteX88" fmla="*/ 745765 w 2781301"/>
              <a:gd name="connsiteY88" fmla="*/ 4623533 h 4702174"/>
              <a:gd name="connsiteX89" fmla="*/ 749012 w 2781301"/>
              <a:gd name="connsiteY89" fmla="*/ 4629722 h 4702174"/>
              <a:gd name="connsiteX90" fmla="*/ 745544 w 2781301"/>
              <a:gd name="connsiteY90" fmla="*/ 4622842 h 4702174"/>
              <a:gd name="connsiteX91" fmla="*/ 740569 w 2781301"/>
              <a:gd name="connsiteY91" fmla="*/ 4607219 h 4702174"/>
              <a:gd name="connsiteX92" fmla="*/ 751609 w 2781301"/>
              <a:gd name="connsiteY92" fmla="*/ 4557712 h 4702174"/>
              <a:gd name="connsiteX93" fmla="*/ 982541 w 2781301"/>
              <a:gd name="connsiteY93" fmla="*/ 4550092 h 4702174"/>
              <a:gd name="connsiteX94" fmla="*/ 1028701 w 2781301"/>
              <a:gd name="connsiteY94" fmla="*/ 4575492 h 4702174"/>
              <a:gd name="connsiteX95" fmla="*/ 997928 w 2781301"/>
              <a:gd name="connsiteY95" fmla="*/ 4585652 h 4702174"/>
              <a:gd name="connsiteX96" fmla="*/ 928688 w 2781301"/>
              <a:gd name="connsiteY96" fmla="*/ 4567872 h 4702174"/>
              <a:gd name="connsiteX97" fmla="*/ 990235 w 2781301"/>
              <a:gd name="connsiteY97" fmla="*/ 4562792 h 4702174"/>
              <a:gd name="connsiteX98" fmla="*/ 928688 w 2781301"/>
              <a:gd name="connsiteY98" fmla="*/ 4562792 h 4702174"/>
              <a:gd name="connsiteX99" fmla="*/ 982541 w 2781301"/>
              <a:gd name="connsiteY99" fmla="*/ 4550092 h 4702174"/>
              <a:gd name="connsiteX100" fmla="*/ 746126 w 2781301"/>
              <a:gd name="connsiteY100" fmla="*/ 4522787 h 4702174"/>
              <a:gd name="connsiteX101" fmla="*/ 683721 w 2781301"/>
              <a:gd name="connsiteY101" fmla="*/ 4591050 h 4702174"/>
              <a:gd name="connsiteX102" fmla="*/ 746126 w 2781301"/>
              <a:gd name="connsiteY102" fmla="*/ 4535915 h 4702174"/>
              <a:gd name="connsiteX103" fmla="*/ 668120 w 2781301"/>
              <a:gd name="connsiteY103" fmla="*/ 4640934 h 4702174"/>
              <a:gd name="connsiteX104" fmla="*/ 600514 w 2781301"/>
              <a:gd name="connsiteY104" fmla="*/ 4651436 h 4702174"/>
              <a:gd name="connsiteX105" fmla="*/ 636917 w 2781301"/>
              <a:gd name="connsiteY105" fmla="*/ 4601552 h 4702174"/>
              <a:gd name="connsiteX106" fmla="*/ 746126 w 2781301"/>
              <a:gd name="connsiteY106" fmla="*/ 4522787 h 4702174"/>
              <a:gd name="connsiteX107" fmla="*/ 535430 w 2781301"/>
              <a:gd name="connsiteY107" fmla="*/ 4498280 h 4702174"/>
              <a:gd name="connsiteX108" fmla="*/ 538029 w 2781301"/>
              <a:gd name="connsiteY108" fmla="*/ 4498280 h 4702174"/>
              <a:gd name="connsiteX109" fmla="*/ 548421 w 2781301"/>
              <a:gd name="connsiteY109" fmla="*/ 4565803 h 4702174"/>
              <a:gd name="connsiteX110" fmla="*/ 535430 w 2781301"/>
              <a:gd name="connsiteY110" fmla="*/ 4498280 h 4702174"/>
              <a:gd name="connsiteX111" fmla="*/ 1665476 w 2781301"/>
              <a:gd name="connsiteY111" fmla="*/ 4497834 h 4702174"/>
              <a:gd name="connsiteX112" fmla="*/ 1670672 w 2781301"/>
              <a:gd name="connsiteY112" fmla="*/ 4497834 h 4702174"/>
              <a:gd name="connsiteX113" fmla="*/ 1670672 w 2781301"/>
              <a:gd name="connsiteY113" fmla="*/ 4503028 h 4702174"/>
              <a:gd name="connsiteX114" fmla="*/ 1665476 w 2781301"/>
              <a:gd name="connsiteY114" fmla="*/ 4503028 h 4702174"/>
              <a:gd name="connsiteX115" fmla="*/ 1665476 w 2781301"/>
              <a:gd name="connsiteY115" fmla="*/ 4500431 h 4702174"/>
              <a:gd name="connsiteX116" fmla="*/ 1665476 w 2781301"/>
              <a:gd name="connsiteY116" fmla="*/ 4497834 h 4702174"/>
              <a:gd name="connsiteX117" fmla="*/ 987383 w 2781301"/>
              <a:gd name="connsiteY117" fmla="*/ 4494649 h 4702174"/>
              <a:gd name="connsiteX118" fmla="*/ 985233 w 2781301"/>
              <a:gd name="connsiteY118" fmla="*/ 4496332 h 4702174"/>
              <a:gd name="connsiteX119" fmla="*/ 978122 w 2781301"/>
              <a:gd name="connsiteY119" fmla="*/ 4497372 h 4702174"/>
              <a:gd name="connsiteX120" fmla="*/ 959066 w 2781301"/>
              <a:gd name="connsiteY120" fmla="*/ 4494402 h 4702174"/>
              <a:gd name="connsiteX121" fmla="*/ 971917 w 2781301"/>
              <a:gd name="connsiteY121" fmla="*/ 4498280 h 4702174"/>
              <a:gd name="connsiteX122" fmla="*/ 978122 w 2781301"/>
              <a:gd name="connsiteY122" fmla="*/ 4497372 h 4702174"/>
              <a:gd name="connsiteX123" fmla="*/ 970618 w 2781301"/>
              <a:gd name="connsiteY123" fmla="*/ 4499578 h 4702174"/>
              <a:gd name="connsiteX124" fmla="*/ 932405 w 2781301"/>
              <a:gd name="connsiteY124" fmla="*/ 4491925 h 4702174"/>
              <a:gd name="connsiteX125" fmla="*/ 953730 w 2781301"/>
              <a:gd name="connsiteY125" fmla="*/ 4516459 h 4702174"/>
              <a:gd name="connsiteX126" fmla="*/ 1055058 w 2781301"/>
              <a:gd name="connsiteY126" fmla="*/ 4558012 h 4702174"/>
              <a:gd name="connsiteX127" fmla="*/ 951132 w 2781301"/>
              <a:gd name="connsiteY127" fmla="*/ 4516459 h 4702174"/>
              <a:gd name="connsiteX128" fmla="*/ 951925 w 2781301"/>
              <a:gd name="connsiteY128" fmla="*/ 4491202 h 4702174"/>
              <a:gd name="connsiteX129" fmla="*/ 959066 w 2781301"/>
              <a:gd name="connsiteY129" fmla="*/ 4494402 h 4702174"/>
              <a:gd name="connsiteX130" fmla="*/ 954705 w 2781301"/>
              <a:gd name="connsiteY130" fmla="*/ 4493086 h 4702174"/>
              <a:gd name="connsiteX131" fmla="*/ 570765 w 2781301"/>
              <a:gd name="connsiteY131" fmla="*/ 4491008 h 4702174"/>
              <a:gd name="connsiteX132" fmla="*/ 577001 w 2781301"/>
              <a:gd name="connsiteY132" fmla="*/ 4493086 h 4702174"/>
              <a:gd name="connsiteX133" fmla="*/ 577001 w 2781301"/>
              <a:gd name="connsiteY133" fmla="*/ 4503474 h 4702174"/>
              <a:gd name="connsiteX134" fmla="*/ 566608 w 2781301"/>
              <a:gd name="connsiteY134" fmla="*/ 4503474 h 4702174"/>
              <a:gd name="connsiteX135" fmla="*/ 566608 w 2781301"/>
              <a:gd name="connsiteY135" fmla="*/ 4493086 h 4702174"/>
              <a:gd name="connsiteX136" fmla="*/ 566699 w 2781301"/>
              <a:gd name="connsiteY136" fmla="*/ 4489653 h 4702174"/>
              <a:gd name="connsiteX137" fmla="*/ 571804 w 2781301"/>
              <a:gd name="connsiteY137" fmla="*/ 4490488 h 4702174"/>
              <a:gd name="connsiteX138" fmla="*/ 570765 w 2781301"/>
              <a:gd name="connsiteY138" fmla="*/ 4491008 h 4702174"/>
              <a:gd name="connsiteX139" fmla="*/ 555566 w 2781301"/>
              <a:gd name="connsiteY139" fmla="*/ 4485944 h 4702174"/>
              <a:gd name="connsiteX140" fmla="*/ 566699 w 2781301"/>
              <a:gd name="connsiteY140" fmla="*/ 4489653 h 4702174"/>
              <a:gd name="connsiteX141" fmla="*/ 553942 w 2781301"/>
              <a:gd name="connsiteY141" fmla="*/ 4487567 h 4702174"/>
              <a:gd name="connsiteX142" fmla="*/ 538029 w 2781301"/>
              <a:gd name="connsiteY142" fmla="*/ 4498280 h 4702174"/>
              <a:gd name="connsiteX143" fmla="*/ 555566 w 2781301"/>
              <a:gd name="connsiteY143" fmla="*/ 4485944 h 4702174"/>
              <a:gd name="connsiteX144" fmla="*/ 1166777 w 2781301"/>
              <a:gd name="connsiteY144" fmla="*/ 4480100 h 4702174"/>
              <a:gd name="connsiteX145" fmla="*/ 1151189 w 2781301"/>
              <a:gd name="connsiteY145" fmla="*/ 4521653 h 4702174"/>
              <a:gd name="connsiteX146" fmla="*/ 1055058 w 2781301"/>
              <a:gd name="connsiteY146" fmla="*/ 4558012 h 4702174"/>
              <a:gd name="connsiteX147" fmla="*/ 1151189 w 2781301"/>
              <a:gd name="connsiteY147" fmla="*/ 4519056 h 4702174"/>
              <a:gd name="connsiteX148" fmla="*/ 1166777 w 2781301"/>
              <a:gd name="connsiteY148" fmla="*/ 4480100 h 4702174"/>
              <a:gd name="connsiteX149" fmla="*/ 984908 w 2781301"/>
              <a:gd name="connsiteY149" fmla="*/ 4480100 h 4702174"/>
              <a:gd name="connsiteX150" fmla="*/ 992702 w 2781301"/>
              <a:gd name="connsiteY150" fmla="*/ 4480100 h 4702174"/>
              <a:gd name="connsiteX151" fmla="*/ 995300 w 2781301"/>
              <a:gd name="connsiteY151" fmla="*/ 4490488 h 4702174"/>
              <a:gd name="connsiteX152" fmla="*/ 992702 w 2781301"/>
              <a:gd name="connsiteY152" fmla="*/ 4493086 h 4702174"/>
              <a:gd name="connsiteX153" fmla="*/ 987383 w 2781301"/>
              <a:gd name="connsiteY153" fmla="*/ 4494649 h 4702174"/>
              <a:gd name="connsiteX154" fmla="*/ 992702 w 2781301"/>
              <a:gd name="connsiteY154" fmla="*/ 4490488 h 4702174"/>
              <a:gd name="connsiteX155" fmla="*/ 992702 w 2781301"/>
              <a:gd name="connsiteY155" fmla="*/ 4482697 h 4702174"/>
              <a:gd name="connsiteX156" fmla="*/ 984908 w 2781301"/>
              <a:gd name="connsiteY156" fmla="*/ 4480100 h 4702174"/>
              <a:gd name="connsiteX157" fmla="*/ 982310 w 2781301"/>
              <a:gd name="connsiteY157" fmla="*/ 4480100 h 4702174"/>
              <a:gd name="connsiteX158" fmla="*/ 984908 w 2781301"/>
              <a:gd name="connsiteY158" fmla="*/ 4480100 h 4702174"/>
              <a:gd name="connsiteX159" fmla="*/ 982310 w 2781301"/>
              <a:gd name="connsiteY159" fmla="*/ 4485294 h 4702174"/>
              <a:gd name="connsiteX160" fmla="*/ 984908 w 2781301"/>
              <a:gd name="connsiteY160" fmla="*/ 4487891 h 4702174"/>
              <a:gd name="connsiteX161" fmla="*/ 984908 w 2781301"/>
              <a:gd name="connsiteY161" fmla="*/ 4485294 h 4702174"/>
              <a:gd name="connsiteX162" fmla="*/ 990104 w 2781301"/>
              <a:gd name="connsiteY162" fmla="*/ 4485294 h 4702174"/>
              <a:gd name="connsiteX163" fmla="*/ 990104 w 2781301"/>
              <a:gd name="connsiteY163" fmla="*/ 4490488 h 4702174"/>
              <a:gd name="connsiteX164" fmla="*/ 987506 w 2781301"/>
              <a:gd name="connsiteY164" fmla="*/ 4490488 h 4702174"/>
              <a:gd name="connsiteX165" fmla="*/ 982310 w 2781301"/>
              <a:gd name="connsiteY165" fmla="*/ 4487891 h 4702174"/>
              <a:gd name="connsiteX166" fmla="*/ 979712 w 2781301"/>
              <a:gd name="connsiteY166" fmla="*/ 4485294 h 4702174"/>
              <a:gd name="connsiteX167" fmla="*/ 982310 w 2781301"/>
              <a:gd name="connsiteY167" fmla="*/ 4480100 h 4702174"/>
              <a:gd name="connsiteX168" fmla="*/ 1626791 w 2781301"/>
              <a:gd name="connsiteY168" fmla="*/ 4478230 h 4702174"/>
              <a:gd name="connsiteX169" fmla="*/ 1655083 w 2781301"/>
              <a:gd name="connsiteY169" fmla="*/ 4484849 h 4702174"/>
              <a:gd name="connsiteX170" fmla="*/ 1675868 w 2781301"/>
              <a:gd name="connsiteY170" fmla="*/ 4495237 h 4702174"/>
              <a:gd name="connsiteX171" fmla="*/ 1681065 w 2781301"/>
              <a:gd name="connsiteY171" fmla="*/ 4500431 h 4702174"/>
              <a:gd name="connsiteX172" fmla="*/ 1678466 w 2781301"/>
              <a:gd name="connsiteY172" fmla="*/ 4508222 h 4702174"/>
              <a:gd name="connsiteX173" fmla="*/ 1670672 w 2781301"/>
              <a:gd name="connsiteY173" fmla="*/ 4510819 h 4702174"/>
              <a:gd name="connsiteX174" fmla="*/ 1665476 w 2781301"/>
              <a:gd name="connsiteY174" fmla="*/ 4508222 h 4702174"/>
              <a:gd name="connsiteX175" fmla="*/ 1665476 w 2781301"/>
              <a:gd name="connsiteY175" fmla="*/ 4503028 h 4702174"/>
              <a:gd name="connsiteX176" fmla="*/ 1668074 w 2781301"/>
              <a:gd name="connsiteY176" fmla="*/ 4505625 h 4702174"/>
              <a:gd name="connsiteX177" fmla="*/ 1670672 w 2781301"/>
              <a:gd name="connsiteY177" fmla="*/ 4508222 h 4702174"/>
              <a:gd name="connsiteX178" fmla="*/ 1675868 w 2781301"/>
              <a:gd name="connsiteY178" fmla="*/ 4505625 h 4702174"/>
              <a:gd name="connsiteX179" fmla="*/ 1673270 w 2781301"/>
              <a:gd name="connsiteY179" fmla="*/ 4495237 h 4702174"/>
              <a:gd name="connsiteX180" fmla="*/ 1652485 w 2781301"/>
              <a:gd name="connsiteY180" fmla="*/ 4487446 h 4702174"/>
              <a:gd name="connsiteX181" fmla="*/ 1619555 w 2781301"/>
              <a:gd name="connsiteY181" fmla="*/ 4475634 h 4702174"/>
              <a:gd name="connsiteX182" fmla="*/ 1626791 w 2781301"/>
              <a:gd name="connsiteY182" fmla="*/ 4478230 h 4702174"/>
              <a:gd name="connsiteX183" fmla="*/ 1624555 w 2781301"/>
              <a:gd name="connsiteY183" fmla="*/ 4477707 h 4702174"/>
              <a:gd name="connsiteX184" fmla="*/ 927749 w 2781301"/>
              <a:gd name="connsiteY184" fmla="*/ 4474906 h 4702174"/>
              <a:gd name="connsiteX185" fmla="*/ 935543 w 2781301"/>
              <a:gd name="connsiteY185" fmla="*/ 4480100 h 4702174"/>
              <a:gd name="connsiteX186" fmla="*/ 951925 w 2781301"/>
              <a:gd name="connsiteY186" fmla="*/ 4491202 h 4702174"/>
              <a:gd name="connsiteX187" fmla="*/ 932945 w 2781301"/>
              <a:gd name="connsiteY187" fmla="*/ 4482697 h 4702174"/>
              <a:gd name="connsiteX188" fmla="*/ 927749 w 2781301"/>
              <a:gd name="connsiteY188" fmla="*/ 4474906 h 4702174"/>
              <a:gd name="connsiteX189" fmla="*/ 1148590 w 2781301"/>
              <a:gd name="connsiteY189" fmla="*/ 4472309 h 4702174"/>
              <a:gd name="connsiteX190" fmla="*/ 1164179 w 2781301"/>
              <a:gd name="connsiteY190" fmla="*/ 4474906 h 4702174"/>
              <a:gd name="connsiteX191" fmla="*/ 1166777 w 2781301"/>
              <a:gd name="connsiteY191" fmla="*/ 4480100 h 4702174"/>
              <a:gd name="connsiteX192" fmla="*/ 1161581 w 2781301"/>
              <a:gd name="connsiteY192" fmla="*/ 4474906 h 4702174"/>
              <a:gd name="connsiteX193" fmla="*/ 1151189 w 2781301"/>
              <a:gd name="connsiteY193" fmla="*/ 4474906 h 4702174"/>
              <a:gd name="connsiteX194" fmla="*/ 1148590 w 2781301"/>
              <a:gd name="connsiteY194" fmla="*/ 4477503 h 4702174"/>
              <a:gd name="connsiteX195" fmla="*/ 1148590 w 2781301"/>
              <a:gd name="connsiteY195" fmla="*/ 4482697 h 4702174"/>
              <a:gd name="connsiteX196" fmla="*/ 1153787 w 2781301"/>
              <a:gd name="connsiteY196" fmla="*/ 4482697 h 4702174"/>
              <a:gd name="connsiteX197" fmla="*/ 1153787 w 2781301"/>
              <a:gd name="connsiteY197" fmla="*/ 4487891 h 4702174"/>
              <a:gd name="connsiteX198" fmla="*/ 1151189 w 2781301"/>
              <a:gd name="connsiteY198" fmla="*/ 4490488 h 4702174"/>
              <a:gd name="connsiteX199" fmla="*/ 1145992 w 2781301"/>
              <a:gd name="connsiteY199" fmla="*/ 4487891 h 4702174"/>
              <a:gd name="connsiteX200" fmla="*/ 1145992 w 2781301"/>
              <a:gd name="connsiteY200" fmla="*/ 4474906 h 4702174"/>
              <a:gd name="connsiteX201" fmla="*/ 1148590 w 2781301"/>
              <a:gd name="connsiteY201" fmla="*/ 4472309 h 4702174"/>
              <a:gd name="connsiteX202" fmla="*/ 917095 w 2781301"/>
              <a:gd name="connsiteY202" fmla="*/ 4471868 h 4702174"/>
              <a:gd name="connsiteX203" fmla="*/ 932405 w 2781301"/>
              <a:gd name="connsiteY203" fmla="*/ 4491925 h 4702174"/>
              <a:gd name="connsiteX204" fmla="*/ 919305 w 2781301"/>
              <a:gd name="connsiteY204" fmla="*/ 4476854 h 4702174"/>
              <a:gd name="connsiteX205" fmla="*/ 1455027 w 2781301"/>
              <a:gd name="connsiteY205" fmla="*/ 4469266 h 4702174"/>
              <a:gd name="connsiteX206" fmla="*/ 1442036 w 2781301"/>
              <a:gd name="connsiteY206" fmla="*/ 4474460 h 4702174"/>
              <a:gd name="connsiteX207" fmla="*/ 1442036 w 2781301"/>
              <a:gd name="connsiteY207" fmla="*/ 4490043 h 4702174"/>
              <a:gd name="connsiteX208" fmla="*/ 1442036 w 2781301"/>
              <a:gd name="connsiteY208" fmla="*/ 4492640 h 4702174"/>
              <a:gd name="connsiteX209" fmla="*/ 1439438 w 2781301"/>
              <a:gd name="connsiteY209" fmla="*/ 4492640 h 4702174"/>
              <a:gd name="connsiteX210" fmla="*/ 1439438 w 2781301"/>
              <a:gd name="connsiteY210" fmla="*/ 4471863 h 4702174"/>
              <a:gd name="connsiteX211" fmla="*/ 1455027 w 2781301"/>
              <a:gd name="connsiteY211" fmla="*/ 4469266 h 4702174"/>
              <a:gd name="connsiteX212" fmla="*/ 1455027 w 2781301"/>
              <a:gd name="connsiteY212" fmla="*/ 4469266 h 4702174"/>
              <a:gd name="connsiteX213" fmla="*/ 1460223 w 2781301"/>
              <a:gd name="connsiteY213" fmla="*/ 4474460 h 4702174"/>
              <a:gd name="connsiteX214" fmla="*/ 1457625 w 2781301"/>
              <a:gd name="connsiteY214" fmla="*/ 4482252 h 4702174"/>
              <a:gd name="connsiteX215" fmla="*/ 1447232 w 2781301"/>
              <a:gd name="connsiteY215" fmla="*/ 4484849 h 4702174"/>
              <a:gd name="connsiteX216" fmla="*/ 1444634 w 2781301"/>
              <a:gd name="connsiteY216" fmla="*/ 4477057 h 4702174"/>
              <a:gd name="connsiteX217" fmla="*/ 1444634 w 2781301"/>
              <a:gd name="connsiteY217" fmla="*/ 4474460 h 4702174"/>
              <a:gd name="connsiteX218" fmla="*/ 1449830 w 2781301"/>
              <a:gd name="connsiteY218" fmla="*/ 4474460 h 4702174"/>
              <a:gd name="connsiteX219" fmla="*/ 1449830 w 2781301"/>
              <a:gd name="connsiteY219" fmla="*/ 4479654 h 4702174"/>
              <a:gd name="connsiteX220" fmla="*/ 1447232 w 2781301"/>
              <a:gd name="connsiteY220" fmla="*/ 4479654 h 4702174"/>
              <a:gd name="connsiteX221" fmla="*/ 1449830 w 2781301"/>
              <a:gd name="connsiteY221" fmla="*/ 4482252 h 4702174"/>
              <a:gd name="connsiteX222" fmla="*/ 1455027 w 2781301"/>
              <a:gd name="connsiteY222" fmla="*/ 4482252 h 4702174"/>
              <a:gd name="connsiteX223" fmla="*/ 1455027 w 2781301"/>
              <a:gd name="connsiteY223" fmla="*/ 4479654 h 4702174"/>
              <a:gd name="connsiteX224" fmla="*/ 1457625 w 2781301"/>
              <a:gd name="connsiteY224" fmla="*/ 4474460 h 4702174"/>
              <a:gd name="connsiteX225" fmla="*/ 1455027 w 2781301"/>
              <a:gd name="connsiteY225" fmla="*/ 4471863 h 4702174"/>
              <a:gd name="connsiteX226" fmla="*/ 1455027 w 2781301"/>
              <a:gd name="connsiteY226" fmla="*/ 4469266 h 4702174"/>
              <a:gd name="connsiteX227" fmla="*/ 743281 w 2781301"/>
              <a:gd name="connsiteY227" fmla="*/ 4448935 h 4702174"/>
              <a:gd name="connsiteX228" fmla="*/ 748478 w 2781301"/>
              <a:gd name="connsiteY228" fmla="*/ 4448935 h 4702174"/>
              <a:gd name="connsiteX229" fmla="*/ 748478 w 2781301"/>
              <a:gd name="connsiteY229" fmla="*/ 4451532 h 4702174"/>
              <a:gd name="connsiteX230" fmla="*/ 748478 w 2781301"/>
              <a:gd name="connsiteY230" fmla="*/ 4454130 h 4702174"/>
              <a:gd name="connsiteX231" fmla="*/ 745879 w 2781301"/>
              <a:gd name="connsiteY231" fmla="*/ 4454130 h 4702174"/>
              <a:gd name="connsiteX232" fmla="*/ 743281 w 2781301"/>
              <a:gd name="connsiteY232" fmla="*/ 4454130 h 4702174"/>
              <a:gd name="connsiteX233" fmla="*/ 743281 w 2781301"/>
              <a:gd name="connsiteY233" fmla="*/ 4448935 h 4702174"/>
              <a:gd name="connsiteX234" fmla="*/ 743281 w 2781301"/>
              <a:gd name="connsiteY234" fmla="*/ 4438547 h 4702174"/>
              <a:gd name="connsiteX235" fmla="*/ 748478 w 2781301"/>
              <a:gd name="connsiteY235" fmla="*/ 4438547 h 4702174"/>
              <a:gd name="connsiteX236" fmla="*/ 748478 w 2781301"/>
              <a:gd name="connsiteY236" fmla="*/ 4451532 h 4702174"/>
              <a:gd name="connsiteX237" fmla="*/ 745879 w 2781301"/>
              <a:gd name="connsiteY237" fmla="*/ 4441144 h 4702174"/>
              <a:gd name="connsiteX238" fmla="*/ 743281 w 2781301"/>
              <a:gd name="connsiteY238" fmla="*/ 4438547 h 4702174"/>
              <a:gd name="connsiteX239" fmla="*/ 1836270 w 2781301"/>
              <a:gd name="connsiteY239" fmla="*/ 4434069 h 4702174"/>
              <a:gd name="connsiteX240" fmla="*/ 1831975 w 2781301"/>
              <a:gd name="connsiteY240" fmla="*/ 4435248 h 4702174"/>
              <a:gd name="connsiteX241" fmla="*/ 1835547 w 2781301"/>
              <a:gd name="connsiteY241" fmla="*/ 4434188 h 4702174"/>
              <a:gd name="connsiteX242" fmla="*/ 1853296 w 2781301"/>
              <a:gd name="connsiteY242" fmla="*/ 4422330 h 4702174"/>
              <a:gd name="connsiteX243" fmla="*/ 1834573 w 2781301"/>
              <a:gd name="connsiteY243" fmla="*/ 4427424 h 4702174"/>
              <a:gd name="connsiteX244" fmla="*/ 1841554 w 2781301"/>
              <a:gd name="connsiteY244" fmla="*/ 4425142 h 4702174"/>
              <a:gd name="connsiteX245" fmla="*/ 1900328 w 2781301"/>
              <a:gd name="connsiteY245" fmla="*/ 4409534 h 4702174"/>
              <a:gd name="connsiteX246" fmla="*/ 1974850 w 2781301"/>
              <a:gd name="connsiteY246" fmla="*/ 4432640 h 4702174"/>
              <a:gd name="connsiteX247" fmla="*/ 1930689 w 2781301"/>
              <a:gd name="connsiteY247" fmla="*/ 4450896 h 4702174"/>
              <a:gd name="connsiteX248" fmla="*/ 1873539 w 2781301"/>
              <a:gd name="connsiteY248" fmla="*/ 4437856 h 4702174"/>
              <a:gd name="connsiteX249" fmla="*/ 1844964 w 2781301"/>
              <a:gd name="connsiteY249" fmla="*/ 4432640 h 4702174"/>
              <a:gd name="connsiteX250" fmla="*/ 1836270 w 2781301"/>
              <a:gd name="connsiteY250" fmla="*/ 4434069 h 4702174"/>
              <a:gd name="connsiteX251" fmla="*/ 1882004 w 2781301"/>
              <a:gd name="connsiteY251" fmla="*/ 4421521 h 4702174"/>
              <a:gd name="connsiteX252" fmla="*/ 1907309 w 2781301"/>
              <a:gd name="connsiteY252" fmla="*/ 4422208 h 4702174"/>
              <a:gd name="connsiteX253" fmla="*/ 1884254 w 2781301"/>
              <a:gd name="connsiteY253" fmla="*/ 4420904 h 4702174"/>
              <a:gd name="connsiteX254" fmla="*/ 1882004 w 2781301"/>
              <a:gd name="connsiteY254" fmla="*/ 4421521 h 4702174"/>
              <a:gd name="connsiteX255" fmla="*/ 1859251 w 2781301"/>
              <a:gd name="connsiteY255" fmla="*/ 4420904 h 4702174"/>
              <a:gd name="connsiteX256" fmla="*/ 1853296 w 2781301"/>
              <a:gd name="connsiteY256" fmla="*/ 4422330 h 4702174"/>
              <a:gd name="connsiteX257" fmla="*/ 2476103 w 2781301"/>
              <a:gd name="connsiteY257" fmla="*/ 4409280 h 4702174"/>
              <a:gd name="connsiteX258" fmla="*/ 2484438 w 2781301"/>
              <a:gd name="connsiteY258" fmla="*/ 4409280 h 4702174"/>
              <a:gd name="connsiteX259" fmla="*/ 2484438 w 2781301"/>
              <a:gd name="connsiteY259" fmla="*/ 4414043 h 4702174"/>
              <a:gd name="connsiteX260" fmla="*/ 2476103 w 2781301"/>
              <a:gd name="connsiteY260" fmla="*/ 4414043 h 4702174"/>
              <a:gd name="connsiteX261" fmla="*/ 2476103 w 2781301"/>
              <a:gd name="connsiteY261" fmla="*/ 4409280 h 4702174"/>
              <a:gd name="connsiteX262" fmla="*/ 2539206 w 2781301"/>
              <a:gd name="connsiteY262" fmla="*/ 4404518 h 4702174"/>
              <a:gd name="connsiteX263" fmla="*/ 2546350 w 2781301"/>
              <a:gd name="connsiteY263" fmla="*/ 4404518 h 4702174"/>
              <a:gd name="connsiteX264" fmla="*/ 2546350 w 2781301"/>
              <a:gd name="connsiteY264" fmla="*/ 4409281 h 4702174"/>
              <a:gd name="connsiteX265" fmla="*/ 2539206 w 2781301"/>
              <a:gd name="connsiteY265" fmla="*/ 4411662 h 4702174"/>
              <a:gd name="connsiteX266" fmla="*/ 2539206 w 2781301"/>
              <a:gd name="connsiteY266" fmla="*/ 4404518 h 4702174"/>
              <a:gd name="connsiteX267" fmla="*/ 2513013 w 2781301"/>
              <a:gd name="connsiteY267" fmla="*/ 4398962 h 4702174"/>
              <a:gd name="connsiteX268" fmla="*/ 2518305 w 2781301"/>
              <a:gd name="connsiteY268" fmla="*/ 4398962 h 4702174"/>
              <a:gd name="connsiteX269" fmla="*/ 2518305 w 2781301"/>
              <a:gd name="connsiteY269" fmla="*/ 4404254 h 4702174"/>
              <a:gd name="connsiteX270" fmla="*/ 2515659 w 2781301"/>
              <a:gd name="connsiteY270" fmla="*/ 4404254 h 4702174"/>
              <a:gd name="connsiteX271" fmla="*/ 2513013 w 2781301"/>
              <a:gd name="connsiteY271" fmla="*/ 4398962 h 4702174"/>
              <a:gd name="connsiteX272" fmla="*/ 2432685 w 2781301"/>
              <a:gd name="connsiteY272" fmla="*/ 4386262 h 4702174"/>
              <a:gd name="connsiteX273" fmla="*/ 2432685 w 2781301"/>
              <a:gd name="connsiteY273" fmla="*/ 4393406 h 4702174"/>
              <a:gd name="connsiteX274" fmla="*/ 2425065 w 2781301"/>
              <a:gd name="connsiteY274" fmla="*/ 4393406 h 4702174"/>
              <a:gd name="connsiteX275" fmla="*/ 2425065 w 2781301"/>
              <a:gd name="connsiteY275" fmla="*/ 4388643 h 4702174"/>
              <a:gd name="connsiteX276" fmla="*/ 2432685 w 2781301"/>
              <a:gd name="connsiteY276" fmla="*/ 4386262 h 4702174"/>
              <a:gd name="connsiteX277" fmla="*/ 2518728 w 2781301"/>
              <a:gd name="connsiteY277" fmla="*/ 4380864 h 4702174"/>
              <a:gd name="connsiteX278" fmla="*/ 2526348 w 2781301"/>
              <a:gd name="connsiteY278" fmla="*/ 4380864 h 4702174"/>
              <a:gd name="connsiteX279" fmla="*/ 2528888 w 2781301"/>
              <a:gd name="connsiteY279" fmla="*/ 4388484 h 4702174"/>
              <a:gd name="connsiteX280" fmla="*/ 2518728 w 2781301"/>
              <a:gd name="connsiteY280" fmla="*/ 4388484 h 4702174"/>
              <a:gd name="connsiteX281" fmla="*/ 2518728 w 2781301"/>
              <a:gd name="connsiteY281" fmla="*/ 4380864 h 4702174"/>
              <a:gd name="connsiteX282" fmla="*/ 2510631 w 2781301"/>
              <a:gd name="connsiteY282" fmla="*/ 4369858 h 4702174"/>
              <a:gd name="connsiteX283" fmla="*/ 2515394 w 2781301"/>
              <a:gd name="connsiteY283" fmla="*/ 4369858 h 4702174"/>
              <a:gd name="connsiteX284" fmla="*/ 2515394 w 2781301"/>
              <a:gd name="connsiteY284" fmla="*/ 4375150 h 4702174"/>
              <a:gd name="connsiteX285" fmla="*/ 2510631 w 2781301"/>
              <a:gd name="connsiteY285" fmla="*/ 4375150 h 4702174"/>
              <a:gd name="connsiteX286" fmla="*/ 2510631 w 2781301"/>
              <a:gd name="connsiteY286" fmla="*/ 4369858 h 4702174"/>
              <a:gd name="connsiteX287" fmla="*/ 1707046 w 2781301"/>
              <a:gd name="connsiteY287" fmla="*/ 4367981 h 4702174"/>
              <a:gd name="connsiteX288" fmla="*/ 1712242 w 2781301"/>
              <a:gd name="connsiteY288" fmla="*/ 4367981 h 4702174"/>
              <a:gd name="connsiteX289" fmla="*/ 1712242 w 2781301"/>
              <a:gd name="connsiteY289" fmla="*/ 4373175 h 4702174"/>
              <a:gd name="connsiteX290" fmla="*/ 1707046 w 2781301"/>
              <a:gd name="connsiteY290" fmla="*/ 4375772 h 4702174"/>
              <a:gd name="connsiteX291" fmla="*/ 1701850 w 2781301"/>
              <a:gd name="connsiteY291" fmla="*/ 4373175 h 4702174"/>
              <a:gd name="connsiteX292" fmla="*/ 1701850 w 2781301"/>
              <a:gd name="connsiteY292" fmla="*/ 4370578 h 4702174"/>
              <a:gd name="connsiteX293" fmla="*/ 1704448 w 2781301"/>
              <a:gd name="connsiteY293" fmla="*/ 4373175 h 4702174"/>
              <a:gd name="connsiteX294" fmla="*/ 1707046 w 2781301"/>
              <a:gd name="connsiteY294" fmla="*/ 4373175 h 4702174"/>
              <a:gd name="connsiteX295" fmla="*/ 1707046 w 2781301"/>
              <a:gd name="connsiteY295" fmla="*/ 4367981 h 4702174"/>
              <a:gd name="connsiteX296" fmla="*/ 1701850 w 2781301"/>
              <a:gd name="connsiteY296" fmla="*/ 4362787 h 4702174"/>
              <a:gd name="connsiteX297" fmla="*/ 1712242 w 2781301"/>
              <a:gd name="connsiteY297" fmla="*/ 4362787 h 4702174"/>
              <a:gd name="connsiteX298" fmla="*/ 1704448 w 2781301"/>
              <a:gd name="connsiteY298" fmla="*/ 4365384 h 4702174"/>
              <a:gd name="connsiteX299" fmla="*/ 1701850 w 2781301"/>
              <a:gd name="connsiteY299" fmla="*/ 4370578 h 4702174"/>
              <a:gd name="connsiteX300" fmla="*/ 1701850 w 2781301"/>
              <a:gd name="connsiteY300" fmla="*/ 4362787 h 4702174"/>
              <a:gd name="connsiteX301" fmla="*/ 512047 w 2781301"/>
              <a:gd name="connsiteY301" fmla="*/ 4355441 h 4702174"/>
              <a:gd name="connsiteX302" fmla="*/ 512047 w 2781301"/>
              <a:gd name="connsiteY302" fmla="*/ 4358038 h 4702174"/>
              <a:gd name="connsiteX303" fmla="*/ 504253 w 2781301"/>
              <a:gd name="connsiteY303" fmla="*/ 4360635 h 4702174"/>
              <a:gd name="connsiteX304" fmla="*/ 501655 w 2781301"/>
              <a:gd name="connsiteY304" fmla="*/ 4358038 h 4702174"/>
              <a:gd name="connsiteX305" fmla="*/ 506851 w 2781301"/>
              <a:gd name="connsiteY305" fmla="*/ 4358038 h 4702174"/>
              <a:gd name="connsiteX306" fmla="*/ 509449 w 2781301"/>
              <a:gd name="connsiteY306" fmla="*/ 4358038 h 4702174"/>
              <a:gd name="connsiteX307" fmla="*/ 512047 w 2781301"/>
              <a:gd name="connsiteY307" fmla="*/ 4355441 h 4702174"/>
              <a:gd name="connsiteX308" fmla="*/ 1514784 w 2781301"/>
              <a:gd name="connsiteY308" fmla="*/ 4354995 h 4702174"/>
              <a:gd name="connsiteX309" fmla="*/ 1517382 w 2781301"/>
              <a:gd name="connsiteY309" fmla="*/ 4354995 h 4702174"/>
              <a:gd name="connsiteX310" fmla="*/ 1532971 w 2781301"/>
              <a:gd name="connsiteY310" fmla="*/ 4354995 h 4702174"/>
              <a:gd name="connsiteX311" fmla="*/ 1535569 w 2781301"/>
              <a:gd name="connsiteY311" fmla="*/ 4373175 h 4702174"/>
              <a:gd name="connsiteX312" fmla="*/ 1532971 w 2781301"/>
              <a:gd name="connsiteY312" fmla="*/ 4375772 h 4702174"/>
              <a:gd name="connsiteX313" fmla="*/ 1532971 w 2781301"/>
              <a:gd name="connsiteY313" fmla="*/ 4370578 h 4702174"/>
              <a:gd name="connsiteX314" fmla="*/ 1530373 w 2781301"/>
              <a:gd name="connsiteY314" fmla="*/ 4357592 h 4702174"/>
              <a:gd name="connsiteX315" fmla="*/ 1517382 w 2781301"/>
              <a:gd name="connsiteY315" fmla="*/ 4357592 h 4702174"/>
              <a:gd name="connsiteX316" fmla="*/ 1519980 w 2781301"/>
              <a:gd name="connsiteY316" fmla="*/ 4360190 h 4702174"/>
              <a:gd name="connsiteX317" fmla="*/ 1519980 w 2781301"/>
              <a:gd name="connsiteY317" fmla="*/ 4365384 h 4702174"/>
              <a:gd name="connsiteX318" fmla="*/ 1514784 w 2781301"/>
              <a:gd name="connsiteY318" fmla="*/ 4365384 h 4702174"/>
              <a:gd name="connsiteX319" fmla="*/ 1512186 w 2781301"/>
              <a:gd name="connsiteY319" fmla="*/ 4362787 h 4702174"/>
              <a:gd name="connsiteX320" fmla="*/ 1514784 w 2781301"/>
              <a:gd name="connsiteY320" fmla="*/ 4354995 h 4702174"/>
              <a:gd name="connsiteX321" fmla="*/ 662739 w 2781301"/>
              <a:gd name="connsiteY321" fmla="*/ 4352844 h 4702174"/>
              <a:gd name="connsiteX322" fmla="*/ 665337 w 2781301"/>
              <a:gd name="connsiteY322" fmla="*/ 4352844 h 4702174"/>
              <a:gd name="connsiteX323" fmla="*/ 670534 w 2781301"/>
              <a:gd name="connsiteY323" fmla="*/ 4352844 h 4702174"/>
              <a:gd name="connsiteX324" fmla="*/ 665337 w 2781301"/>
              <a:gd name="connsiteY324" fmla="*/ 4355441 h 4702174"/>
              <a:gd name="connsiteX325" fmla="*/ 662739 w 2781301"/>
              <a:gd name="connsiteY325" fmla="*/ 4352844 h 4702174"/>
              <a:gd name="connsiteX326" fmla="*/ 512047 w 2781301"/>
              <a:gd name="connsiteY326" fmla="*/ 4347650 h 4702174"/>
              <a:gd name="connsiteX327" fmla="*/ 512047 w 2781301"/>
              <a:gd name="connsiteY327" fmla="*/ 4350247 h 4702174"/>
              <a:gd name="connsiteX328" fmla="*/ 506851 w 2781301"/>
              <a:gd name="connsiteY328" fmla="*/ 4350247 h 4702174"/>
              <a:gd name="connsiteX329" fmla="*/ 506851 w 2781301"/>
              <a:gd name="connsiteY329" fmla="*/ 4352844 h 4702174"/>
              <a:gd name="connsiteX330" fmla="*/ 504253 w 2781301"/>
              <a:gd name="connsiteY330" fmla="*/ 4352844 h 4702174"/>
              <a:gd name="connsiteX331" fmla="*/ 504253 w 2781301"/>
              <a:gd name="connsiteY331" fmla="*/ 4350247 h 4702174"/>
              <a:gd name="connsiteX332" fmla="*/ 512047 w 2781301"/>
              <a:gd name="connsiteY332" fmla="*/ 4347650 h 4702174"/>
              <a:gd name="connsiteX333" fmla="*/ 667935 w 2781301"/>
              <a:gd name="connsiteY333" fmla="*/ 4345053 h 4702174"/>
              <a:gd name="connsiteX334" fmla="*/ 670534 w 2781301"/>
              <a:gd name="connsiteY334" fmla="*/ 4345053 h 4702174"/>
              <a:gd name="connsiteX335" fmla="*/ 670534 w 2781301"/>
              <a:gd name="connsiteY335" fmla="*/ 4350247 h 4702174"/>
              <a:gd name="connsiteX336" fmla="*/ 667935 w 2781301"/>
              <a:gd name="connsiteY336" fmla="*/ 4347650 h 4702174"/>
              <a:gd name="connsiteX337" fmla="*/ 667935 w 2781301"/>
              <a:gd name="connsiteY337" fmla="*/ 4345053 h 4702174"/>
              <a:gd name="connsiteX338" fmla="*/ 894983 w 2781301"/>
              <a:gd name="connsiteY338" fmla="*/ 4342749 h 4702174"/>
              <a:gd name="connsiteX339" fmla="*/ 891375 w 2781301"/>
              <a:gd name="connsiteY339" fmla="*/ 4378815 h 4702174"/>
              <a:gd name="connsiteX340" fmla="*/ 891375 w 2781301"/>
              <a:gd name="connsiteY340" fmla="*/ 4381412 h 4702174"/>
              <a:gd name="connsiteX341" fmla="*/ 891375 w 2781301"/>
              <a:gd name="connsiteY341" fmla="*/ 4384009 h 4702174"/>
              <a:gd name="connsiteX342" fmla="*/ 896571 w 2781301"/>
              <a:gd name="connsiteY342" fmla="*/ 4409979 h 4702174"/>
              <a:gd name="connsiteX343" fmla="*/ 927749 w 2781301"/>
              <a:gd name="connsiteY343" fmla="*/ 4474906 h 4702174"/>
              <a:gd name="connsiteX344" fmla="*/ 896571 w 2781301"/>
              <a:gd name="connsiteY344" fmla="*/ 4425562 h 4702174"/>
              <a:gd name="connsiteX345" fmla="*/ 917095 w 2781301"/>
              <a:gd name="connsiteY345" fmla="*/ 4471868 h 4702174"/>
              <a:gd name="connsiteX346" fmla="*/ 908263 w 2781301"/>
              <a:gd name="connsiteY346" fmla="*/ 4460298 h 4702174"/>
              <a:gd name="connsiteX347" fmla="*/ 888777 w 2781301"/>
              <a:gd name="connsiteY347" fmla="*/ 4378815 h 4702174"/>
              <a:gd name="connsiteX348" fmla="*/ 888777 w 2781301"/>
              <a:gd name="connsiteY348" fmla="*/ 4373621 h 4702174"/>
              <a:gd name="connsiteX349" fmla="*/ 1766805 w 2781301"/>
              <a:gd name="connsiteY349" fmla="*/ 4329112 h 4702174"/>
              <a:gd name="connsiteX350" fmla="*/ 1760308 w 2781301"/>
              <a:gd name="connsiteY350" fmla="*/ 4348827 h 4702174"/>
              <a:gd name="connsiteX351" fmla="*/ 1746523 w 2781301"/>
              <a:gd name="connsiteY351" fmla="*/ 4366581 h 4702174"/>
              <a:gd name="connsiteX352" fmla="*/ 1740822 w 2781301"/>
              <a:gd name="connsiteY352" fmla="*/ 4373175 h 4702174"/>
              <a:gd name="connsiteX353" fmla="*/ 1743420 w 2781301"/>
              <a:gd name="connsiteY353" fmla="*/ 4370578 h 4702174"/>
              <a:gd name="connsiteX354" fmla="*/ 1746523 w 2781301"/>
              <a:gd name="connsiteY354" fmla="*/ 4366581 h 4702174"/>
              <a:gd name="connsiteX355" fmla="*/ 1778920 w 2781301"/>
              <a:gd name="connsiteY355" fmla="*/ 4329112 h 4702174"/>
              <a:gd name="connsiteX356" fmla="*/ 985701 w 2781301"/>
              <a:gd name="connsiteY356" fmla="*/ 4329112 h 4702174"/>
              <a:gd name="connsiteX357" fmla="*/ 986714 w 2781301"/>
              <a:gd name="connsiteY357" fmla="*/ 4348563 h 4702174"/>
              <a:gd name="connsiteX358" fmla="*/ 1145992 w 2781301"/>
              <a:gd name="connsiteY358" fmla="*/ 4396994 h 4702174"/>
              <a:gd name="connsiteX359" fmla="*/ 1083637 w 2781301"/>
              <a:gd name="connsiteY359" fmla="*/ 4376218 h 4702174"/>
              <a:gd name="connsiteX360" fmla="*/ 1073975 w 2781301"/>
              <a:gd name="connsiteY360" fmla="*/ 4348056 h 4702174"/>
              <a:gd name="connsiteX361" fmla="*/ 1082367 w 2781301"/>
              <a:gd name="connsiteY361" fmla="*/ 4329112 h 4702174"/>
              <a:gd name="connsiteX362" fmla="*/ 1033396 w 2781301"/>
              <a:gd name="connsiteY362" fmla="*/ 4329112 h 4702174"/>
              <a:gd name="connsiteX363" fmla="*/ 898380 w 2781301"/>
              <a:gd name="connsiteY363" fmla="*/ 4325855 h 4702174"/>
              <a:gd name="connsiteX364" fmla="*/ 894983 w 2781301"/>
              <a:gd name="connsiteY364" fmla="*/ 4342749 h 4702174"/>
              <a:gd name="connsiteX365" fmla="*/ 895800 w 2781301"/>
              <a:gd name="connsiteY365" fmla="*/ 4334583 h 4702174"/>
              <a:gd name="connsiteX366" fmla="*/ 2475931 w 2781301"/>
              <a:gd name="connsiteY366" fmla="*/ 4321174 h 4702174"/>
              <a:gd name="connsiteX367" fmla="*/ 2520232 w 2781301"/>
              <a:gd name="connsiteY367" fmla="*/ 4339272 h 4702174"/>
              <a:gd name="connsiteX368" fmla="*/ 2590591 w 2781301"/>
              <a:gd name="connsiteY368" fmla="*/ 4372882 h 4702174"/>
              <a:gd name="connsiteX369" fmla="*/ 2611438 w 2781301"/>
              <a:gd name="connsiteY369" fmla="*/ 4393565 h 4702174"/>
              <a:gd name="connsiteX370" fmla="*/ 2590591 w 2781301"/>
              <a:gd name="connsiteY370" fmla="*/ 4396150 h 4702174"/>
              <a:gd name="connsiteX371" fmla="*/ 2473325 w 2781301"/>
              <a:gd name="connsiteY371" fmla="*/ 4326345 h 4702174"/>
              <a:gd name="connsiteX372" fmla="*/ 2543685 w 2781301"/>
              <a:gd name="connsiteY372" fmla="*/ 4365126 h 4702174"/>
              <a:gd name="connsiteX373" fmla="*/ 2475931 w 2781301"/>
              <a:gd name="connsiteY373" fmla="*/ 4321174 h 4702174"/>
              <a:gd name="connsiteX374" fmla="*/ 312738 w 2781301"/>
              <a:gd name="connsiteY374" fmla="*/ 4316412 h 4702174"/>
              <a:gd name="connsiteX375" fmla="*/ 319882 w 2781301"/>
              <a:gd name="connsiteY375" fmla="*/ 4316412 h 4702174"/>
              <a:gd name="connsiteX376" fmla="*/ 319882 w 2781301"/>
              <a:gd name="connsiteY376" fmla="*/ 4323556 h 4702174"/>
              <a:gd name="connsiteX377" fmla="*/ 312738 w 2781301"/>
              <a:gd name="connsiteY377" fmla="*/ 4323556 h 4702174"/>
              <a:gd name="connsiteX378" fmla="*/ 312738 w 2781301"/>
              <a:gd name="connsiteY378" fmla="*/ 4316412 h 4702174"/>
              <a:gd name="connsiteX379" fmla="*/ 463544 w 2781301"/>
              <a:gd name="connsiteY379" fmla="*/ 4310344 h 4702174"/>
              <a:gd name="connsiteX380" fmla="*/ 468313 w 2781301"/>
              <a:gd name="connsiteY380" fmla="*/ 4310634 h 4702174"/>
              <a:gd name="connsiteX381" fmla="*/ 463645 w 2781301"/>
              <a:gd name="connsiteY381" fmla="*/ 4310359 h 4702174"/>
              <a:gd name="connsiteX382" fmla="*/ 382637 w 2781301"/>
              <a:gd name="connsiteY382" fmla="*/ 4310062 h 4702174"/>
              <a:gd name="connsiteX383" fmla="*/ 468875 w 2781301"/>
              <a:gd name="connsiteY383" fmla="*/ 4315248 h 4702174"/>
              <a:gd name="connsiteX384" fmla="*/ 395703 w 2781301"/>
              <a:gd name="connsiteY384" fmla="*/ 4328213 h 4702174"/>
              <a:gd name="connsiteX385" fmla="*/ 471488 w 2781301"/>
              <a:gd name="connsiteY385" fmla="*/ 4320434 h 4702174"/>
              <a:gd name="connsiteX386" fmla="*/ 398316 w 2781301"/>
              <a:gd name="connsiteY386" fmla="*/ 4356735 h 4702174"/>
              <a:gd name="connsiteX387" fmla="*/ 317305 w 2781301"/>
              <a:gd name="connsiteY387" fmla="*/ 4359328 h 4702174"/>
              <a:gd name="connsiteX388" fmla="*/ 301625 w 2781301"/>
              <a:gd name="connsiteY388" fmla="*/ 4351549 h 4702174"/>
              <a:gd name="connsiteX389" fmla="*/ 382637 w 2781301"/>
              <a:gd name="connsiteY389" fmla="*/ 4310062 h 4702174"/>
              <a:gd name="connsiteX390" fmla="*/ 1769862 w 2781301"/>
              <a:gd name="connsiteY390" fmla="*/ 4302124 h 4702174"/>
              <a:gd name="connsiteX391" fmla="*/ 1769517 w 2781301"/>
              <a:gd name="connsiteY391" fmla="*/ 4316412 h 4702174"/>
              <a:gd name="connsiteX392" fmla="*/ 1785409 w 2781301"/>
              <a:gd name="connsiteY392" fmla="*/ 4316412 h 4702174"/>
              <a:gd name="connsiteX393" fmla="*/ 1792089 w 2781301"/>
              <a:gd name="connsiteY393" fmla="*/ 4302124 h 4702174"/>
              <a:gd name="connsiteX394" fmla="*/ 1791743 w 2781301"/>
              <a:gd name="connsiteY394" fmla="*/ 4302124 h 4702174"/>
              <a:gd name="connsiteX395" fmla="*/ 1020124 w 2781301"/>
              <a:gd name="connsiteY395" fmla="*/ 4302124 h 4702174"/>
              <a:gd name="connsiteX396" fmla="*/ 1023880 w 2781301"/>
              <a:gd name="connsiteY396" fmla="*/ 4308694 h 4702174"/>
              <a:gd name="connsiteX397" fmla="*/ 1044471 w 2781301"/>
              <a:gd name="connsiteY397" fmla="*/ 4316412 h 4702174"/>
              <a:gd name="connsiteX398" fmla="*/ 1045161 w 2781301"/>
              <a:gd name="connsiteY398" fmla="*/ 4316412 h 4702174"/>
              <a:gd name="connsiteX399" fmla="*/ 1055707 w 2781301"/>
              <a:gd name="connsiteY399" fmla="*/ 4314862 h 4702174"/>
              <a:gd name="connsiteX400" fmla="*/ 1062852 w 2781301"/>
              <a:gd name="connsiteY400" fmla="*/ 4311291 h 4702174"/>
              <a:gd name="connsiteX401" fmla="*/ 1065450 w 2781301"/>
              <a:gd name="connsiteY401" fmla="*/ 4306097 h 4702174"/>
              <a:gd name="connsiteX402" fmla="*/ 1065450 w 2781301"/>
              <a:gd name="connsiteY402" fmla="*/ 4303500 h 4702174"/>
              <a:gd name="connsiteX403" fmla="*/ 1065450 w 2781301"/>
              <a:gd name="connsiteY403" fmla="*/ 4302124 h 4702174"/>
              <a:gd name="connsiteX404" fmla="*/ 1057656 w 2781301"/>
              <a:gd name="connsiteY404" fmla="*/ 4302124 h 4702174"/>
              <a:gd name="connsiteX405" fmla="*/ 1057656 w 2781301"/>
              <a:gd name="connsiteY405" fmla="*/ 4306097 h 4702174"/>
              <a:gd name="connsiteX406" fmla="*/ 1060254 w 2781301"/>
              <a:gd name="connsiteY406" fmla="*/ 4306097 h 4702174"/>
              <a:gd name="connsiteX407" fmla="*/ 1062852 w 2781301"/>
              <a:gd name="connsiteY407" fmla="*/ 4306097 h 4702174"/>
              <a:gd name="connsiteX408" fmla="*/ 1062852 w 2781301"/>
              <a:gd name="connsiteY408" fmla="*/ 4308694 h 4702174"/>
              <a:gd name="connsiteX409" fmla="*/ 1060254 w 2781301"/>
              <a:gd name="connsiteY409" fmla="*/ 4308694 h 4702174"/>
              <a:gd name="connsiteX410" fmla="*/ 1057656 w 2781301"/>
              <a:gd name="connsiteY410" fmla="*/ 4308694 h 4702174"/>
              <a:gd name="connsiteX411" fmla="*/ 1056013 w 2781301"/>
              <a:gd name="connsiteY411" fmla="*/ 4302124 h 4702174"/>
              <a:gd name="connsiteX412" fmla="*/ 1037612 w 2781301"/>
              <a:gd name="connsiteY412" fmla="*/ 4302124 h 4702174"/>
              <a:gd name="connsiteX413" fmla="*/ 988568 w 2781301"/>
              <a:gd name="connsiteY413" fmla="*/ 4302124 h 4702174"/>
              <a:gd name="connsiteX414" fmla="*/ 984908 w 2781301"/>
              <a:gd name="connsiteY414" fmla="*/ 4313888 h 4702174"/>
              <a:gd name="connsiteX415" fmla="*/ 985039 w 2781301"/>
              <a:gd name="connsiteY415" fmla="*/ 4316412 h 4702174"/>
              <a:gd name="connsiteX416" fmla="*/ 993332 w 2781301"/>
              <a:gd name="connsiteY416" fmla="*/ 4316412 h 4702174"/>
              <a:gd name="connsiteX417" fmla="*/ 1018249 w 2781301"/>
              <a:gd name="connsiteY417" fmla="*/ 4316412 h 4702174"/>
              <a:gd name="connsiteX418" fmla="*/ 1038182 w 2781301"/>
              <a:gd name="connsiteY418" fmla="*/ 4316412 h 4702174"/>
              <a:gd name="connsiteX419" fmla="*/ 1023880 w 2781301"/>
              <a:gd name="connsiteY419" fmla="*/ 4311291 h 4702174"/>
              <a:gd name="connsiteX420" fmla="*/ 1017824 w 2781301"/>
              <a:gd name="connsiteY420" fmla="*/ 4302124 h 4702174"/>
              <a:gd name="connsiteX421" fmla="*/ 1455027 w 2781301"/>
              <a:gd name="connsiteY421" fmla="*/ 4297860 h 4702174"/>
              <a:gd name="connsiteX422" fmla="*/ 1460223 w 2781301"/>
              <a:gd name="connsiteY422" fmla="*/ 4297860 h 4702174"/>
              <a:gd name="connsiteX423" fmla="*/ 1460223 w 2781301"/>
              <a:gd name="connsiteY423" fmla="*/ 4308248 h 4702174"/>
              <a:gd name="connsiteX424" fmla="*/ 1457625 w 2781301"/>
              <a:gd name="connsiteY424" fmla="*/ 4308248 h 4702174"/>
              <a:gd name="connsiteX425" fmla="*/ 1449830 w 2781301"/>
              <a:gd name="connsiteY425" fmla="*/ 4308248 h 4702174"/>
              <a:gd name="connsiteX426" fmla="*/ 1444634 w 2781301"/>
              <a:gd name="connsiteY426" fmla="*/ 4305651 h 4702174"/>
              <a:gd name="connsiteX427" fmla="*/ 1439438 w 2781301"/>
              <a:gd name="connsiteY427" fmla="*/ 4300457 h 4702174"/>
              <a:gd name="connsiteX428" fmla="*/ 1444634 w 2781301"/>
              <a:gd name="connsiteY428" fmla="*/ 4303054 h 4702174"/>
              <a:gd name="connsiteX429" fmla="*/ 1449830 w 2781301"/>
              <a:gd name="connsiteY429" fmla="*/ 4305651 h 4702174"/>
              <a:gd name="connsiteX430" fmla="*/ 1457625 w 2781301"/>
              <a:gd name="connsiteY430" fmla="*/ 4305651 h 4702174"/>
              <a:gd name="connsiteX431" fmla="*/ 1457625 w 2781301"/>
              <a:gd name="connsiteY431" fmla="*/ 4300457 h 4702174"/>
              <a:gd name="connsiteX432" fmla="*/ 1455027 w 2781301"/>
              <a:gd name="connsiteY432" fmla="*/ 4297860 h 4702174"/>
              <a:gd name="connsiteX433" fmla="*/ 1452429 w 2781301"/>
              <a:gd name="connsiteY433" fmla="*/ 4297860 h 4702174"/>
              <a:gd name="connsiteX434" fmla="*/ 1455027 w 2781301"/>
              <a:gd name="connsiteY434" fmla="*/ 4297860 h 4702174"/>
              <a:gd name="connsiteX435" fmla="*/ 1455027 w 2781301"/>
              <a:gd name="connsiteY435" fmla="*/ 4300457 h 4702174"/>
              <a:gd name="connsiteX436" fmla="*/ 1452429 w 2781301"/>
              <a:gd name="connsiteY436" fmla="*/ 4300457 h 4702174"/>
              <a:gd name="connsiteX437" fmla="*/ 1452429 w 2781301"/>
              <a:gd name="connsiteY437" fmla="*/ 4303054 h 4702174"/>
              <a:gd name="connsiteX438" fmla="*/ 1449830 w 2781301"/>
              <a:gd name="connsiteY438" fmla="*/ 4303054 h 4702174"/>
              <a:gd name="connsiteX439" fmla="*/ 1452429 w 2781301"/>
              <a:gd name="connsiteY439" fmla="*/ 4297860 h 4702174"/>
              <a:gd name="connsiteX440" fmla="*/ 2344738 w 2781301"/>
              <a:gd name="connsiteY440" fmla="*/ 4295774 h 4702174"/>
              <a:gd name="connsiteX441" fmla="*/ 2350030 w 2781301"/>
              <a:gd name="connsiteY441" fmla="*/ 4295774 h 4702174"/>
              <a:gd name="connsiteX442" fmla="*/ 2352676 w 2781301"/>
              <a:gd name="connsiteY442" fmla="*/ 4297362 h 4702174"/>
              <a:gd name="connsiteX443" fmla="*/ 2350030 w 2781301"/>
              <a:gd name="connsiteY443" fmla="*/ 4297362 h 4702174"/>
              <a:gd name="connsiteX444" fmla="*/ 2344738 w 2781301"/>
              <a:gd name="connsiteY444" fmla="*/ 4297362 h 4702174"/>
              <a:gd name="connsiteX445" fmla="*/ 2344738 w 2781301"/>
              <a:gd name="connsiteY445" fmla="*/ 4295774 h 4702174"/>
              <a:gd name="connsiteX446" fmla="*/ 2290234 w 2781301"/>
              <a:gd name="connsiteY446" fmla="*/ 4295774 h 4702174"/>
              <a:gd name="connsiteX447" fmla="*/ 2292880 w 2781301"/>
              <a:gd name="connsiteY447" fmla="*/ 4295774 h 4702174"/>
              <a:gd name="connsiteX448" fmla="*/ 2295526 w 2781301"/>
              <a:gd name="connsiteY448" fmla="*/ 4297362 h 4702174"/>
              <a:gd name="connsiteX449" fmla="*/ 2292880 w 2781301"/>
              <a:gd name="connsiteY449" fmla="*/ 4297362 h 4702174"/>
              <a:gd name="connsiteX450" fmla="*/ 2290234 w 2781301"/>
              <a:gd name="connsiteY450" fmla="*/ 4297362 h 4702174"/>
              <a:gd name="connsiteX451" fmla="*/ 2287588 w 2781301"/>
              <a:gd name="connsiteY451" fmla="*/ 4297362 h 4702174"/>
              <a:gd name="connsiteX452" fmla="*/ 2290234 w 2781301"/>
              <a:gd name="connsiteY452" fmla="*/ 4295774 h 4702174"/>
              <a:gd name="connsiteX453" fmla="*/ 2233084 w 2781301"/>
              <a:gd name="connsiteY453" fmla="*/ 4295774 h 4702174"/>
              <a:gd name="connsiteX454" fmla="*/ 2235730 w 2781301"/>
              <a:gd name="connsiteY454" fmla="*/ 4295774 h 4702174"/>
              <a:gd name="connsiteX455" fmla="*/ 2238376 w 2781301"/>
              <a:gd name="connsiteY455" fmla="*/ 4297362 h 4702174"/>
              <a:gd name="connsiteX456" fmla="*/ 2235730 w 2781301"/>
              <a:gd name="connsiteY456" fmla="*/ 4297362 h 4702174"/>
              <a:gd name="connsiteX457" fmla="*/ 2233084 w 2781301"/>
              <a:gd name="connsiteY457" fmla="*/ 4297362 h 4702174"/>
              <a:gd name="connsiteX458" fmla="*/ 2230438 w 2781301"/>
              <a:gd name="connsiteY458" fmla="*/ 4297362 h 4702174"/>
              <a:gd name="connsiteX459" fmla="*/ 2233084 w 2781301"/>
              <a:gd name="connsiteY459" fmla="*/ 4295774 h 4702174"/>
              <a:gd name="connsiteX460" fmla="*/ 2175669 w 2781301"/>
              <a:gd name="connsiteY460" fmla="*/ 4295774 h 4702174"/>
              <a:gd name="connsiteX461" fmla="*/ 2180432 w 2781301"/>
              <a:gd name="connsiteY461" fmla="*/ 4295774 h 4702174"/>
              <a:gd name="connsiteX462" fmla="*/ 2182813 w 2781301"/>
              <a:gd name="connsiteY462" fmla="*/ 4297362 h 4702174"/>
              <a:gd name="connsiteX463" fmla="*/ 2180432 w 2781301"/>
              <a:gd name="connsiteY463" fmla="*/ 4297362 h 4702174"/>
              <a:gd name="connsiteX464" fmla="*/ 2175669 w 2781301"/>
              <a:gd name="connsiteY464" fmla="*/ 4297362 h 4702174"/>
              <a:gd name="connsiteX465" fmla="*/ 2173288 w 2781301"/>
              <a:gd name="connsiteY465" fmla="*/ 4297362 h 4702174"/>
              <a:gd name="connsiteX466" fmla="*/ 2175669 w 2781301"/>
              <a:gd name="connsiteY466" fmla="*/ 4295774 h 4702174"/>
              <a:gd name="connsiteX467" fmla="*/ 2120371 w 2781301"/>
              <a:gd name="connsiteY467" fmla="*/ 4295774 h 4702174"/>
              <a:gd name="connsiteX468" fmla="*/ 2123017 w 2781301"/>
              <a:gd name="connsiteY468" fmla="*/ 4295774 h 4702174"/>
              <a:gd name="connsiteX469" fmla="*/ 2125663 w 2781301"/>
              <a:gd name="connsiteY469" fmla="*/ 4297362 h 4702174"/>
              <a:gd name="connsiteX470" fmla="*/ 2123017 w 2781301"/>
              <a:gd name="connsiteY470" fmla="*/ 4297362 h 4702174"/>
              <a:gd name="connsiteX471" fmla="*/ 2120371 w 2781301"/>
              <a:gd name="connsiteY471" fmla="*/ 4297362 h 4702174"/>
              <a:gd name="connsiteX472" fmla="*/ 2117725 w 2781301"/>
              <a:gd name="connsiteY472" fmla="*/ 4297362 h 4702174"/>
              <a:gd name="connsiteX473" fmla="*/ 2120371 w 2781301"/>
              <a:gd name="connsiteY473" fmla="*/ 4295774 h 4702174"/>
              <a:gd name="connsiteX474" fmla="*/ 1949450 w 2781301"/>
              <a:gd name="connsiteY474" fmla="*/ 4295774 h 4702174"/>
              <a:gd name="connsiteX475" fmla="*/ 1954742 w 2781301"/>
              <a:gd name="connsiteY475" fmla="*/ 4295774 h 4702174"/>
              <a:gd name="connsiteX476" fmla="*/ 1957388 w 2781301"/>
              <a:gd name="connsiteY476" fmla="*/ 4297362 h 4702174"/>
              <a:gd name="connsiteX477" fmla="*/ 1954742 w 2781301"/>
              <a:gd name="connsiteY477" fmla="*/ 4297362 h 4702174"/>
              <a:gd name="connsiteX478" fmla="*/ 1949450 w 2781301"/>
              <a:gd name="connsiteY478" fmla="*/ 4297362 h 4702174"/>
              <a:gd name="connsiteX479" fmla="*/ 1949450 w 2781301"/>
              <a:gd name="connsiteY479" fmla="*/ 4295774 h 4702174"/>
              <a:gd name="connsiteX480" fmla="*/ 1442509 w 2781301"/>
              <a:gd name="connsiteY480" fmla="*/ 4295774 h 4702174"/>
              <a:gd name="connsiteX481" fmla="*/ 1447801 w 2781301"/>
              <a:gd name="connsiteY481" fmla="*/ 4295774 h 4702174"/>
              <a:gd name="connsiteX482" fmla="*/ 1447801 w 2781301"/>
              <a:gd name="connsiteY482" fmla="*/ 4297362 h 4702174"/>
              <a:gd name="connsiteX483" fmla="*/ 1442509 w 2781301"/>
              <a:gd name="connsiteY483" fmla="*/ 4297362 h 4702174"/>
              <a:gd name="connsiteX484" fmla="*/ 1439863 w 2781301"/>
              <a:gd name="connsiteY484" fmla="*/ 4297362 h 4702174"/>
              <a:gd name="connsiteX485" fmla="*/ 1442509 w 2781301"/>
              <a:gd name="connsiteY485" fmla="*/ 4295774 h 4702174"/>
              <a:gd name="connsiteX486" fmla="*/ 1385888 w 2781301"/>
              <a:gd name="connsiteY486" fmla="*/ 4295774 h 4702174"/>
              <a:gd name="connsiteX487" fmla="*/ 1391180 w 2781301"/>
              <a:gd name="connsiteY487" fmla="*/ 4295774 h 4702174"/>
              <a:gd name="connsiteX488" fmla="*/ 1393826 w 2781301"/>
              <a:gd name="connsiteY488" fmla="*/ 4297362 h 4702174"/>
              <a:gd name="connsiteX489" fmla="*/ 1391180 w 2781301"/>
              <a:gd name="connsiteY489" fmla="*/ 4297362 h 4702174"/>
              <a:gd name="connsiteX490" fmla="*/ 1385888 w 2781301"/>
              <a:gd name="connsiteY490" fmla="*/ 4297362 h 4702174"/>
              <a:gd name="connsiteX491" fmla="*/ 1385888 w 2781301"/>
              <a:gd name="connsiteY491" fmla="*/ 4295774 h 4702174"/>
              <a:gd name="connsiteX492" fmla="*/ 1331384 w 2781301"/>
              <a:gd name="connsiteY492" fmla="*/ 4295774 h 4702174"/>
              <a:gd name="connsiteX493" fmla="*/ 1334030 w 2781301"/>
              <a:gd name="connsiteY493" fmla="*/ 4295774 h 4702174"/>
              <a:gd name="connsiteX494" fmla="*/ 1336676 w 2781301"/>
              <a:gd name="connsiteY494" fmla="*/ 4297362 h 4702174"/>
              <a:gd name="connsiteX495" fmla="*/ 1334030 w 2781301"/>
              <a:gd name="connsiteY495" fmla="*/ 4297362 h 4702174"/>
              <a:gd name="connsiteX496" fmla="*/ 1331384 w 2781301"/>
              <a:gd name="connsiteY496" fmla="*/ 4297362 h 4702174"/>
              <a:gd name="connsiteX497" fmla="*/ 1328738 w 2781301"/>
              <a:gd name="connsiteY497" fmla="*/ 4297362 h 4702174"/>
              <a:gd name="connsiteX498" fmla="*/ 1331384 w 2781301"/>
              <a:gd name="connsiteY498" fmla="*/ 4295774 h 4702174"/>
              <a:gd name="connsiteX499" fmla="*/ 936096 w 2781301"/>
              <a:gd name="connsiteY499" fmla="*/ 4295774 h 4702174"/>
              <a:gd name="connsiteX500" fmla="*/ 938742 w 2781301"/>
              <a:gd name="connsiteY500" fmla="*/ 4295774 h 4702174"/>
              <a:gd name="connsiteX501" fmla="*/ 941388 w 2781301"/>
              <a:gd name="connsiteY501" fmla="*/ 4297362 h 4702174"/>
              <a:gd name="connsiteX502" fmla="*/ 938742 w 2781301"/>
              <a:gd name="connsiteY502" fmla="*/ 4297362 h 4702174"/>
              <a:gd name="connsiteX503" fmla="*/ 936096 w 2781301"/>
              <a:gd name="connsiteY503" fmla="*/ 4297362 h 4702174"/>
              <a:gd name="connsiteX504" fmla="*/ 933450 w 2781301"/>
              <a:gd name="connsiteY504" fmla="*/ 4297362 h 4702174"/>
              <a:gd name="connsiteX505" fmla="*/ 936096 w 2781301"/>
              <a:gd name="connsiteY505" fmla="*/ 4295774 h 4702174"/>
              <a:gd name="connsiteX506" fmla="*/ 821531 w 2781301"/>
              <a:gd name="connsiteY506" fmla="*/ 4295774 h 4702174"/>
              <a:gd name="connsiteX507" fmla="*/ 826294 w 2781301"/>
              <a:gd name="connsiteY507" fmla="*/ 4295774 h 4702174"/>
              <a:gd name="connsiteX508" fmla="*/ 828675 w 2781301"/>
              <a:gd name="connsiteY508" fmla="*/ 4297362 h 4702174"/>
              <a:gd name="connsiteX509" fmla="*/ 826294 w 2781301"/>
              <a:gd name="connsiteY509" fmla="*/ 4297362 h 4702174"/>
              <a:gd name="connsiteX510" fmla="*/ 821531 w 2781301"/>
              <a:gd name="connsiteY510" fmla="*/ 4297362 h 4702174"/>
              <a:gd name="connsiteX511" fmla="*/ 819150 w 2781301"/>
              <a:gd name="connsiteY511" fmla="*/ 4297362 h 4702174"/>
              <a:gd name="connsiteX512" fmla="*/ 821531 w 2781301"/>
              <a:gd name="connsiteY512" fmla="*/ 4295774 h 4702174"/>
              <a:gd name="connsiteX513" fmla="*/ 651934 w 2781301"/>
              <a:gd name="connsiteY513" fmla="*/ 4295774 h 4702174"/>
              <a:gd name="connsiteX514" fmla="*/ 657226 w 2781301"/>
              <a:gd name="connsiteY514" fmla="*/ 4295774 h 4702174"/>
              <a:gd name="connsiteX515" fmla="*/ 657226 w 2781301"/>
              <a:gd name="connsiteY515" fmla="*/ 4297362 h 4702174"/>
              <a:gd name="connsiteX516" fmla="*/ 651934 w 2781301"/>
              <a:gd name="connsiteY516" fmla="*/ 4297362 h 4702174"/>
              <a:gd name="connsiteX517" fmla="*/ 649288 w 2781301"/>
              <a:gd name="connsiteY517" fmla="*/ 4297362 h 4702174"/>
              <a:gd name="connsiteX518" fmla="*/ 651934 w 2781301"/>
              <a:gd name="connsiteY518" fmla="*/ 4295774 h 4702174"/>
              <a:gd name="connsiteX519" fmla="*/ 595313 w 2781301"/>
              <a:gd name="connsiteY519" fmla="*/ 4295774 h 4702174"/>
              <a:gd name="connsiteX520" fmla="*/ 600605 w 2781301"/>
              <a:gd name="connsiteY520" fmla="*/ 4295774 h 4702174"/>
              <a:gd name="connsiteX521" fmla="*/ 603251 w 2781301"/>
              <a:gd name="connsiteY521" fmla="*/ 4297362 h 4702174"/>
              <a:gd name="connsiteX522" fmla="*/ 600605 w 2781301"/>
              <a:gd name="connsiteY522" fmla="*/ 4297362 h 4702174"/>
              <a:gd name="connsiteX523" fmla="*/ 595313 w 2781301"/>
              <a:gd name="connsiteY523" fmla="*/ 4297362 h 4702174"/>
              <a:gd name="connsiteX524" fmla="*/ 595313 w 2781301"/>
              <a:gd name="connsiteY524" fmla="*/ 4295774 h 4702174"/>
              <a:gd name="connsiteX525" fmla="*/ 540809 w 2781301"/>
              <a:gd name="connsiteY525" fmla="*/ 4295774 h 4702174"/>
              <a:gd name="connsiteX526" fmla="*/ 543455 w 2781301"/>
              <a:gd name="connsiteY526" fmla="*/ 4295774 h 4702174"/>
              <a:gd name="connsiteX527" fmla="*/ 546101 w 2781301"/>
              <a:gd name="connsiteY527" fmla="*/ 4297362 h 4702174"/>
              <a:gd name="connsiteX528" fmla="*/ 543455 w 2781301"/>
              <a:gd name="connsiteY528" fmla="*/ 4297362 h 4702174"/>
              <a:gd name="connsiteX529" fmla="*/ 540809 w 2781301"/>
              <a:gd name="connsiteY529" fmla="*/ 4297362 h 4702174"/>
              <a:gd name="connsiteX530" fmla="*/ 538163 w 2781301"/>
              <a:gd name="connsiteY530" fmla="*/ 4297362 h 4702174"/>
              <a:gd name="connsiteX531" fmla="*/ 540809 w 2781301"/>
              <a:gd name="connsiteY531" fmla="*/ 4295774 h 4702174"/>
              <a:gd name="connsiteX532" fmla="*/ 483659 w 2781301"/>
              <a:gd name="connsiteY532" fmla="*/ 4295774 h 4702174"/>
              <a:gd name="connsiteX533" fmla="*/ 486305 w 2781301"/>
              <a:gd name="connsiteY533" fmla="*/ 4295774 h 4702174"/>
              <a:gd name="connsiteX534" fmla="*/ 488951 w 2781301"/>
              <a:gd name="connsiteY534" fmla="*/ 4297362 h 4702174"/>
              <a:gd name="connsiteX535" fmla="*/ 486305 w 2781301"/>
              <a:gd name="connsiteY535" fmla="*/ 4297362 h 4702174"/>
              <a:gd name="connsiteX536" fmla="*/ 483659 w 2781301"/>
              <a:gd name="connsiteY536" fmla="*/ 4297362 h 4702174"/>
              <a:gd name="connsiteX537" fmla="*/ 481013 w 2781301"/>
              <a:gd name="connsiteY537" fmla="*/ 4297362 h 4702174"/>
              <a:gd name="connsiteX538" fmla="*/ 483659 w 2781301"/>
              <a:gd name="connsiteY538" fmla="*/ 4295774 h 4702174"/>
              <a:gd name="connsiteX539" fmla="*/ 2198093 w 2781301"/>
              <a:gd name="connsiteY539" fmla="*/ 4292666 h 4702174"/>
              <a:gd name="connsiteX540" fmla="*/ 2200692 w 2781301"/>
              <a:gd name="connsiteY540" fmla="*/ 4295263 h 4702174"/>
              <a:gd name="connsiteX541" fmla="*/ 2203290 w 2781301"/>
              <a:gd name="connsiteY541" fmla="*/ 4295263 h 4702174"/>
              <a:gd name="connsiteX542" fmla="*/ 2203290 w 2781301"/>
              <a:gd name="connsiteY542" fmla="*/ 4297860 h 4702174"/>
              <a:gd name="connsiteX543" fmla="*/ 2198093 w 2781301"/>
              <a:gd name="connsiteY543" fmla="*/ 4297860 h 4702174"/>
              <a:gd name="connsiteX544" fmla="*/ 2198093 w 2781301"/>
              <a:gd name="connsiteY544" fmla="*/ 4295263 h 4702174"/>
              <a:gd name="connsiteX545" fmla="*/ 2195495 w 2781301"/>
              <a:gd name="connsiteY545" fmla="*/ 4297860 h 4702174"/>
              <a:gd name="connsiteX546" fmla="*/ 2195495 w 2781301"/>
              <a:gd name="connsiteY546" fmla="*/ 4303054 h 4702174"/>
              <a:gd name="connsiteX547" fmla="*/ 2203290 w 2781301"/>
              <a:gd name="connsiteY547" fmla="*/ 4305651 h 4702174"/>
              <a:gd name="connsiteX548" fmla="*/ 2195495 w 2781301"/>
              <a:gd name="connsiteY548" fmla="*/ 4305651 h 4702174"/>
              <a:gd name="connsiteX549" fmla="*/ 2192897 w 2781301"/>
              <a:gd name="connsiteY549" fmla="*/ 4295263 h 4702174"/>
              <a:gd name="connsiteX550" fmla="*/ 2195495 w 2781301"/>
              <a:gd name="connsiteY550" fmla="*/ 4295263 h 4702174"/>
              <a:gd name="connsiteX551" fmla="*/ 2198093 w 2781301"/>
              <a:gd name="connsiteY551" fmla="*/ 4292666 h 4702174"/>
              <a:gd name="connsiteX552" fmla="*/ 1933084 w 2781301"/>
              <a:gd name="connsiteY552" fmla="*/ 4292666 h 4702174"/>
              <a:gd name="connsiteX553" fmla="*/ 1938280 w 2781301"/>
              <a:gd name="connsiteY553" fmla="*/ 4292666 h 4702174"/>
              <a:gd name="connsiteX554" fmla="*/ 1938280 w 2781301"/>
              <a:gd name="connsiteY554" fmla="*/ 4297860 h 4702174"/>
              <a:gd name="connsiteX555" fmla="*/ 1933084 w 2781301"/>
              <a:gd name="connsiteY555" fmla="*/ 4297860 h 4702174"/>
              <a:gd name="connsiteX556" fmla="*/ 1933084 w 2781301"/>
              <a:gd name="connsiteY556" fmla="*/ 4292666 h 4702174"/>
              <a:gd name="connsiteX557" fmla="*/ 844609 w 2781301"/>
              <a:gd name="connsiteY557" fmla="*/ 4290515 h 4702174"/>
              <a:gd name="connsiteX558" fmla="*/ 849805 w 2781301"/>
              <a:gd name="connsiteY558" fmla="*/ 4290515 h 4702174"/>
              <a:gd name="connsiteX559" fmla="*/ 852403 w 2781301"/>
              <a:gd name="connsiteY559" fmla="*/ 4290515 h 4702174"/>
              <a:gd name="connsiteX560" fmla="*/ 852403 w 2781301"/>
              <a:gd name="connsiteY560" fmla="*/ 4293112 h 4702174"/>
              <a:gd name="connsiteX561" fmla="*/ 849805 w 2781301"/>
              <a:gd name="connsiteY561" fmla="*/ 4293112 h 4702174"/>
              <a:gd name="connsiteX562" fmla="*/ 849805 w 2781301"/>
              <a:gd name="connsiteY562" fmla="*/ 4295709 h 4702174"/>
              <a:gd name="connsiteX563" fmla="*/ 844609 w 2781301"/>
              <a:gd name="connsiteY563" fmla="*/ 4295709 h 4702174"/>
              <a:gd name="connsiteX564" fmla="*/ 844609 w 2781301"/>
              <a:gd name="connsiteY564" fmla="*/ 4290515 h 4702174"/>
              <a:gd name="connsiteX565" fmla="*/ 579599 w 2781301"/>
              <a:gd name="connsiteY565" fmla="*/ 4290515 h 4702174"/>
              <a:gd name="connsiteX566" fmla="*/ 582197 w 2781301"/>
              <a:gd name="connsiteY566" fmla="*/ 4290515 h 4702174"/>
              <a:gd name="connsiteX567" fmla="*/ 584795 w 2781301"/>
              <a:gd name="connsiteY567" fmla="*/ 4293112 h 4702174"/>
              <a:gd name="connsiteX568" fmla="*/ 587393 w 2781301"/>
              <a:gd name="connsiteY568" fmla="*/ 4293112 h 4702174"/>
              <a:gd name="connsiteX569" fmla="*/ 582197 w 2781301"/>
              <a:gd name="connsiteY569" fmla="*/ 4295709 h 4702174"/>
              <a:gd name="connsiteX570" fmla="*/ 579599 w 2781301"/>
              <a:gd name="connsiteY570" fmla="*/ 4293112 h 4702174"/>
              <a:gd name="connsiteX571" fmla="*/ 579599 w 2781301"/>
              <a:gd name="connsiteY571" fmla="*/ 4290515 h 4702174"/>
              <a:gd name="connsiteX572" fmla="*/ 2439702 w 2781301"/>
              <a:gd name="connsiteY572" fmla="*/ 4288305 h 4702174"/>
              <a:gd name="connsiteX573" fmla="*/ 2432350 w 2781301"/>
              <a:gd name="connsiteY573" fmla="*/ 4290897 h 4702174"/>
              <a:gd name="connsiteX574" fmla="*/ 2458251 w 2781301"/>
              <a:gd name="connsiteY574" fmla="*/ 4292482 h 4702174"/>
              <a:gd name="connsiteX575" fmla="*/ 2460924 w 2781301"/>
              <a:gd name="connsiteY575" fmla="*/ 4292678 h 4702174"/>
              <a:gd name="connsiteX576" fmla="*/ 2465446 w 2781301"/>
              <a:gd name="connsiteY576" fmla="*/ 4291164 h 4702174"/>
              <a:gd name="connsiteX577" fmla="*/ 1322665 w 2781301"/>
              <a:gd name="connsiteY577" fmla="*/ 4287917 h 4702174"/>
              <a:gd name="connsiteX578" fmla="*/ 1327862 w 2781301"/>
              <a:gd name="connsiteY578" fmla="*/ 4290515 h 4702174"/>
              <a:gd name="connsiteX579" fmla="*/ 1322665 w 2781301"/>
              <a:gd name="connsiteY579" fmla="*/ 4290515 h 4702174"/>
              <a:gd name="connsiteX580" fmla="*/ 2203290 w 2781301"/>
              <a:gd name="connsiteY580" fmla="*/ 4287472 h 4702174"/>
              <a:gd name="connsiteX581" fmla="*/ 2208486 w 2781301"/>
              <a:gd name="connsiteY581" fmla="*/ 4303054 h 4702174"/>
              <a:gd name="connsiteX582" fmla="*/ 2203290 w 2781301"/>
              <a:gd name="connsiteY582" fmla="*/ 4305651 h 4702174"/>
              <a:gd name="connsiteX583" fmla="*/ 2205888 w 2781301"/>
              <a:gd name="connsiteY583" fmla="*/ 4303054 h 4702174"/>
              <a:gd name="connsiteX584" fmla="*/ 2203290 w 2781301"/>
              <a:gd name="connsiteY584" fmla="*/ 4287472 h 4702174"/>
              <a:gd name="connsiteX585" fmla="*/ 1937306 w 2781301"/>
              <a:gd name="connsiteY585" fmla="*/ 4285524 h 4702174"/>
              <a:gd name="connsiteX586" fmla="*/ 1946074 w 2781301"/>
              <a:gd name="connsiteY586" fmla="*/ 4287472 h 4702174"/>
              <a:gd name="connsiteX587" fmla="*/ 1943476 w 2781301"/>
              <a:gd name="connsiteY587" fmla="*/ 4329025 h 4702174"/>
              <a:gd name="connsiteX588" fmla="*/ 1943476 w 2781301"/>
              <a:gd name="connsiteY588" fmla="*/ 4290069 h 4702174"/>
              <a:gd name="connsiteX589" fmla="*/ 1935682 w 2781301"/>
              <a:gd name="connsiteY589" fmla="*/ 4287472 h 4702174"/>
              <a:gd name="connsiteX590" fmla="*/ 1930485 w 2781301"/>
              <a:gd name="connsiteY590" fmla="*/ 4290069 h 4702174"/>
              <a:gd name="connsiteX591" fmla="*/ 1930485 w 2781301"/>
              <a:gd name="connsiteY591" fmla="*/ 4295263 h 4702174"/>
              <a:gd name="connsiteX592" fmla="*/ 1933084 w 2781301"/>
              <a:gd name="connsiteY592" fmla="*/ 4297860 h 4702174"/>
              <a:gd name="connsiteX593" fmla="*/ 1930485 w 2781301"/>
              <a:gd name="connsiteY593" fmla="*/ 4297860 h 4702174"/>
              <a:gd name="connsiteX594" fmla="*/ 1927887 w 2781301"/>
              <a:gd name="connsiteY594" fmla="*/ 4297860 h 4702174"/>
              <a:gd name="connsiteX595" fmla="*/ 1927887 w 2781301"/>
              <a:gd name="connsiteY595" fmla="*/ 4290069 h 4702174"/>
              <a:gd name="connsiteX596" fmla="*/ 1930485 w 2781301"/>
              <a:gd name="connsiteY596" fmla="*/ 4287472 h 4702174"/>
              <a:gd name="connsiteX597" fmla="*/ 1937306 w 2781301"/>
              <a:gd name="connsiteY597" fmla="*/ 4285524 h 4702174"/>
              <a:gd name="connsiteX598" fmla="*/ 1327862 w 2781301"/>
              <a:gd name="connsiteY598" fmla="*/ 4285320 h 4702174"/>
              <a:gd name="connsiteX599" fmla="*/ 1330460 w 2781301"/>
              <a:gd name="connsiteY599" fmla="*/ 4285320 h 4702174"/>
              <a:gd name="connsiteX600" fmla="*/ 1330460 w 2781301"/>
              <a:gd name="connsiteY600" fmla="*/ 4287917 h 4702174"/>
              <a:gd name="connsiteX601" fmla="*/ 1330460 w 2781301"/>
              <a:gd name="connsiteY601" fmla="*/ 4290515 h 4702174"/>
              <a:gd name="connsiteX602" fmla="*/ 1327862 w 2781301"/>
              <a:gd name="connsiteY602" fmla="*/ 4290515 h 4702174"/>
              <a:gd name="connsiteX603" fmla="*/ 1327862 w 2781301"/>
              <a:gd name="connsiteY603" fmla="*/ 4287917 h 4702174"/>
              <a:gd name="connsiteX604" fmla="*/ 1327862 w 2781301"/>
              <a:gd name="connsiteY604" fmla="*/ 4285320 h 4702174"/>
              <a:gd name="connsiteX605" fmla="*/ 2313366 w 2781301"/>
              <a:gd name="connsiteY605" fmla="*/ 4281487 h 4702174"/>
              <a:gd name="connsiteX606" fmla="*/ 2398184 w 2781301"/>
              <a:gd name="connsiteY606" fmla="*/ 4356741 h 4702174"/>
              <a:gd name="connsiteX607" fmla="*/ 2400754 w 2781301"/>
              <a:gd name="connsiteY607" fmla="*/ 4416425 h 4702174"/>
              <a:gd name="connsiteX608" fmla="*/ 2380192 w 2781301"/>
              <a:gd name="connsiteY608" fmla="*/ 4411235 h 4702174"/>
              <a:gd name="connsiteX609" fmla="*/ 2336498 w 2781301"/>
              <a:gd name="connsiteY609" fmla="*/ 4361931 h 4702174"/>
              <a:gd name="connsiteX610" fmla="*/ 2308225 w 2781301"/>
              <a:gd name="connsiteY610" fmla="*/ 4284082 h 4702174"/>
              <a:gd name="connsiteX611" fmla="*/ 2359630 w 2781301"/>
              <a:gd name="connsiteY611" fmla="*/ 4343766 h 4702174"/>
              <a:gd name="connsiteX612" fmla="*/ 2313366 w 2781301"/>
              <a:gd name="connsiteY612" fmla="*/ 4281487 h 4702174"/>
              <a:gd name="connsiteX613" fmla="*/ 1720037 w 2781301"/>
              <a:gd name="connsiteY613" fmla="*/ 4279681 h 4702174"/>
              <a:gd name="connsiteX614" fmla="*/ 1725233 w 2781301"/>
              <a:gd name="connsiteY614" fmla="*/ 4282278 h 4702174"/>
              <a:gd name="connsiteX615" fmla="*/ 1722635 w 2781301"/>
              <a:gd name="connsiteY615" fmla="*/ 4282278 h 4702174"/>
              <a:gd name="connsiteX616" fmla="*/ 1720037 w 2781301"/>
              <a:gd name="connsiteY616" fmla="*/ 4284875 h 4702174"/>
              <a:gd name="connsiteX617" fmla="*/ 1720037 w 2781301"/>
              <a:gd name="connsiteY617" fmla="*/ 4279681 h 4702174"/>
              <a:gd name="connsiteX618" fmla="*/ 1757961 w 2781301"/>
              <a:gd name="connsiteY618" fmla="*/ 4276724 h 4702174"/>
              <a:gd name="connsiteX619" fmla="*/ 1759009 w 2781301"/>
              <a:gd name="connsiteY619" fmla="*/ 4277083 h 4702174"/>
              <a:gd name="connsiteX620" fmla="*/ 1766929 w 2781301"/>
              <a:gd name="connsiteY620" fmla="*/ 4289424 h 4702174"/>
              <a:gd name="connsiteX621" fmla="*/ 1794871 w 2781301"/>
              <a:gd name="connsiteY621" fmla="*/ 4289424 h 4702174"/>
              <a:gd name="connsiteX622" fmla="*/ 1797515 w 2781301"/>
              <a:gd name="connsiteY622" fmla="*/ 4276724 h 4702174"/>
              <a:gd name="connsiteX623" fmla="*/ 1782157 w 2781301"/>
              <a:gd name="connsiteY623" fmla="*/ 4276724 h 4702174"/>
              <a:gd name="connsiteX624" fmla="*/ 996470 w 2781301"/>
              <a:gd name="connsiteY624" fmla="*/ 4276724 h 4702174"/>
              <a:gd name="connsiteX625" fmla="*/ 992519 w 2781301"/>
              <a:gd name="connsiteY625" fmla="*/ 4289424 h 4702174"/>
              <a:gd name="connsiteX626" fmla="*/ 998953 w 2781301"/>
              <a:gd name="connsiteY626" fmla="*/ 4289424 h 4702174"/>
              <a:gd name="connsiteX627" fmla="*/ 1012232 w 2781301"/>
              <a:gd name="connsiteY627" fmla="*/ 4289424 h 4702174"/>
              <a:gd name="connsiteX628" fmla="*/ 1011467 w 2781301"/>
              <a:gd name="connsiteY628" fmla="*/ 4276724 h 4702174"/>
              <a:gd name="connsiteX629" fmla="*/ 2315592 w 2781301"/>
              <a:gd name="connsiteY629" fmla="*/ 4276153 h 4702174"/>
              <a:gd name="connsiteX630" fmla="*/ 2320260 w 2781301"/>
              <a:gd name="connsiteY630" fmla="*/ 4276427 h 4702174"/>
              <a:gd name="connsiteX631" fmla="*/ 2321523 w 2781301"/>
              <a:gd name="connsiteY631" fmla="*/ 4276615 h 4702174"/>
              <a:gd name="connsiteX632" fmla="*/ 2281234 w 2781301"/>
              <a:gd name="connsiteY632" fmla="*/ 4251113 h 4702174"/>
              <a:gd name="connsiteX633" fmla="*/ 2250056 w 2781301"/>
              <a:gd name="connsiteY633" fmla="*/ 4261501 h 4702174"/>
              <a:gd name="connsiteX634" fmla="*/ 2281234 w 2781301"/>
              <a:gd name="connsiteY634" fmla="*/ 4251113 h 4702174"/>
              <a:gd name="connsiteX635" fmla="*/ 647150 w 2781301"/>
              <a:gd name="connsiteY635" fmla="*/ 4246364 h 4702174"/>
              <a:gd name="connsiteX636" fmla="*/ 649748 w 2781301"/>
              <a:gd name="connsiteY636" fmla="*/ 4254156 h 4702174"/>
              <a:gd name="connsiteX637" fmla="*/ 647150 w 2781301"/>
              <a:gd name="connsiteY637" fmla="*/ 4259350 h 4702174"/>
              <a:gd name="connsiteX638" fmla="*/ 641954 w 2781301"/>
              <a:gd name="connsiteY638" fmla="*/ 4259350 h 4702174"/>
              <a:gd name="connsiteX639" fmla="*/ 641954 w 2781301"/>
              <a:gd name="connsiteY639" fmla="*/ 4254156 h 4702174"/>
              <a:gd name="connsiteX640" fmla="*/ 647150 w 2781301"/>
              <a:gd name="connsiteY640" fmla="*/ 4254156 h 4702174"/>
              <a:gd name="connsiteX641" fmla="*/ 644552 w 2781301"/>
              <a:gd name="connsiteY641" fmla="*/ 4248961 h 4702174"/>
              <a:gd name="connsiteX642" fmla="*/ 641088 w 2781301"/>
              <a:gd name="connsiteY642" fmla="*/ 4247230 h 4702174"/>
              <a:gd name="connsiteX643" fmla="*/ 639356 w 2781301"/>
              <a:gd name="connsiteY643" fmla="*/ 4246364 h 4702174"/>
              <a:gd name="connsiteX644" fmla="*/ 641088 w 2781301"/>
              <a:gd name="connsiteY644" fmla="*/ 4247230 h 4702174"/>
              <a:gd name="connsiteX645" fmla="*/ 637230 w 2781301"/>
              <a:gd name="connsiteY645" fmla="*/ 4247781 h 4702174"/>
              <a:gd name="connsiteX646" fmla="*/ 835156 w 2781301"/>
              <a:gd name="connsiteY646" fmla="*/ 4244974 h 4702174"/>
              <a:gd name="connsiteX647" fmla="*/ 764889 w 2781301"/>
              <a:gd name="connsiteY647" fmla="*/ 4297044 h 4702174"/>
              <a:gd name="connsiteX648" fmla="*/ 766851 w 2781301"/>
              <a:gd name="connsiteY648" fmla="*/ 4296105 h 4702174"/>
              <a:gd name="connsiteX649" fmla="*/ 767292 w 2781301"/>
              <a:gd name="connsiteY649" fmla="*/ 4295774 h 4702174"/>
              <a:gd name="connsiteX650" fmla="*/ 767542 w 2781301"/>
              <a:gd name="connsiteY650" fmla="*/ 4295774 h 4702174"/>
              <a:gd name="connsiteX651" fmla="*/ 769647 w 2781301"/>
              <a:gd name="connsiteY651" fmla="*/ 4294766 h 4702174"/>
              <a:gd name="connsiteX652" fmla="*/ 811734 w 2781301"/>
              <a:gd name="connsiteY652" fmla="*/ 4268406 h 4702174"/>
              <a:gd name="connsiteX653" fmla="*/ 842963 w 2781301"/>
              <a:gd name="connsiteY653" fmla="*/ 4244974 h 4702174"/>
              <a:gd name="connsiteX654" fmla="*/ 811734 w 2781301"/>
              <a:gd name="connsiteY654" fmla="*/ 4294441 h 4702174"/>
              <a:gd name="connsiteX655" fmla="*/ 733660 w 2781301"/>
              <a:gd name="connsiteY655" fmla="*/ 4359528 h 4702174"/>
              <a:gd name="connsiteX656" fmla="*/ 686816 w 2781301"/>
              <a:gd name="connsiteY656" fmla="*/ 4375149 h 4702174"/>
              <a:gd name="connsiteX657" fmla="*/ 731058 w 2781301"/>
              <a:gd name="connsiteY657" fmla="*/ 4307458 h 4702174"/>
              <a:gd name="connsiteX658" fmla="*/ 835156 w 2781301"/>
              <a:gd name="connsiteY658" fmla="*/ 4244974 h 4702174"/>
              <a:gd name="connsiteX659" fmla="*/ 2120149 w 2781301"/>
              <a:gd name="connsiteY659" fmla="*/ 4235530 h 4702174"/>
              <a:gd name="connsiteX660" fmla="*/ 2122747 w 2781301"/>
              <a:gd name="connsiteY660" fmla="*/ 4243322 h 4702174"/>
              <a:gd name="connsiteX661" fmla="*/ 2112355 w 2781301"/>
              <a:gd name="connsiteY661" fmla="*/ 4256307 h 4702174"/>
              <a:gd name="connsiteX662" fmla="*/ 2120149 w 2781301"/>
              <a:gd name="connsiteY662" fmla="*/ 4243322 h 4702174"/>
              <a:gd name="connsiteX663" fmla="*/ 2120149 w 2781301"/>
              <a:gd name="connsiteY663" fmla="*/ 4235530 h 4702174"/>
              <a:gd name="connsiteX664" fmla="*/ 2112355 w 2781301"/>
              <a:gd name="connsiteY664" fmla="*/ 4235530 h 4702174"/>
              <a:gd name="connsiteX665" fmla="*/ 2112355 w 2781301"/>
              <a:gd name="connsiteY665" fmla="*/ 4240725 h 4702174"/>
              <a:gd name="connsiteX666" fmla="*/ 2114953 w 2781301"/>
              <a:gd name="connsiteY666" fmla="*/ 4240725 h 4702174"/>
              <a:gd name="connsiteX667" fmla="*/ 2114953 w 2781301"/>
              <a:gd name="connsiteY667" fmla="*/ 4243322 h 4702174"/>
              <a:gd name="connsiteX668" fmla="*/ 2112355 w 2781301"/>
              <a:gd name="connsiteY668" fmla="*/ 4243322 h 4702174"/>
              <a:gd name="connsiteX669" fmla="*/ 2109757 w 2781301"/>
              <a:gd name="connsiteY669" fmla="*/ 4243322 h 4702174"/>
              <a:gd name="connsiteX670" fmla="*/ 2112355 w 2781301"/>
              <a:gd name="connsiteY670" fmla="*/ 4235530 h 4702174"/>
              <a:gd name="connsiteX671" fmla="*/ 2117551 w 2781301"/>
              <a:gd name="connsiteY671" fmla="*/ 4232933 h 4702174"/>
              <a:gd name="connsiteX672" fmla="*/ 2120149 w 2781301"/>
              <a:gd name="connsiteY672" fmla="*/ 4235530 h 4702174"/>
              <a:gd name="connsiteX673" fmla="*/ 2114953 w 2781301"/>
              <a:gd name="connsiteY673" fmla="*/ 4235530 h 4702174"/>
              <a:gd name="connsiteX674" fmla="*/ 2112355 w 2781301"/>
              <a:gd name="connsiteY674" fmla="*/ 4235530 h 4702174"/>
              <a:gd name="connsiteX675" fmla="*/ 2117551 w 2781301"/>
              <a:gd name="connsiteY675" fmla="*/ 4232933 h 4702174"/>
              <a:gd name="connsiteX676" fmla="*/ 2268243 w 2781301"/>
              <a:gd name="connsiteY676" fmla="*/ 4230336 h 4702174"/>
              <a:gd name="connsiteX677" fmla="*/ 2270841 w 2781301"/>
              <a:gd name="connsiteY677" fmla="*/ 4230336 h 4702174"/>
              <a:gd name="connsiteX678" fmla="*/ 2270841 w 2781301"/>
              <a:gd name="connsiteY678" fmla="*/ 4232933 h 4702174"/>
              <a:gd name="connsiteX679" fmla="*/ 2270841 w 2781301"/>
              <a:gd name="connsiteY679" fmla="*/ 4238128 h 4702174"/>
              <a:gd name="connsiteX680" fmla="*/ 2273439 w 2781301"/>
              <a:gd name="connsiteY680" fmla="*/ 4238128 h 4702174"/>
              <a:gd name="connsiteX681" fmla="*/ 2273439 w 2781301"/>
              <a:gd name="connsiteY681" fmla="*/ 4235530 h 4702174"/>
              <a:gd name="connsiteX682" fmla="*/ 2278636 w 2781301"/>
              <a:gd name="connsiteY682" fmla="*/ 4235530 h 4702174"/>
              <a:gd name="connsiteX683" fmla="*/ 2278636 w 2781301"/>
              <a:gd name="connsiteY683" fmla="*/ 4238128 h 4702174"/>
              <a:gd name="connsiteX684" fmla="*/ 2276037 w 2781301"/>
              <a:gd name="connsiteY684" fmla="*/ 4240725 h 4702174"/>
              <a:gd name="connsiteX685" fmla="*/ 2270841 w 2781301"/>
              <a:gd name="connsiteY685" fmla="*/ 4240725 h 4702174"/>
              <a:gd name="connsiteX686" fmla="*/ 2268243 w 2781301"/>
              <a:gd name="connsiteY686" fmla="*/ 4230336 h 4702174"/>
              <a:gd name="connsiteX687" fmla="*/ 2276037 w 2781301"/>
              <a:gd name="connsiteY687" fmla="*/ 4227739 h 4702174"/>
              <a:gd name="connsiteX688" fmla="*/ 2281234 w 2781301"/>
              <a:gd name="connsiteY688" fmla="*/ 4230336 h 4702174"/>
              <a:gd name="connsiteX689" fmla="*/ 2281234 w 2781301"/>
              <a:gd name="connsiteY689" fmla="*/ 4251113 h 4702174"/>
              <a:gd name="connsiteX690" fmla="*/ 2281234 w 2781301"/>
              <a:gd name="connsiteY690" fmla="*/ 4232933 h 4702174"/>
              <a:gd name="connsiteX691" fmla="*/ 2278636 w 2781301"/>
              <a:gd name="connsiteY691" fmla="*/ 4230336 h 4702174"/>
              <a:gd name="connsiteX692" fmla="*/ 2276037 w 2781301"/>
              <a:gd name="connsiteY692" fmla="*/ 4230336 h 4702174"/>
              <a:gd name="connsiteX693" fmla="*/ 2270841 w 2781301"/>
              <a:gd name="connsiteY693" fmla="*/ 4230336 h 4702174"/>
              <a:gd name="connsiteX694" fmla="*/ 2276037 w 2781301"/>
              <a:gd name="connsiteY694" fmla="*/ 4227739 h 4702174"/>
              <a:gd name="connsiteX695" fmla="*/ 1889838 w 2781301"/>
              <a:gd name="connsiteY695" fmla="*/ 4224894 h 4702174"/>
              <a:gd name="connsiteX696" fmla="*/ 1886682 w 2781301"/>
              <a:gd name="connsiteY696" fmla="*/ 4253791 h 4702174"/>
              <a:gd name="connsiteX697" fmla="*/ 1883325 w 2781301"/>
              <a:gd name="connsiteY697" fmla="*/ 4264333 h 4702174"/>
              <a:gd name="connsiteX698" fmla="*/ 1262908 w 2781301"/>
              <a:gd name="connsiteY698" fmla="*/ 4222991 h 4702174"/>
              <a:gd name="connsiteX699" fmla="*/ 1268105 w 2781301"/>
              <a:gd name="connsiteY699" fmla="*/ 4222991 h 4702174"/>
              <a:gd name="connsiteX700" fmla="*/ 1270703 w 2781301"/>
              <a:gd name="connsiteY700" fmla="*/ 4225588 h 4702174"/>
              <a:gd name="connsiteX701" fmla="*/ 1270703 w 2781301"/>
              <a:gd name="connsiteY701" fmla="*/ 4228185 h 4702174"/>
              <a:gd name="connsiteX702" fmla="*/ 1265506 w 2781301"/>
              <a:gd name="connsiteY702" fmla="*/ 4233379 h 4702174"/>
              <a:gd name="connsiteX703" fmla="*/ 1262908 w 2781301"/>
              <a:gd name="connsiteY703" fmla="*/ 4233379 h 4702174"/>
              <a:gd name="connsiteX704" fmla="*/ 1265506 w 2781301"/>
              <a:gd name="connsiteY704" fmla="*/ 4230782 h 4702174"/>
              <a:gd name="connsiteX705" fmla="*/ 1262908 w 2781301"/>
              <a:gd name="connsiteY705" fmla="*/ 4228185 h 4702174"/>
              <a:gd name="connsiteX706" fmla="*/ 1262908 w 2781301"/>
              <a:gd name="connsiteY706" fmla="*/ 4222991 h 4702174"/>
              <a:gd name="connsiteX707" fmla="*/ 1039469 w 2781301"/>
              <a:gd name="connsiteY707" fmla="*/ 4215200 h 4702174"/>
              <a:gd name="connsiteX708" fmla="*/ 1001471 w 2781301"/>
              <a:gd name="connsiteY708" fmla="*/ 4260648 h 4702174"/>
              <a:gd name="connsiteX709" fmla="*/ 999433 w 2781301"/>
              <a:gd name="connsiteY709" fmla="*/ 4267199 h 4702174"/>
              <a:gd name="connsiteX710" fmla="*/ 1010893 w 2781301"/>
              <a:gd name="connsiteY710" fmla="*/ 4267199 h 4702174"/>
              <a:gd name="connsiteX711" fmla="*/ 1010889 w 2781301"/>
              <a:gd name="connsiteY711" fmla="*/ 4267141 h 4702174"/>
              <a:gd name="connsiteX712" fmla="*/ 1039469 w 2781301"/>
              <a:gd name="connsiteY712" fmla="*/ 4217797 h 4702174"/>
              <a:gd name="connsiteX713" fmla="*/ 1039469 w 2781301"/>
              <a:gd name="connsiteY713" fmla="*/ 4215200 h 4702174"/>
              <a:gd name="connsiteX714" fmla="*/ 1395431 w 2781301"/>
              <a:gd name="connsiteY714" fmla="*/ 4213266 h 4702174"/>
              <a:gd name="connsiteX715" fmla="*/ 1401765 w 2781301"/>
              <a:gd name="connsiteY715" fmla="*/ 4256956 h 4702174"/>
              <a:gd name="connsiteX716" fmla="*/ 1416055 w 2781301"/>
              <a:gd name="connsiteY716" fmla="*/ 4313442 h 4702174"/>
              <a:gd name="connsiteX717" fmla="*/ 1444634 w 2781301"/>
              <a:gd name="connsiteY717" fmla="*/ 4367981 h 4702174"/>
              <a:gd name="connsiteX718" fmla="*/ 1478410 w 2781301"/>
              <a:gd name="connsiteY718" fmla="*/ 4487446 h 4702174"/>
              <a:gd name="connsiteX719" fmla="*/ 1462821 w 2781301"/>
              <a:gd name="connsiteY719" fmla="*/ 4497834 h 4702174"/>
              <a:gd name="connsiteX720" fmla="*/ 1442036 w 2781301"/>
              <a:gd name="connsiteY720" fmla="*/ 4492640 h 4702174"/>
              <a:gd name="connsiteX721" fmla="*/ 1460223 w 2781301"/>
              <a:gd name="connsiteY721" fmla="*/ 4495237 h 4702174"/>
              <a:gd name="connsiteX722" fmla="*/ 1462821 w 2781301"/>
              <a:gd name="connsiteY722" fmla="*/ 4495237 h 4702174"/>
              <a:gd name="connsiteX723" fmla="*/ 1475812 w 2781301"/>
              <a:gd name="connsiteY723" fmla="*/ 4484849 h 4702174"/>
              <a:gd name="connsiteX724" fmla="*/ 1442036 w 2781301"/>
              <a:gd name="connsiteY724" fmla="*/ 4370578 h 4702174"/>
              <a:gd name="connsiteX725" fmla="*/ 1426447 w 2781301"/>
              <a:gd name="connsiteY725" fmla="*/ 4342010 h 4702174"/>
              <a:gd name="connsiteX726" fmla="*/ 1431644 w 2781301"/>
              <a:gd name="connsiteY726" fmla="*/ 4417325 h 4702174"/>
              <a:gd name="connsiteX727" fmla="*/ 1395270 w 2781301"/>
              <a:gd name="connsiteY727" fmla="*/ 4417325 h 4702174"/>
              <a:gd name="connsiteX728" fmla="*/ 1392672 w 2781301"/>
              <a:gd name="connsiteY728" fmla="*/ 4396548 h 4702174"/>
              <a:gd name="connsiteX729" fmla="*/ 1400466 w 2781301"/>
              <a:gd name="connsiteY729" fmla="*/ 4409534 h 4702174"/>
              <a:gd name="connsiteX730" fmla="*/ 1423849 w 2781301"/>
              <a:gd name="connsiteY730" fmla="*/ 4373175 h 4702174"/>
              <a:gd name="connsiteX731" fmla="*/ 1395716 w 2781301"/>
              <a:gd name="connsiteY731" fmla="*/ 4247542 h 4702174"/>
              <a:gd name="connsiteX732" fmla="*/ 1249918 w 2781301"/>
              <a:gd name="connsiteY732" fmla="*/ 4212603 h 4702174"/>
              <a:gd name="connsiteX733" fmla="*/ 1247320 w 2781301"/>
              <a:gd name="connsiteY733" fmla="*/ 4217797 h 4702174"/>
              <a:gd name="connsiteX734" fmla="*/ 1252516 w 2781301"/>
              <a:gd name="connsiteY734" fmla="*/ 4230782 h 4702174"/>
              <a:gd name="connsiteX735" fmla="*/ 1262908 w 2781301"/>
              <a:gd name="connsiteY735" fmla="*/ 4233379 h 4702174"/>
              <a:gd name="connsiteX736" fmla="*/ 1249918 w 2781301"/>
              <a:gd name="connsiteY736" fmla="*/ 4233379 h 4702174"/>
              <a:gd name="connsiteX737" fmla="*/ 1244721 w 2781301"/>
              <a:gd name="connsiteY737" fmla="*/ 4215200 h 4702174"/>
              <a:gd name="connsiteX738" fmla="*/ 1249918 w 2781301"/>
              <a:gd name="connsiteY738" fmla="*/ 4212603 h 4702174"/>
              <a:gd name="connsiteX739" fmla="*/ 1395270 w 2781301"/>
              <a:gd name="connsiteY739" fmla="*/ 4212157 h 4702174"/>
              <a:gd name="connsiteX740" fmla="*/ 1395427 w 2781301"/>
              <a:gd name="connsiteY740" fmla="*/ 4212893 h 4702174"/>
              <a:gd name="connsiteX741" fmla="*/ 1395431 w 2781301"/>
              <a:gd name="connsiteY741" fmla="*/ 4213266 h 4702174"/>
              <a:gd name="connsiteX742" fmla="*/ 2095058 w 2781301"/>
              <a:gd name="connsiteY742" fmla="*/ 4211637 h 4702174"/>
              <a:gd name="connsiteX743" fmla="*/ 2053419 w 2781301"/>
              <a:gd name="connsiteY743" fmla="*/ 4279620 h 4702174"/>
              <a:gd name="connsiteX744" fmla="*/ 1949321 w 2781301"/>
              <a:gd name="connsiteY744" fmla="*/ 4342373 h 4702174"/>
              <a:gd name="connsiteX745" fmla="*/ 1972418 w 2781301"/>
              <a:gd name="connsiteY745" fmla="*/ 4323089 h 4702174"/>
              <a:gd name="connsiteX746" fmla="*/ 2007151 w 2781301"/>
              <a:gd name="connsiteY746" fmla="*/ 4297362 h 4702174"/>
              <a:gd name="connsiteX747" fmla="*/ 2006733 w 2781301"/>
              <a:gd name="connsiteY747" fmla="*/ 4297362 h 4702174"/>
              <a:gd name="connsiteX748" fmla="*/ 2006071 w 2781301"/>
              <a:gd name="connsiteY748" fmla="*/ 4297362 h 4702174"/>
              <a:gd name="connsiteX749" fmla="*/ 2003425 w 2781301"/>
              <a:gd name="connsiteY749" fmla="*/ 4297362 h 4702174"/>
              <a:gd name="connsiteX750" fmla="*/ 2006071 w 2781301"/>
              <a:gd name="connsiteY750" fmla="*/ 4295774 h 4702174"/>
              <a:gd name="connsiteX751" fmla="*/ 2009295 w 2781301"/>
              <a:gd name="connsiteY751" fmla="*/ 4295774 h 4702174"/>
              <a:gd name="connsiteX752" fmla="*/ 2016985 w 2781301"/>
              <a:gd name="connsiteY752" fmla="*/ 4290078 h 4702174"/>
              <a:gd name="connsiteX753" fmla="*/ 1970140 w 2781301"/>
              <a:gd name="connsiteY753" fmla="*/ 4318840 h 4702174"/>
              <a:gd name="connsiteX754" fmla="*/ 1941513 w 2781301"/>
              <a:gd name="connsiteY754" fmla="*/ 4344987 h 4702174"/>
              <a:gd name="connsiteX755" fmla="*/ 1972743 w 2781301"/>
              <a:gd name="connsiteY755" fmla="*/ 4295308 h 4702174"/>
              <a:gd name="connsiteX756" fmla="*/ 2050817 w 2781301"/>
              <a:gd name="connsiteY756" fmla="*/ 4227325 h 4702174"/>
              <a:gd name="connsiteX757" fmla="*/ 2095058 w 2781301"/>
              <a:gd name="connsiteY757" fmla="*/ 4211637 h 4702174"/>
              <a:gd name="connsiteX758" fmla="*/ 273051 w 2781301"/>
              <a:gd name="connsiteY758" fmla="*/ 4211637 h 4702174"/>
              <a:gd name="connsiteX759" fmla="*/ 273051 w 2781301"/>
              <a:gd name="connsiteY759" fmla="*/ 4216929 h 4702174"/>
              <a:gd name="connsiteX760" fmla="*/ 267759 w 2781301"/>
              <a:gd name="connsiteY760" fmla="*/ 4216929 h 4702174"/>
              <a:gd name="connsiteX761" fmla="*/ 267759 w 2781301"/>
              <a:gd name="connsiteY761" fmla="*/ 4214283 h 4702174"/>
              <a:gd name="connsiteX762" fmla="*/ 273051 w 2781301"/>
              <a:gd name="connsiteY762" fmla="*/ 4211637 h 4702174"/>
              <a:gd name="connsiteX763" fmla="*/ 1891513 w 2781301"/>
              <a:gd name="connsiteY763" fmla="*/ 4209560 h 4702174"/>
              <a:gd name="connsiteX764" fmla="*/ 1891513 w 2781301"/>
              <a:gd name="connsiteY764" fmla="*/ 4214754 h 4702174"/>
              <a:gd name="connsiteX765" fmla="*/ 1889838 w 2781301"/>
              <a:gd name="connsiteY765" fmla="*/ 4224894 h 4702174"/>
              <a:gd name="connsiteX766" fmla="*/ 1891203 w 2781301"/>
              <a:gd name="connsiteY766" fmla="*/ 4206653 h 4702174"/>
              <a:gd name="connsiteX767" fmla="*/ 1891513 w 2781301"/>
              <a:gd name="connsiteY767" fmla="*/ 4206963 h 4702174"/>
              <a:gd name="connsiteX768" fmla="*/ 1891513 w 2781301"/>
              <a:gd name="connsiteY768" fmla="*/ 4209560 h 4702174"/>
              <a:gd name="connsiteX769" fmla="*/ 1982448 w 2781301"/>
              <a:gd name="connsiteY769" fmla="*/ 4204366 h 4702174"/>
              <a:gd name="connsiteX770" fmla="*/ 1982448 w 2781301"/>
              <a:gd name="connsiteY770" fmla="*/ 4212157 h 4702174"/>
              <a:gd name="connsiteX771" fmla="*/ 1977252 w 2781301"/>
              <a:gd name="connsiteY771" fmla="*/ 4214754 h 4702174"/>
              <a:gd name="connsiteX772" fmla="*/ 1972056 w 2781301"/>
              <a:gd name="connsiteY772" fmla="*/ 4212157 h 4702174"/>
              <a:gd name="connsiteX773" fmla="*/ 1969458 w 2781301"/>
              <a:gd name="connsiteY773" fmla="*/ 4209560 h 4702174"/>
              <a:gd name="connsiteX774" fmla="*/ 1972056 w 2781301"/>
              <a:gd name="connsiteY774" fmla="*/ 4209560 h 4702174"/>
              <a:gd name="connsiteX775" fmla="*/ 1972056 w 2781301"/>
              <a:gd name="connsiteY775" fmla="*/ 4206963 h 4702174"/>
              <a:gd name="connsiteX776" fmla="*/ 1974654 w 2781301"/>
              <a:gd name="connsiteY776" fmla="*/ 4206963 h 4702174"/>
              <a:gd name="connsiteX777" fmla="*/ 1974654 w 2781301"/>
              <a:gd name="connsiteY777" fmla="*/ 4209560 h 4702174"/>
              <a:gd name="connsiteX778" fmla="*/ 1979850 w 2781301"/>
              <a:gd name="connsiteY778" fmla="*/ 4209560 h 4702174"/>
              <a:gd name="connsiteX779" fmla="*/ 1982448 w 2781301"/>
              <a:gd name="connsiteY779" fmla="*/ 4204366 h 4702174"/>
              <a:gd name="connsiteX780" fmla="*/ 1075843 w 2781301"/>
              <a:gd name="connsiteY780" fmla="*/ 4199617 h 4702174"/>
              <a:gd name="connsiteX781" fmla="*/ 1068048 w 2781301"/>
              <a:gd name="connsiteY781" fmla="*/ 4212603 h 4702174"/>
              <a:gd name="connsiteX782" fmla="*/ 1065450 w 2781301"/>
              <a:gd name="connsiteY782" fmla="*/ 4217797 h 4702174"/>
              <a:gd name="connsiteX783" fmla="*/ 1068048 w 2781301"/>
              <a:gd name="connsiteY783" fmla="*/ 4225588 h 4702174"/>
              <a:gd name="connsiteX784" fmla="*/ 1078441 w 2781301"/>
              <a:gd name="connsiteY784" fmla="*/ 4222991 h 4702174"/>
              <a:gd name="connsiteX785" fmla="*/ 1078441 w 2781301"/>
              <a:gd name="connsiteY785" fmla="*/ 4217797 h 4702174"/>
              <a:gd name="connsiteX786" fmla="*/ 1075843 w 2781301"/>
              <a:gd name="connsiteY786" fmla="*/ 4215200 h 4702174"/>
              <a:gd name="connsiteX787" fmla="*/ 1075843 w 2781301"/>
              <a:gd name="connsiteY787" fmla="*/ 4220394 h 4702174"/>
              <a:gd name="connsiteX788" fmla="*/ 1070646 w 2781301"/>
              <a:gd name="connsiteY788" fmla="*/ 4220394 h 4702174"/>
              <a:gd name="connsiteX789" fmla="*/ 1070646 w 2781301"/>
              <a:gd name="connsiteY789" fmla="*/ 4215200 h 4702174"/>
              <a:gd name="connsiteX790" fmla="*/ 1075843 w 2781301"/>
              <a:gd name="connsiteY790" fmla="*/ 4212603 h 4702174"/>
              <a:gd name="connsiteX791" fmla="*/ 1078441 w 2781301"/>
              <a:gd name="connsiteY791" fmla="*/ 4215200 h 4702174"/>
              <a:gd name="connsiteX792" fmla="*/ 1081039 w 2781301"/>
              <a:gd name="connsiteY792" fmla="*/ 4217797 h 4702174"/>
              <a:gd name="connsiteX793" fmla="*/ 1078441 w 2781301"/>
              <a:gd name="connsiteY793" fmla="*/ 4225588 h 4702174"/>
              <a:gd name="connsiteX794" fmla="*/ 1068048 w 2781301"/>
              <a:gd name="connsiteY794" fmla="*/ 4228185 h 4702174"/>
              <a:gd name="connsiteX795" fmla="*/ 1065450 w 2781301"/>
              <a:gd name="connsiteY795" fmla="*/ 4225588 h 4702174"/>
              <a:gd name="connsiteX796" fmla="*/ 1065450 w 2781301"/>
              <a:gd name="connsiteY796" fmla="*/ 4212603 h 4702174"/>
              <a:gd name="connsiteX797" fmla="*/ 1075843 w 2781301"/>
              <a:gd name="connsiteY797" fmla="*/ 4199617 h 4702174"/>
              <a:gd name="connsiteX798" fmla="*/ 255059 w 2781301"/>
              <a:gd name="connsiteY798" fmla="*/ 4198620 h 4702174"/>
              <a:gd name="connsiteX799" fmla="*/ 265642 w 2781301"/>
              <a:gd name="connsiteY799" fmla="*/ 4198620 h 4702174"/>
              <a:gd name="connsiteX800" fmla="*/ 265642 w 2781301"/>
              <a:gd name="connsiteY800" fmla="*/ 4207193 h 4702174"/>
              <a:gd name="connsiteX801" fmla="*/ 255059 w 2781301"/>
              <a:gd name="connsiteY801" fmla="*/ 4207193 h 4702174"/>
              <a:gd name="connsiteX802" fmla="*/ 255059 w 2781301"/>
              <a:gd name="connsiteY802" fmla="*/ 4198620 h 4702174"/>
              <a:gd name="connsiteX803" fmla="*/ 1975303 w 2781301"/>
              <a:gd name="connsiteY803" fmla="*/ 4198198 h 4702174"/>
              <a:gd name="connsiteX804" fmla="*/ 1982448 w 2781301"/>
              <a:gd name="connsiteY804" fmla="*/ 4199172 h 4702174"/>
              <a:gd name="connsiteX805" fmla="*/ 1982448 w 2781301"/>
              <a:gd name="connsiteY805" fmla="*/ 4201769 h 4702174"/>
              <a:gd name="connsiteX806" fmla="*/ 1982448 w 2781301"/>
              <a:gd name="connsiteY806" fmla="*/ 4204366 h 4702174"/>
              <a:gd name="connsiteX807" fmla="*/ 1979850 w 2781301"/>
              <a:gd name="connsiteY807" fmla="*/ 4201769 h 4702174"/>
              <a:gd name="connsiteX808" fmla="*/ 1974654 w 2781301"/>
              <a:gd name="connsiteY808" fmla="*/ 4199172 h 4702174"/>
              <a:gd name="connsiteX809" fmla="*/ 1972056 w 2781301"/>
              <a:gd name="connsiteY809" fmla="*/ 4199172 h 4702174"/>
              <a:gd name="connsiteX810" fmla="*/ 1975303 w 2781301"/>
              <a:gd name="connsiteY810" fmla="*/ 4198198 h 4702174"/>
              <a:gd name="connsiteX811" fmla="*/ 349250 w 2781301"/>
              <a:gd name="connsiteY811" fmla="*/ 4193539 h 4702174"/>
              <a:gd name="connsiteX812" fmla="*/ 356394 w 2781301"/>
              <a:gd name="connsiteY812" fmla="*/ 4193539 h 4702174"/>
              <a:gd name="connsiteX813" fmla="*/ 358775 w 2781301"/>
              <a:gd name="connsiteY813" fmla="*/ 4201159 h 4702174"/>
              <a:gd name="connsiteX814" fmla="*/ 351631 w 2781301"/>
              <a:gd name="connsiteY814" fmla="*/ 4201159 h 4702174"/>
              <a:gd name="connsiteX815" fmla="*/ 349250 w 2781301"/>
              <a:gd name="connsiteY815" fmla="*/ 4193539 h 4702174"/>
              <a:gd name="connsiteX816" fmla="*/ 275654 w 2781301"/>
              <a:gd name="connsiteY816" fmla="*/ 4185666 h 4702174"/>
              <a:gd name="connsiteX817" fmla="*/ 322517 w 2781301"/>
              <a:gd name="connsiteY817" fmla="*/ 4196080 h 4702174"/>
              <a:gd name="connsiteX818" fmla="*/ 387605 w 2781301"/>
              <a:gd name="connsiteY818" fmla="*/ 4253357 h 4702174"/>
              <a:gd name="connsiteX819" fmla="*/ 468313 w 2781301"/>
              <a:gd name="connsiteY819" fmla="*/ 4310634 h 4702174"/>
              <a:gd name="connsiteX820" fmla="*/ 398344 w 2781301"/>
              <a:gd name="connsiteY820" fmla="*/ 4286877 h 4702174"/>
              <a:gd name="connsiteX821" fmla="*/ 384724 w 2781301"/>
              <a:gd name="connsiteY821" fmla="*/ 4278851 h 4702174"/>
              <a:gd name="connsiteX822" fmla="*/ 369380 w 2781301"/>
              <a:gd name="connsiteY822" fmla="*/ 4268978 h 4702174"/>
              <a:gd name="connsiteX823" fmla="*/ 377150 w 2781301"/>
              <a:gd name="connsiteY823" fmla="*/ 4274388 h 4702174"/>
              <a:gd name="connsiteX824" fmla="*/ 384724 w 2781301"/>
              <a:gd name="connsiteY824" fmla="*/ 4278851 h 4702174"/>
              <a:gd name="connsiteX825" fmla="*/ 406806 w 2781301"/>
              <a:gd name="connsiteY825" fmla="*/ 4293060 h 4702174"/>
              <a:gd name="connsiteX826" fmla="*/ 450740 w 2781301"/>
              <a:gd name="connsiteY826" fmla="*/ 4308437 h 4702174"/>
              <a:gd name="connsiteX827" fmla="*/ 463544 w 2781301"/>
              <a:gd name="connsiteY827" fmla="*/ 4310344 h 4702174"/>
              <a:gd name="connsiteX828" fmla="*/ 438170 w 2781301"/>
              <a:gd name="connsiteY828" fmla="*/ 4308803 h 4702174"/>
              <a:gd name="connsiteX829" fmla="*/ 378080 w 2781301"/>
              <a:gd name="connsiteY829" fmla="*/ 4293014 h 4702174"/>
              <a:gd name="connsiteX830" fmla="*/ 377255 w 2781301"/>
              <a:gd name="connsiteY830" fmla="*/ 4292599 h 4702174"/>
              <a:gd name="connsiteX831" fmla="*/ 375180 w 2781301"/>
              <a:gd name="connsiteY831" fmla="*/ 4292599 h 4702174"/>
              <a:gd name="connsiteX832" fmla="*/ 372534 w 2781301"/>
              <a:gd name="connsiteY832" fmla="*/ 4292599 h 4702174"/>
              <a:gd name="connsiteX833" fmla="*/ 369888 w 2781301"/>
              <a:gd name="connsiteY833" fmla="*/ 4289424 h 4702174"/>
              <a:gd name="connsiteX834" fmla="*/ 370939 w 2781301"/>
              <a:gd name="connsiteY834" fmla="*/ 4289424 h 4702174"/>
              <a:gd name="connsiteX835" fmla="*/ 319913 w 2781301"/>
              <a:gd name="connsiteY835" fmla="*/ 4263771 h 4702174"/>
              <a:gd name="connsiteX836" fmla="*/ 275654 w 2781301"/>
              <a:gd name="connsiteY836" fmla="*/ 4185666 h 4702174"/>
              <a:gd name="connsiteX837" fmla="*/ 263525 w 2781301"/>
              <a:gd name="connsiteY837" fmla="*/ 4183062 h 4702174"/>
              <a:gd name="connsiteX838" fmla="*/ 268817 w 2781301"/>
              <a:gd name="connsiteY838" fmla="*/ 4183062 h 4702174"/>
              <a:gd name="connsiteX839" fmla="*/ 268817 w 2781301"/>
              <a:gd name="connsiteY839" fmla="*/ 4187825 h 4702174"/>
              <a:gd name="connsiteX840" fmla="*/ 263525 w 2781301"/>
              <a:gd name="connsiteY840" fmla="*/ 4187825 h 4702174"/>
              <a:gd name="connsiteX841" fmla="*/ 263525 w 2781301"/>
              <a:gd name="connsiteY841" fmla="*/ 4183062 h 4702174"/>
              <a:gd name="connsiteX842" fmla="*/ 237490 w 2781301"/>
              <a:gd name="connsiteY842" fmla="*/ 4177902 h 4702174"/>
              <a:gd name="connsiteX843" fmla="*/ 245110 w 2781301"/>
              <a:gd name="connsiteY843" fmla="*/ 4177902 h 4702174"/>
              <a:gd name="connsiteX844" fmla="*/ 245110 w 2781301"/>
              <a:gd name="connsiteY844" fmla="*/ 4183459 h 4702174"/>
              <a:gd name="connsiteX845" fmla="*/ 237490 w 2781301"/>
              <a:gd name="connsiteY845" fmla="*/ 4183459 h 4702174"/>
              <a:gd name="connsiteX846" fmla="*/ 237490 w 2781301"/>
              <a:gd name="connsiteY846" fmla="*/ 4177902 h 4702174"/>
              <a:gd name="connsiteX847" fmla="*/ 299244 w 2781301"/>
              <a:gd name="connsiteY847" fmla="*/ 4173140 h 4702174"/>
              <a:gd name="connsiteX848" fmla="*/ 304007 w 2781301"/>
              <a:gd name="connsiteY848" fmla="*/ 4173140 h 4702174"/>
              <a:gd name="connsiteX849" fmla="*/ 306388 w 2781301"/>
              <a:gd name="connsiteY849" fmla="*/ 4178697 h 4702174"/>
              <a:gd name="connsiteX850" fmla="*/ 299244 w 2781301"/>
              <a:gd name="connsiteY850" fmla="*/ 4178697 h 4702174"/>
              <a:gd name="connsiteX851" fmla="*/ 299244 w 2781301"/>
              <a:gd name="connsiteY851" fmla="*/ 4173140 h 4702174"/>
              <a:gd name="connsiteX852" fmla="*/ 382362 w 2781301"/>
              <a:gd name="connsiteY852" fmla="*/ 4170362 h 4702174"/>
              <a:gd name="connsiteX853" fmla="*/ 400618 w 2781301"/>
              <a:gd name="connsiteY853" fmla="*/ 4175552 h 4702174"/>
              <a:gd name="connsiteX854" fmla="*/ 444955 w 2781301"/>
              <a:gd name="connsiteY854" fmla="*/ 4224856 h 4702174"/>
              <a:gd name="connsiteX855" fmla="*/ 476251 w 2781301"/>
              <a:gd name="connsiteY855" fmla="*/ 4305300 h 4702174"/>
              <a:gd name="connsiteX856" fmla="*/ 421482 w 2781301"/>
              <a:gd name="connsiteY856" fmla="*/ 4243021 h 4702174"/>
              <a:gd name="connsiteX857" fmla="*/ 471035 w 2781301"/>
              <a:gd name="connsiteY857" fmla="*/ 4305300 h 4702174"/>
              <a:gd name="connsiteX858" fmla="*/ 384970 w 2781301"/>
              <a:gd name="connsiteY858" fmla="*/ 4232641 h 4702174"/>
              <a:gd name="connsiteX859" fmla="*/ 382362 w 2781301"/>
              <a:gd name="connsiteY859" fmla="*/ 4170362 h 4702174"/>
              <a:gd name="connsiteX860" fmla="*/ 1685083 w 2781301"/>
              <a:gd name="connsiteY860" fmla="*/ 4162001 h 4702174"/>
              <a:gd name="connsiteX861" fmla="*/ 1636896 w 2781301"/>
              <a:gd name="connsiteY861" fmla="*/ 4191380 h 4702174"/>
              <a:gd name="connsiteX862" fmla="*/ 1696653 w 2781301"/>
              <a:gd name="connsiteY862" fmla="*/ 4212157 h 4702174"/>
              <a:gd name="connsiteX863" fmla="*/ 1706721 w 2781301"/>
              <a:gd name="connsiteY863" fmla="*/ 4241414 h 4702174"/>
              <a:gd name="connsiteX864" fmla="*/ 1696084 w 2781301"/>
              <a:gd name="connsiteY864" fmla="*/ 4267199 h 4702174"/>
              <a:gd name="connsiteX865" fmla="*/ 1713106 w 2781301"/>
              <a:gd name="connsiteY865" fmla="*/ 4267199 h 4702174"/>
              <a:gd name="connsiteX866" fmla="*/ 1772289 w 2781301"/>
              <a:gd name="connsiteY866" fmla="*/ 4267199 h 4702174"/>
              <a:gd name="connsiteX867" fmla="*/ 1797444 w 2781301"/>
              <a:gd name="connsiteY867" fmla="*/ 4267199 h 4702174"/>
              <a:gd name="connsiteX868" fmla="*/ 1795428 w 2781301"/>
              <a:gd name="connsiteY868" fmla="*/ 4239811 h 4702174"/>
              <a:gd name="connsiteX869" fmla="*/ 1685083 w 2781301"/>
              <a:gd name="connsiteY869" fmla="*/ 4162001 h 4702174"/>
              <a:gd name="connsiteX870" fmla="*/ 946710 w 2781301"/>
              <a:gd name="connsiteY870" fmla="*/ 4160327 h 4702174"/>
              <a:gd name="connsiteX871" fmla="*/ 922181 w 2781301"/>
              <a:gd name="connsiteY871" fmla="*/ 4167025 h 4702174"/>
              <a:gd name="connsiteX872" fmla="*/ 921466 w 2781301"/>
              <a:gd name="connsiteY872" fmla="*/ 4167039 h 4702174"/>
              <a:gd name="connsiteX873" fmla="*/ 880972 w 2781301"/>
              <a:gd name="connsiteY873" fmla="*/ 4138322 h 4702174"/>
              <a:gd name="connsiteX874" fmla="*/ 910080 w 2781301"/>
              <a:gd name="connsiteY874" fmla="*/ 4150122 h 4702174"/>
              <a:gd name="connsiteX875" fmla="*/ 949326 w 2781301"/>
              <a:gd name="connsiteY875" fmla="*/ 4152673 h 4702174"/>
              <a:gd name="connsiteX876" fmla="*/ 900637 w 2781301"/>
              <a:gd name="connsiteY876" fmla="*/ 4167471 h 4702174"/>
              <a:gd name="connsiteX877" fmla="*/ 876066 w 2781301"/>
              <a:gd name="connsiteY877" fmla="*/ 4167981 h 4702174"/>
              <a:gd name="connsiteX878" fmla="*/ 898960 w 2781301"/>
              <a:gd name="connsiteY878" fmla="*/ 4167981 h 4702174"/>
              <a:gd name="connsiteX879" fmla="*/ 900637 w 2781301"/>
              <a:gd name="connsiteY879" fmla="*/ 4167471 h 4702174"/>
              <a:gd name="connsiteX880" fmla="*/ 921466 w 2781301"/>
              <a:gd name="connsiteY880" fmla="*/ 4167039 h 4702174"/>
              <a:gd name="connsiteX881" fmla="*/ 880890 w 2781301"/>
              <a:gd name="connsiteY881" fmla="*/ 4177828 h 4702174"/>
              <a:gd name="connsiteX882" fmla="*/ 808038 w 2781301"/>
              <a:gd name="connsiteY882" fmla="*/ 4155224 h 4702174"/>
              <a:gd name="connsiteX883" fmla="*/ 849901 w 2781301"/>
              <a:gd name="connsiteY883" fmla="*/ 4139916 h 4702174"/>
              <a:gd name="connsiteX884" fmla="*/ 880972 w 2781301"/>
              <a:gd name="connsiteY884" fmla="*/ 4138322 h 4702174"/>
              <a:gd name="connsiteX885" fmla="*/ 1333058 w 2781301"/>
              <a:gd name="connsiteY885" fmla="*/ 4106123 h 4702174"/>
              <a:gd name="connsiteX886" fmla="*/ 1335656 w 2781301"/>
              <a:gd name="connsiteY886" fmla="*/ 4106123 h 4702174"/>
              <a:gd name="connsiteX887" fmla="*/ 1335656 w 2781301"/>
              <a:gd name="connsiteY887" fmla="*/ 4113914 h 4702174"/>
              <a:gd name="connsiteX888" fmla="*/ 1333058 w 2781301"/>
              <a:gd name="connsiteY888" fmla="*/ 4113914 h 4702174"/>
              <a:gd name="connsiteX889" fmla="*/ 1333058 w 2781301"/>
              <a:gd name="connsiteY889" fmla="*/ 4108720 h 4702174"/>
              <a:gd name="connsiteX890" fmla="*/ 1335656 w 2781301"/>
              <a:gd name="connsiteY890" fmla="*/ 4108720 h 4702174"/>
              <a:gd name="connsiteX891" fmla="*/ 1333058 w 2781301"/>
              <a:gd name="connsiteY891" fmla="*/ 4106123 h 4702174"/>
              <a:gd name="connsiteX892" fmla="*/ 1325264 w 2781301"/>
              <a:gd name="connsiteY892" fmla="*/ 4106123 h 4702174"/>
              <a:gd name="connsiteX893" fmla="*/ 1327862 w 2781301"/>
              <a:gd name="connsiteY893" fmla="*/ 4106123 h 4702174"/>
              <a:gd name="connsiteX894" fmla="*/ 1325264 w 2781301"/>
              <a:gd name="connsiteY894" fmla="*/ 4108720 h 4702174"/>
              <a:gd name="connsiteX895" fmla="*/ 1325264 w 2781301"/>
              <a:gd name="connsiteY895" fmla="*/ 4113914 h 4702174"/>
              <a:gd name="connsiteX896" fmla="*/ 1327862 w 2781301"/>
              <a:gd name="connsiteY896" fmla="*/ 4116511 h 4702174"/>
              <a:gd name="connsiteX897" fmla="*/ 1327862 w 2781301"/>
              <a:gd name="connsiteY897" fmla="*/ 4119108 h 4702174"/>
              <a:gd name="connsiteX898" fmla="*/ 1325264 w 2781301"/>
              <a:gd name="connsiteY898" fmla="*/ 4119108 h 4702174"/>
              <a:gd name="connsiteX899" fmla="*/ 1322665 w 2781301"/>
              <a:gd name="connsiteY899" fmla="*/ 4113914 h 4702174"/>
              <a:gd name="connsiteX900" fmla="*/ 1325264 w 2781301"/>
              <a:gd name="connsiteY900" fmla="*/ 4106123 h 4702174"/>
              <a:gd name="connsiteX901" fmla="*/ 1797981 w 2781301"/>
              <a:gd name="connsiteY901" fmla="*/ 4100483 h 4702174"/>
              <a:gd name="connsiteX902" fmla="*/ 1800579 w 2781301"/>
              <a:gd name="connsiteY902" fmla="*/ 4103080 h 4702174"/>
              <a:gd name="connsiteX903" fmla="*/ 1797981 w 2781301"/>
              <a:gd name="connsiteY903" fmla="*/ 4108274 h 4702174"/>
              <a:gd name="connsiteX904" fmla="*/ 1797981 w 2781301"/>
              <a:gd name="connsiteY904" fmla="*/ 4103080 h 4702174"/>
              <a:gd name="connsiteX905" fmla="*/ 1797981 w 2781301"/>
              <a:gd name="connsiteY905" fmla="*/ 4100483 h 4702174"/>
              <a:gd name="connsiteX906" fmla="*/ 1835416 w 2781301"/>
              <a:gd name="connsiteY906" fmla="*/ 4100190 h 4702174"/>
              <a:gd name="connsiteX907" fmla="*/ 1847345 w 2781301"/>
              <a:gd name="connsiteY907" fmla="*/ 4105677 h 4702174"/>
              <a:gd name="connsiteX908" fmla="*/ 1855140 w 2781301"/>
              <a:gd name="connsiteY908" fmla="*/ 4113468 h 4702174"/>
              <a:gd name="connsiteX909" fmla="*/ 1883719 w 2781301"/>
              <a:gd name="connsiteY909" fmla="*/ 4162813 h 4702174"/>
              <a:gd name="connsiteX910" fmla="*/ 1865702 w 2781301"/>
              <a:gd name="connsiteY910" fmla="*/ 4118503 h 4702174"/>
              <a:gd name="connsiteX911" fmla="*/ 1873976 w 2781301"/>
              <a:gd name="connsiteY911" fmla="*/ 4129051 h 4702174"/>
              <a:gd name="connsiteX912" fmla="*/ 1886885 w 2781301"/>
              <a:gd name="connsiteY912" fmla="*/ 4166140 h 4702174"/>
              <a:gd name="connsiteX913" fmla="*/ 1891203 w 2781301"/>
              <a:gd name="connsiteY913" fmla="*/ 4206653 h 4702174"/>
              <a:gd name="connsiteX914" fmla="*/ 1888915 w 2781301"/>
              <a:gd name="connsiteY914" fmla="*/ 4204366 h 4702174"/>
              <a:gd name="connsiteX915" fmla="*/ 1886317 w 2781301"/>
              <a:gd name="connsiteY915" fmla="*/ 4180992 h 4702174"/>
              <a:gd name="connsiteX916" fmla="*/ 1852541 w 2781301"/>
              <a:gd name="connsiteY916" fmla="*/ 4113468 h 4702174"/>
              <a:gd name="connsiteX917" fmla="*/ 1847345 w 2781301"/>
              <a:gd name="connsiteY917" fmla="*/ 4108274 h 4702174"/>
              <a:gd name="connsiteX918" fmla="*/ 1795382 w 2781301"/>
              <a:gd name="connsiteY918" fmla="*/ 4097886 h 4702174"/>
              <a:gd name="connsiteX919" fmla="*/ 1797981 w 2781301"/>
              <a:gd name="connsiteY919" fmla="*/ 4100483 h 4702174"/>
              <a:gd name="connsiteX920" fmla="*/ 1795382 w 2781301"/>
              <a:gd name="connsiteY920" fmla="*/ 4103080 h 4702174"/>
              <a:gd name="connsiteX921" fmla="*/ 1792784 w 2781301"/>
              <a:gd name="connsiteY921" fmla="*/ 4103080 h 4702174"/>
              <a:gd name="connsiteX922" fmla="*/ 1792784 w 2781301"/>
              <a:gd name="connsiteY922" fmla="*/ 4100483 h 4702174"/>
              <a:gd name="connsiteX923" fmla="*/ 1795382 w 2781301"/>
              <a:gd name="connsiteY923" fmla="*/ 4097886 h 4702174"/>
              <a:gd name="connsiteX924" fmla="*/ 1629102 w 2781301"/>
              <a:gd name="connsiteY924" fmla="*/ 4097886 h 4702174"/>
              <a:gd name="connsiteX925" fmla="*/ 1634298 w 2781301"/>
              <a:gd name="connsiteY925" fmla="*/ 4100483 h 4702174"/>
              <a:gd name="connsiteX926" fmla="*/ 1634298 w 2781301"/>
              <a:gd name="connsiteY926" fmla="*/ 4113468 h 4702174"/>
              <a:gd name="connsiteX927" fmla="*/ 1631700 w 2781301"/>
              <a:gd name="connsiteY927" fmla="*/ 4116065 h 4702174"/>
              <a:gd name="connsiteX928" fmla="*/ 1618709 w 2781301"/>
              <a:gd name="connsiteY928" fmla="*/ 4113468 h 4702174"/>
              <a:gd name="connsiteX929" fmla="*/ 1631700 w 2781301"/>
              <a:gd name="connsiteY929" fmla="*/ 4113468 h 4702174"/>
              <a:gd name="connsiteX930" fmla="*/ 1634298 w 2781301"/>
              <a:gd name="connsiteY930" fmla="*/ 4110871 h 4702174"/>
              <a:gd name="connsiteX931" fmla="*/ 1634298 w 2781301"/>
              <a:gd name="connsiteY931" fmla="*/ 4105677 h 4702174"/>
              <a:gd name="connsiteX932" fmla="*/ 1626504 w 2781301"/>
              <a:gd name="connsiteY932" fmla="*/ 4105677 h 4702174"/>
              <a:gd name="connsiteX933" fmla="*/ 1626504 w 2781301"/>
              <a:gd name="connsiteY933" fmla="*/ 4100483 h 4702174"/>
              <a:gd name="connsiteX934" fmla="*/ 1629102 w 2781301"/>
              <a:gd name="connsiteY934" fmla="*/ 4097886 h 4702174"/>
              <a:gd name="connsiteX935" fmla="*/ 2212012 w 2781301"/>
              <a:gd name="connsiteY935" fmla="*/ 4097422 h 4702174"/>
              <a:gd name="connsiteX936" fmla="*/ 2215416 w 2781301"/>
              <a:gd name="connsiteY936" fmla="*/ 4098608 h 4702174"/>
              <a:gd name="connsiteX937" fmla="*/ 2211084 w 2781301"/>
              <a:gd name="connsiteY937" fmla="*/ 4097886 h 4702174"/>
              <a:gd name="connsiteX938" fmla="*/ 1796834 w 2781301"/>
              <a:gd name="connsiteY938" fmla="*/ 4092685 h 4702174"/>
              <a:gd name="connsiteX939" fmla="*/ 1790186 w 2781301"/>
              <a:gd name="connsiteY939" fmla="*/ 4097886 h 4702174"/>
              <a:gd name="connsiteX940" fmla="*/ 1787588 w 2781301"/>
              <a:gd name="connsiteY940" fmla="*/ 4100483 h 4702174"/>
              <a:gd name="connsiteX941" fmla="*/ 1790186 w 2781301"/>
              <a:gd name="connsiteY941" fmla="*/ 4108274 h 4702174"/>
              <a:gd name="connsiteX942" fmla="*/ 1787588 w 2781301"/>
              <a:gd name="connsiteY942" fmla="*/ 4108274 h 4702174"/>
              <a:gd name="connsiteX943" fmla="*/ 1784990 w 2781301"/>
              <a:gd name="connsiteY943" fmla="*/ 4097886 h 4702174"/>
              <a:gd name="connsiteX944" fmla="*/ 1787588 w 2781301"/>
              <a:gd name="connsiteY944" fmla="*/ 4095289 h 4702174"/>
              <a:gd name="connsiteX945" fmla="*/ 1818233 w 2781301"/>
              <a:gd name="connsiteY945" fmla="*/ 4092286 h 4702174"/>
              <a:gd name="connsiteX946" fmla="*/ 1828184 w 2781301"/>
              <a:gd name="connsiteY946" fmla="*/ 4095289 h 4702174"/>
              <a:gd name="connsiteX947" fmla="*/ 1835416 w 2781301"/>
              <a:gd name="connsiteY947" fmla="*/ 4100190 h 4702174"/>
              <a:gd name="connsiteX948" fmla="*/ 1800698 w 2781301"/>
              <a:gd name="connsiteY948" fmla="*/ 4091598 h 4702174"/>
              <a:gd name="connsiteX949" fmla="*/ 1796834 w 2781301"/>
              <a:gd name="connsiteY949" fmla="*/ 4092685 h 4702174"/>
              <a:gd name="connsiteX950" fmla="*/ 1797656 w 2781301"/>
              <a:gd name="connsiteY950" fmla="*/ 4092043 h 4702174"/>
              <a:gd name="connsiteX951" fmla="*/ 2242262 w 2781301"/>
              <a:gd name="connsiteY951" fmla="*/ 4090095 h 4702174"/>
              <a:gd name="connsiteX952" fmla="*/ 2244860 w 2781301"/>
              <a:gd name="connsiteY952" fmla="*/ 4090095 h 4702174"/>
              <a:gd name="connsiteX953" fmla="*/ 2244860 w 2781301"/>
              <a:gd name="connsiteY953" fmla="*/ 4092692 h 4702174"/>
              <a:gd name="connsiteX954" fmla="*/ 2227322 w 2781301"/>
              <a:gd name="connsiteY954" fmla="*/ 4102756 h 4702174"/>
              <a:gd name="connsiteX955" fmla="*/ 2215416 w 2781301"/>
              <a:gd name="connsiteY955" fmla="*/ 4098608 h 4702174"/>
              <a:gd name="connsiteX956" fmla="*/ 2228621 w 2781301"/>
              <a:gd name="connsiteY956" fmla="*/ 4100808 h 4702174"/>
              <a:gd name="connsiteX957" fmla="*/ 2242262 w 2781301"/>
              <a:gd name="connsiteY957" fmla="*/ 4090095 h 4702174"/>
              <a:gd name="connsiteX958" fmla="*/ 1810646 w 2781301"/>
              <a:gd name="connsiteY958" fmla="*/ 4088796 h 4702174"/>
              <a:gd name="connsiteX959" fmla="*/ 1818233 w 2781301"/>
              <a:gd name="connsiteY959" fmla="*/ 4092286 h 4702174"/>
              <a:gd name="connsiteX960" fmla="*/ 1810971 w 2781301"/>
              <a:gd name="connsiteY960" fmla="*/ 4090095 h 4702174"/>
              <a:gd name="connsiteX961" fmla="*/ 1800698 w 2781301"/>
              <a:gd name="connsiteY961" fmla="*/ 4091598 h 4702174"/>
              <a:gd name="connsiteX962" fmla="*/ 1112216 w 2781301"/>
              <a:gd name="connsiteY962" fmla="*/ 4085346 h 4702174"/>
              <a:gd name="connsiteX963" fmla="*/ 1114815 w 2781301"/>
              <a:gd name="connsiteY963" fmla="*/ 4085346 h 4702174"/>
              <a:gd name="connsiteX964" fmla="*/ 1117413 w 2781301"/>
              <a:gd name="connsiteY964" fmla="*/ 4085346 h 4702174"/>
              <a:gd name="connsiteX965" fmla="*/ 1117413 w 2781301"/>
              <a:gd name="connsiteY965" fmla="*/ 4090541 h 4702174"/>
              <a:gd name="connsiteX966" fmla="*/ 1112216 w 2781301"/>
              <a:gd name="connsiteY966" fmla="*/ 4090541 h 4702174"/>
              <a:gd name="connsiteX967" fmla="*/ 1112216 w 2781301"/>
              <a:gd name="connsiteY967" fmla="*/ 4085346 h 4702174"/>
              <a:gd name="connsiteX968" fmla="*/ 2203290 w 2781301"/>
              <a:gd name="connsiteY968" fmla="*/ 4084901 h 4702174"/>
              <a:gd name="connsiteX969" fmla="*/ 2216280 w 2781301"/>
              <a:gd name="connsiteY969" fmla="*/ 4084901 h 4702174"/>
              <a:gd name="connsiteX970" fmla="*/ 2216280 w 2781301"/>
              <a:gd name="connsiteY970" fmla="*/ 4095289 h 4702174"/>
              <a:gd name="connsiteX971" fmla="*/ 2212012 w 2781301"/>
              <a:gd name="connsiteY971" fmla="*/ 4097422 h 4702174"/>
              <a:gd name="connsiteX972" fmla="*/ 2205888 w 2781301"/>
              <a:gd name="connsiteY972" fmla="*/ 4095289 h 4702174"/>
              <a:gd name="connsiteX973" fmla="*/ 2203290 w 2781301"/>
              <a:gd name="connsiteY973" fmla="*/ 4095289 h 4702174"/>
              <a:gd name="connsiteX974" fmla="*/ 2203290 w 2781301"/>
              <a:gd name="connsiteY974" fmla="*/ 4084901 h 4702174"/>
              <a:gd name="connsiteX975" fmla="*/ 1829158 w 2781301"/>
              <a:gd name="connsiteY975" fmla="*/ 4071915 h 4702174"/>
              <a:gd name="connsiteX976" fmla="*/ 1863259 w 2781301"/>
              <a:gd name="connsiteY976" fmla="*/ 4112494 h 4702174"/>
              <a:gd name="connsiteX977" fmla="*/ 1865702 w 2781301"/>
              <a:gd name="connsiteY977" fmla="*/ 4118503 h 4702174"/>
              <a:gd name="connsiteX978" fmla="*/ 1029076 w 2781301"/>
              <a:gd name="connsiteY978" fmla="*/ 4048988 h 4702174"/>
              <a:gd name="connsiteX979" fmla="*/ 1039469 w 2781301"/>
              <a:gd name="connsiteY979" fmla="*/ 4082749 h 4702174"/>
              <a:gd name="connsiteX980" fmla="*/ 1034272 w 2781301"/>
              <a:gd name="connsiteY980" fmla="*/ 4085346 h 4702174"/>
              <a:gd name="connsiteX981" fmla="*/ 1034272 w 2781301"/>
              <a:gd name="connsiteY981" fmla="*/ 4087943 h 4702174"/>
              <a:gd name="connsiteX982" fmla="*/ 1026478 w 2781301"/>
              <a:gd name="connsiteY982" fmla="*/ 4085346 h 4702174"/>
              <a:gd name="connsiteX983" fmla="*/ 1026478 w 2781301"/>
              <a:gd name="connsiteY983" fmla="*/ 4074958 h 4702174"/>
              <a:gd name="connsiteX984" fmla="*/ 1036871 w 2781301"/>
              <a:gd name="connsiteY984" fmla="*/ 4074958 h 4702174"/>
              <a:gd name="connsiteX985" fmla="*/ 1039469 w 2781301"/>
              <a:gd name="connsiteY985" fmla="*/ 4080152 h 4702174"/>
              <a:gd name="connsiteX986" fmla="*/ 1039469 w 2781301"/>
              <a:gd name="connsiteY986" fmla="*/ 4067167 h 4702174"/>
              <a:gd name="connsiteX987" fmla="*/ 1029076 w 2781301"/>
              <a:gd name="connsiteY987" fmla="*/ 4048988 h 4702174"/>
              <a:gd name="connsiteX988" fmla="*/ 1005693 w 2781301"/>
              <a:gd name="connsiteY988" fmla="*/ 4038599 h 4702174"/>
              <a:gd name="connsiteX989" fmla="*/ 1029076 w 2781301"/>
              <a:gd name="connsiteY989" fmla="*/ 4048988 h 4702174"/>
              <a:gd name="connsiteX990" fmla="*/ 1005693 w 2781301"/>
              <a:gd name="connsiteY990" fmla="*/ 4041196 h 4702174"/>
              <a:gd name="connsiteX991" fmla="*/ 969319 w 2781301"/>
              <a:gd name="connsiteY991" fmla="*/ 4056779 h 4702174"/>
              <a:gd name="connsiteX992" fmla="*/ 961525 w 2781301"/>
              <a:gd name="connsiteY992" fmla="*/ 4108720 h 4702174"/>
              <a:gd name="connsiteX993" fmla="*/ 979712 w 2781301"/>
              <a:gd name="connsiteY993" fmla="*/ 4132094 h 4702174"/>
              <a:gd name="connsiteX994" fmla="*/ 984908 w 2781301"/>
              <a:gd name="connsiteY994" fmla="*/ 4137288 h 4702174"/>
              <a:gd name="connsiteX995" fmla="*/ 1055058 w 2781301"/>
              <a:gd name="connsiteY995" fmla="*/ 4119108 h 4702174"/>
              <a:gd name="connsiteX996" fmla="*/ 1138198 w 2781301"/>
              <a:gd name="connsiteY996" fmla="*/ 4116511 h 4702174"/>
              <a:gd name="connsiteX997" fmla="*/ 1179768 w 2781301"/>
              <a:gd name="connsiteY997" fmla="*/ 4126899 h 4702174"/>
              <a:gd name="connsiteX998" fmla="*/ 1229133 w 2781301"/>
              <a:gd name="connsiteY998" fmla="*/ 4147676 h 4702174"/>
              <a:gd name="connsiteX999" fmla="*/ 1270703 w 2781301"/>
              <a:gd name="connsiteY999" fmla="*/ 4176244 h 4702174"/>
              <a:gd name="connsiteX1000" fmla="*/ 1213544 w 2781301"/>
              <a:gd name="connsiteY1000" fmla="*/ 4137288 h 4702174"/>
              <a:gd name="connsiteX1001" fmla="*/ 1184964 w 2781301"/>
              <a:gd name="connsiteY1001" fmla="*/ 4121705 h 4702174"/>
              <a:gd name="connsiteX1002" fmla="*/ 1127805 w 2781301"/>
              <a:gd name="connsiteY1002" fmla="*/ 4103526 h 4702174"/>
              <a:gd name="connsiteX1003" fmla="*/ 1107020 w 2781301"/>
              <a:gd name="connsiteY1003" fmla="*/ 4095735 h 4702174"/>
              <a:gd name="connsiteX1004" fmla="*/ 1101824 w 2781301"/>
              <a:gd name="connsiteY1004" fmla="*/ 4087943 h 4702174"/>
              <a:gd name="connsiteX1005" fmla="*/ 1104422 w 2781301"/>
              <a:gd name="connsiteY1005" fmla="*/ 4080152 h 4702174"/>
              <a:gd name="connsiteX1006" fmla="*/ 1112216 w 2781301"/>
              <a:gd name="connsiteY1006" fmla="*/ 4077555 h 4702174"/>
              <a:gd name="connsiteX1007" fmla="*/ 1117413 w 2781301"/>
              <a:gd name="connsiteY1007" fmla="*/ 4080152 h 4702174"/>
              <a:gd name="connsiteX1008" fmla="*/ 1117413 w 2781301"/>
              <a:gd name="connsiteY1008" fmla="*/ 4085346 h 4702174"/>
              <a:gd name="connsiteX1009" fmla="*/ 1114815 w 2781301"/>
              <a:gd name="connsiteY1009" fmla="*/ 4082749 h 4702174"/>
              <a:gd name="connsiteX1010" fmla="*/ 1112216 w 2781301"/>
              <a:gd name="connsiteY1010" fmla="*/ 4080152 h 4702174"/>
              <a:gd name="connsiteX1011" fmla="*/ 1107020 w 2781301"/>
              <a:gd name="connsiteY1011" fmla="*/ 4082749 h 4702174"/>
              <a:gd name="connsiteX1012" fmla="*/ 1107020 w 2781301"/>
              <a:gd name="connsiteY1012" fmla="*/ 4093138 h 4702174"/>
              <a:gd name="connsiteX1013" fmla="*/ 1127805 w 2781301"/>
              <a:gd name="connsiteY1013" fmla="*/ 4100929 h 4702174"/>
              <a:gd name="connsiteX1014" fmla="*/ 1213544 w 2781301"/>
              <a:gd name="connsiteY1014" fmla="*/ 4134691 h 4702174"/>
              <a:gd name="connsiteX1015" fmla="*/ 1278497 w 2781301"/>
              <a:gd name="connsiteY1015" fmla="*/ 4178841 h 4702174"/>
              <a:gd name="connsiteX1016" fmla="*/ 1309675 w 2781301"/>
              <a:gd name="connsiteY1016" fmla="*/ 4210006 h 4702174"/>
              <a:gd name="connsiteX1017" fmla="*/ 1385021 w 2781301"/>
              <a:gd name="connsiteY1017" fmla="*/ 4376218 h 4702174"/>
              <a:gd name="connsiteX1018" fmla="*/ 1366834 w 2781301"/>
              <a:gd name="connsiteY1018" fmla="*/ 4277529 h 4702174"/>
              <a:gd name="connsiteX1019" fmla="*/ 1338254 w 2781301"/>
              <a:gd name="connsiteY1019" fmla="*/ 4220394 h 4702174"/>
              <a:gd name="connsiteX1020" fmla="*/ 1304478 w 2781301"/>
              <a:gd name="connsiteY1020" fmla="*/ 4100929 h 4702174"/>
              <a:gd name="connsiteX1021" fmla="*/ 1317469 w 2781301"/>
              <a:gd name="connsiteY1021" fmla="*/ 4090541 h 4702174"/>
              <a:gd name="connsiteX1022" fmla="*/ 1340852 w 2781301"/>
              <a:gd name="connsiteY1022" fmla="*/ 4095735 h 4702174"/>
              <a:gd name="connsiteX1023" fmla="*/ 1343451 w 2781301"/>
              <a:gd name="connsiteY1023" fmla="*/ 4098332 h 4702174"/>
              <a:gd name="connsiteX1024" fmla="*/ 1340852 w 2781301"/>
              <a:gd name="connsiteY1024" fmla="*/ 4116511 h 4702174"/>
              <a:gd name="connsiteX1025" fmla="*/ 1327862 w 2781301"/>
              <a:gd name="connsiteY1025" fmla="*/ 4119108 h 4702174"/>
              <a:gd name="connsiteX1026" fmla="*/ 1340852 w 2781301"/>
              <a:gd name="connsiteY1026" fmla="*/ 4113914 h 4702174"/>
              <a:gd name="connsiteX1027" fmla="*/ 1340852 w 2781301"/>
              <a:gd name="connsiteY1027" fmla="*/ 4098332 h 4702174"/>
              <a:gd name="connsiteX1028" fmla="*/ 1338254 w 2781301"/>
              <a:gd name="connsiteY1028" fmla="*/ 4098332 h 4702174"/>
              <a:gd name="connsiteX1029" fmla="*/ 1320067 w 2781301"/>
              <a:gd name="connsiteY1029" fmla="*/ 4093138 h 4702174"/>
              <a:gd name="connsiteX1030" fmla="*/ 1307077 w 2781301"/>
              <a:gd name="connsiteY1030" fmla="*/ 4103526 h 4702174"/>
              <a:gd name="connsiteX1031" fmla="*/ 1338254 w 2781301"/>
              <a:gd name="connsiteY1031" fmla="*/ 4217797 h 4702174"/>
              <a:gd name="connsiteX1032" fmla="*/ 1356441 w 2781301"/>
              <a:gd name="connsiteY1032" fmla="*/ 4246364 h 4702174"/>
              <a:gd name="connsiteX1033" fmla="*/ 1351245 w 2781301"/>
              <a:gd name="connsiteY1033" fmla="*/ 4171050 h 4702174"/>
              <a:gd name="connsiteX1034" fmla="*/ 1387619 w 2781301"/>
              <a:gd name="connsiteY1034" fmla="*/ 4171050 h 4702174"/>
              <a:gd name="connsiteX1035" fmla="*/ 1390217 w 2781301"/>
              <a:gd name="connsiteY1035" fmla="*/ 4191826 h 4702174"/>
              <a:gd name="connsiteX1036" fmla="*/ 1382423 w 2781301"/>
              <a:gd name="connsiteY1036" fmla="*/ 4178841 h 4702174"/>
              <a:gd name="connsiteX1037" fmla="*/ 1356441 w 2781301"/>
              <a:gd name="connsiteY1037" fmla="*/ 4215200 h 4702174"/>
              <a:gd name="connsiteX1038" fmla="*/ 1387619 w 2781301"/>
              <a:gd name="connsiteY1038" fmla="*/ 4394397 h 4702174"/>
              <a:gd name="connsiteX1039" fmla="*/ 1387619 w 2781301"/>
              <a:gd name="connsiteY1039" fmla="*/ 4402188 h 4702174"/>
              <a:gd name="connsiteX1040" fmla="*/ 1387619 w 2781301"/>
              <a:gd name="connsiteY1040" fmla="*/ 4404785 h 4702174"/>
              <a:gd name="connsiteX1041" fmla="*/ 1382423 w 2781301"/>
              <a:gd name="connsiteY1041" fmla="*/ 4407382 h 4702174"/>
              <a:gd name="connsiteX1042" fmla="*/ 1361637 w 2781301"/>
              <a:gd name="connsiteY1042" fmla="*/ 4313888 h 4702174"/>
              <a:gd name="connsiteX1043" fmla="*/ 1343451 w 2781301"/>
              <a:gd name="connsiteY1043" fmla="*/ 4290515 h 4702174"/>
              <a:gd name="connsiteX1044" fmla="*/ 1335656 w 2781301"/>
              <a:gd name="connsiteY1044" fmla="*/ 4285320 h 4702174"/>
              <a:gd name="connsiteX1045" fmla="*/ 1333058 w 2781301"/>
              <a:gd name="connsiteY1045" fmla="*/ 4282723 h 4702174"/>
              <a:gd name="connsiteX1046" fmla="*/ 1325264 w 2781301"/>
              <a:gd name="connsiteY1046" fmla="*/ 4282723 h 4702174"/>
              <a:gd name="connsiteX1047" fmla="*/ 1322665 w 2781301"/>
              <a:gd name="connsiteY1047" fmla="*/ 4282723 h 4702174"/>
              <a:gd name="connsiteX1048" fmla="*/ 1322665 w 2781301"/>
              <a:gd name="connsiteY1048" fmla="*/ 4280126 h 4702174"/>
              <a:gd name="connsiteX1049" fmla="*/ 1333058 w 2781301"/>
              <a:gd name="connsiteY1049" fmla="*/ 4280126 h 4702174"/>
              <a:gd name="connsiteX1050" fmla="*/ 1338254 w 2781301"/>
              <a:gd name="connsiteY1050" fmla="*/ 4282723 h 4702174"/>
              <a:gd name="connsiteX1051" fmla="*/ 1343451 w 2781301"/>
              <a:gd name="connsiteY1051" fmla="*/ 4287917 h 4702174"/>
              <a:gd name="connsiteX1052" fmla="*/ 1353843 w 2781301"/>
              <a:gd name="connsiteY1052" fmla="*/ 4298306 h 4702174"/>
              <a:gd name="connsiteX1053" fmla="*/ 1325264 w 2781301"/>
              <a:gd name="connsiteY1053" fmla="*/ 4254156 h 4702174"/>
              <a:gd name="connsiteX1054" fmla="*/ 1299282 w 2781301"/>
              <a:gd name="connsiteY1054" fmla="*/ 4230782 h 4702174"/>
              <a:gd name="connsiteX1055" fmla="*/ 1265506 w 2781301"/>
              <a:gd name="connsiteY1055" fmla="*/ 4210006 h 4702174"/>
              <a:gd name="connsiteX1056" fmla="*/ 1260310 w 2781301"/>
              <a:gd name="connsiteY1056" fmla="*/ 4210006 h 4702174"/>
              <a:gd name="connsiteX1057" fmla="*/ 1249918 w 2781301"/>
              <a:gd name="connsiteY1057" fmla="*/ 4212603 h 4702174"/>
              <a:gd name="connsiteX1058" fmla="*/ 1265506 w 2781301"/>
              <a:gd name="connsiteY1058" fmla="*/ 4207408 h 4702174"/>
              <a:gd name="connsiteX1059" fmla="*/ 1294086 w 2781301"/>
              <a:gd name="connsiteY1059" fmla="*/ 4222991 h 4702174"/>
              <a:gd name="connsiteX1060" fmla="*/ 1270703 w 2781301"/>
              <a:gd name="connsiteY1060" fmla="*/ 4204811 h 4702174"/>
              <a:gd name="connsiteX1061" fmla="*/ 1262908 w 2781301"/>
              <a:gd name="connsiteY1061" fmla="*/ 4197020 h 4702174"/>
              <a:gd name="connsiteX1062" fmla="*/ 1197955 w 2781301"/>
              <a:gd name="connsiteY1062" fmla="*/ 4191826 h 4702174"/>
              <a:gd name="connsiteX1063" fmla="*/ 1177170 w 2781301"/>
              <a:gd name="connsiteY1063" fmla="*/ 4233379 h 4702174"/>
              <a:gd name="connsiteX1064" fmla="*/ 1200553 w 2781301"/>
              <a:gd name="connsiteY1064" fmla="*/ 4235976 h 4702174"/>
              <a:gd name="connsiteX1065" fmla="*/ 1156385 w 2781301"/>
              <a:gd name="connsiteY1065" fmla="*/ 4243767 h 4702174"/>
              <a:gd name="connsiteX1066" fmla="*/ 1192759 w 2781301"/>
              <a:gd name="connsiteY1066" fmla="*/ 4184035 h 4702174"/>
              <a:gd name="connsiteX1067" fmla="*/ 1239525 w 2781301"/>
              <a:gd name="connsiteY1067" fmla="*/ 4186632 h 4702174"/>
              <a:gd name="connsiteX1068" fmla="*/ 1112216 w 2781301"/>
              <a:gd name="connsiteY1068" fmla="*/ 4176244 h 4702174"/>
              <a:gd name="connsiteX1069" fmla="*/ 1075843 w 2781301"/>
              <a:gd name="connsiteY1069" fmla="*/ 4199617 h 4702174"/>
              <a:gd name="connsiteX1070" fmla="*/ 1096628 w 2781301"/>
              <a:gd name="connsiteY1070" fmla="*/ 4184035 h 4702174"/>
              <a:gd name="connsiteX1071" fmla="*/ 1062852 w 2781301"/>
              <a:gd name="connsiteY1071" fmla="*/ 4199617 h 4702174"/>
              <a:gd name="connsiteX1072" fmla="*/ 1039469 w 2781301"/>
              <a:gd name="connsiteY1072" fmla="*/ 4220394 h 4702174"/>
              <a:gd name="connsiteX1073" fmla="*/ 1013487 w 2781301"/>
              <a:gd name="connsiteY1073" fmla="*/ 4267141 h 4702174"/>
              <a:gd name="connsiteX1074" fmla="*/ 1013490 w 2781301"/>
              <a:gd name="connsiteY1074" fmla="*/ 4267199 h 4702174"/>
              <a:gd name="connsiteX1075" fmla="*/ 1017480 w 2781301"/>
              <a:gd name="connsiteY1075" fmla="*/ 4267199 h 4702174"/>
              <a:gd name="connsiteX1076" fmla="*/ 1283422 w 2781301"/>
              <a:gd name="connsiteY1076" fmla="*/ 4267199 h 4702174"/>
              <a:gd name="connsiteX1077" fmla="*/ 1293813 w 2781301"/>
              <a:gd name="connsiteY1077" fmla="*/ 4276724 h 4702174"/>
              <a:gd name="connsiteX1078" fmla="*/ 1084980 w 2781301"/>
              <a:gd name="connsiteY1078" fmla="*/ 4276724 h 4702174"/>
              <a:gd name="connsiteX1079" fmla="*/ 1013973 w 2781301"/>
              <a:gd name="connsiteY1079" fmla="*/ 4276724 h 4702174"/>
              <a:gd name="connsiteX1080" fmla="*/ 1014616 w 2781301"/>
              <a:gd name="connsiteY1080" fmla="*/ 4289424 h 4702174"/>
              <a:gd name="connsiteX1081" fmla="*/ 1022063 w 2781301"/>
              <a:gd name="connsiteY1081" fmla="*/ 4289424 h 4702174"/>
              <a:gd name="connsiteX1082" fmla="*/ 1301888 w 2781301"/>
              <a:gd name="connsiteY1082" fmla="*/ 4289424 h 4702174"/>
              <a:gd name="connsiteX1083" fmla="*/ 1309688 w 2781301"/>
              <a:gd name="connsiteY1083" fmla="*/ 4302124 h 4702174"/>
              <a:gd name="connsiteX1084" fmla="*/ 1088480 w 2781301"/>
              <a:gd name="connsiteY1084" fmla="*/ 4302124 h 4702174"/>
              <a:gd name="connsiteX1085" fmla="*/ 1067997 w 2781301"/>
              <a:gd name="connsiteY1085" fmla="*/ 4302124 h 4702174"/>
              <a:gd name="connsiteX1086" fmla="*/ 1068698 w 2781301"/>
              <a:gd name="connsiteY1086" fmla="*/ 4303175 h 4702174"/>
              <a:gd name="connsiteX1087" fmla="*/ 1068048 w 2781301"/>
              <a:gd name="connsiteY1087" fmla="*/ 4306097 h 4702174"/>
              <a:gd name="connsiteX1088" fmla="*/ 1065450 w 2781301"/>
              <a:gd name="connsiteY1088" fmla="*/ 4311291 h 4702174"/>
              <a:gd name="connsiteX1089" fmla="*/ 1052429 w 2781301"/>
              <a:gd name="connsiteY1089" fmla="*/ 4316412 h 4702174"/>
              <a:gd name="connsiteX1090" fmla="*/ 1059330 w 2781301"/>
              <a:gd name="connsiteY1090" fmla="*/ 4316412 h 4702174"/>
              <a:gd name="connsiteX1091" fmla="*/ 1091966 w 2781301"/>
              <a:gd name="connsiteY1091" fmla="*/ 4316412 h 4702174"/>
              <a:gd name="connsiteX1092" fmla="*/ 1112136 w 2781301"/>
              <a:gd name="connsiteY1092" fmla="*/ 4302445 h 4702174"/>
              <a:gd name="connsiteX1093" fmla="*/ 1143394 w 2781301"/>
              <a:gd name="connsiteY1093" fmla="*/ 4303500 h 4702174"/>
              <a:gd name="connsiteX1094" fmla="*/ 1159674 w 2781301"/>
              <a:gd name="connsiteY1094" fmla="*/ 4316412 h 4702174"/>
              <a:gd name="connsiteX1095" fmla="*/ 1206143 w 2781301"/>
              <a:gd name="connsiteY1095" fmla="*/ 4316412 h 4702174"/>
              <a:gd name="connsiteX1096" fmla="*/ 1319956 w 2781301"/>
              <a:gd name="connsiteY1096" fmla="*/ 4316412 h 4702174"/>
              <a:gd name="connsiteX1097" fmla="*/ 1330326 w 2781301"/>
              <a:gd name="connsiteY1097" fmla="*/ 4329112 h 4702174"/>
              <a:gd name="connsiteX1098" fmla="*/ 1178298 w 2781301"/>
              <a:gd name="connsiteY1098" fmla="*/ 4329112 h 4702174"/>
              <a:gd name="connsiteX1099" fmla="*/ 1172408 w 2781301"/>
              <a:gd name="connsiteY1099" fmla="*/ 4329112 h 4702174"/>
              <a:gd name="connsiteX1100" fmla="*/ 1184315 w 2781301"/>
              <a:gd name="connsiteY1100" fmla="*/ 4359337 h 4702174"/>
              <a:gd name="connsiteX1101" fmla="*/ 1127805 w 2781301"/>
              <a:gd name="connsiteY1101" fmla="*/ 4438547 h 4702174"/>
              <a:gd name="connsiteX1102" fmla="*/ 938141 w 2781301"/>
              <a:gd name="connsiteY1102" fmla="*/ 4324276 h 4702174"/>
              <a:gd name="connsiteX1103" fmla="*/ 982310 w 2781301"/>
              <a:gd name="connsiteY1103" fmla="*/ 4212603 h 4702174"/>
              <a:gd name="connsiteX1104" fmla="*/ 1161581 w 2781301"/>
              <a:gd name="connsiteY1104" fmla="*/ 4139885 h 4702174"/>
              <a:gd name="connsiteX1105" fmla="*/ 1125207 w 2781301"/>
              <a:gd name="connsiteY1105" fmla="*/ 4137288 h 4702174"/>
              <a:gd name="connsiteX1106" fmla="*/ 997899 w 2781301"/>
              <a:gd name="connsiteY1106" fmla="*/ 4184035 h 4702174"/>
              <a:gd name="connsiteX1107" fmla="*/ 940740 w 2781301"/>
              <a:gd name="connsiteY1107" fmla="*/ 4235976 h 4702174"/>
              <a:gd name="connsiteX1108" fmla="*/ 907289 w 2781301"/>
              <a:gd name="connsiteY1108" fmla="*/ 4295709 h 4702174"/>
              <a:gd name="connsiteX1109" fmla="*/ 898380 w 2781301"/>
              <a:gd name="connsiteY1109" fmla="*/ 4325855 h 4702174"/>
              <a:gd name="connsiteX1110" fmla="*/ 902417 w 2781301"/>
              <a:gd name="connsiteY1110" fmla="*/ 4305772 h 4702174"/>
              <a:gd name="connsiteX1111" fmla="*/ 927749 w 2781301"/>
              <a:gd name="connsiteY1111" fmla="*/ 4251559 h 4702174"/>
              <a:gd name="connsiteX1112" fmla="*/ 914758 w 2781301"/>
              <a:gd name="connsiteY1112" fmla="*/ 4269738 h 4702174"/>
              <a:gd name="connsiteX1113" fmla="*/ 873188 w 2781301"/>
              <a:gd name="connsiteY1113" fmla="*/ 4391800 h 4702174"/>
              <a:gd name="connsiteX1114" fmla="*/ 891375 w 2781301"/>
              <a:gd name="connsiteY1114" fmla="*/ 4521653 h 4702174"/>
              <a:gd name="connsiteX1115" fmla="*/ 919954 w 2781301"/>
              <a:gd name="connsiteY1115" fmla="*/ 4563206 h 4702174"/>
              <a:gd name="connsiteX1116" fmla="*/ 904366 w 2781301"/>
              <a:gd name="connsiteY1116" fmla="*/ 4558012 h 4702174"/>
              <a:gd name="connsiteX1117" fmla="*/ 886179 w 2781301"/>
              <a:gd name="connsiteY1117" fmla="*/ 4513862 h 4702174"/>
              <a:gd name="connsiteX1118" fmla="*/ 867992 w 2781301"/>
              <a:gd name="connsiteY1118" fmla="*/ 4389203 h 4702174"/>
              <a:gd name="connsiteX1119" fmla="*/ 896571 w 2781301"/>
              <a:gd name="connsiteY1119" fmla="*/ 4293112 h 4702174"/>
              <a:gd name="connsiteX1120" fmla="*/ 888777 w 2781301"/>
              <a:gd name="connsiteY1120" fmla="*/ 4303500 h 4702174"/>
              <a:gd name="connsiteX1121" fmla="*/ 878384 w 2781301"/>
              <a:gd name="connsiteY1121" fmla="*/ 4316485 h 4702174"/>
              <a:gd name="connsiteX1122" fmla="*/ 766665 w 2781301"/>
              <a:gd name="connsiteY1122" fmla="*/ 4537236 h 4702174"/>
              <a:gd name="connsiteX1123" fmla="*/ 774459 w 2781301"/>
              <a:gd name="connsiteY1123" fmla="*/ 4594371 h 4702174"/>
              <a:gd name="connsiteX1124" fmla="*/ 792646 w 2781301"/>
              <a:gd name="connsiteY1124" fmla="*/ 4599565 h 4702174"/>
              <a:gd name="connsiteX1125" fmla="*/ 803038 w 2781301"/>
              <a:gd name="connsiteY1125" fmla="*/ 4594371 h 4702174"/>
              <a:gd name="connsiteX1126" fmla="*/ 805637 w 2781301"/>
              <a:gd name="connsiteY1126" fmla="*/ 4583983 h 4702174"/>
              <a:gd name="connsiteX1127" fmla="*/ 803038 w 2781301"/>
              <a:gd name="connsiteY1127" fmla="*/ 4581386 h 4702174"/>
              <a:gd name="connsiteX1128" fmla="*/ 795244 w 2781301"/>
              <a:gd name="connsiteY1128" fmla="*/ 4578789 h 4702174"/>
              <a:gd name="connsiteX1129" fmla="*/ 792646 w 2781301"/>
              <a:gd name="connsiteY1129" fmla="*/ 4578789 h 4702174"/>
              <a:gd name="connsiteX1130" fmla="*/ 795244 w 2781301"/>
              <a:gd name="connsiteY1130" fmla="*/ 4576192 h 4702174"/>
              <a:gd name="connsiteX1131" fmla="*/ 805637 w 2781301"/>
              <a:gd name="connsiteY1131" fmla="*/ 4578789 h 4702174"/>
              <a:gd name="connsiteX1132" fmla="*/ 808235 w 2781301"/>
              <a:gd name="connsiteY1132" fmla="*/ 4581386 h 4702174"/>
              <a:gd name="connsiteX1133" fmla="*/ 805637 w 2781301"/>
              <a:gd name="connsiteY1133" fmla="*/ 4596968 h 4702174"/>
              <a:gd name="connsiteX1134" fmla="*/ 792646 w 2781301"/>
              <a:gd name="connsiteY1134" fmla="*/ 4602162 h 4702174"/>
              <a:gd name="connsiteX1135" fmla="*/ 771861 w 2781301"/>
              <a:gd name="connsiteY1135" fmla="*/ 4594371 h 4702174"/>
              <a:gd name="connsiteX1136" fmla="*/ 764066 w 2781301"/>
              <a:gd name="connsiteY1136" fmla="*/ 4537236 h 4702174"/>
              <a:gd name="connsiteX1137" fmla="*/ 855001 w 2781301"/>
              <a:gd name="connsiteY1137" fmla="*/ 4352844 h 4702174"/>
              <a:gd name="connsiteX1138" fmla="*/ 795244 w 2781301"/>
              <a:gd name="connsiteY1138" fmla="*/ 4441144 h 4702174"/>
              <a:gd name="connsiteX1139" fmla="*/ 769263 w 2781301"/>
              <a:gd name="connsiteY1139" fmla="*/ 4474906 h 4702174"/>
              <a:gd name="connsiteX1140" fmla="*/ 730291 w 2781301"/>
              <a:gd name="connsiteY1140" fmla="*/ 4529444 h 4702174"/>
              <a:gd name="connsiteX1141" fmla="*/ 595188 w 2781301"/>
              <a:gd name="connsiteY1141" fmla="*/ 4586580 h 4702174"/>
              <a:gd name="connsiteX1142" fmla="*/ 548421 w 2781301"/>
              <a:gd name="connsiteY1142" fmla="*/ 4565803 h 4702174"/>
              <a:gd name="connsiteX1143" fmla="*/ 597786 w 2781301"/>
              <a:gd name="connsiteY1143" fmla="*/ 4583983 h 4702174"/>
              <a:gd name="connsiteX1144" fmla="*/ 730291 w 2781301"/>
              <a:gd name="connsiteY1144" fmla="*/ 4526847 h 4702174"/>
              <a:gd name="connsiteX1145" fmla="*/ 758870 w 2781301"/>
              <a:gd name="connsiteY1145" fmla="*/ 4490488 h 4702174"/>
              <a:gd name="connsiteX1146" fmla="*/ 699113 w 2781301"/>
              <a:gd name="connsiteY1146" fmla="*/ 4537236 h 4702174"/>
              <a:gd name="connsiteX1147" fmla="*/ 649748 w 2781301"/>
              <a:gd name="connsiteY1147" fmla="*/ 4524250 h 4702174"/>
              <a:gd name="connsiteX1148" fmla="*/ 641954 w 2781301"/>
              <a:gd name="connsiteY1148" fmla="*/ 4508668 h 4702174"/>
              <a:gd name="connsiteX1149" fmla="*/ 670534 w 2781301"/>
              <a:gd name="connsiteY1149" fmla="*/ 4464518 h 4702174"/>
              <a:gd name="connsiteX1150" fmla="*/ 693917 w 2781301"/>
              <a:gd name="connsiteY1150" fmla="*/ 4498280 h 4702174"/>
              <a:gd name="connsiteX1151" fmla="*/ 673132 w 2781301"/>
              <a:gd name="connsiteY1151" fmla="*/ 4506071 h 4702174"/>
              <a:gd name="connsiteX1152" fmla="*/ 660141 w 2781301"/>
              <a:gd name="connsiteY1152" fmla="*/ 4480100 h 4702174"/>
              <a:gd name="connsiteX1153" fmla="*/ 644552 w 2781301"/>
              <a:gd name="connsiteY1153" fmla="*/ 4490488 h 4702174"/>
              <a:gd name="connsiteX1154" fmla="*/ 649748 w 2781301"/>
              <a:gd name="connsiteY1154" fmla="*/ 4521653 h 4702174"/>
              <a:gd name="connsiteX1155" fmla="*/ 699113 w 2781301"/>
              <a:gd name="connsiteY1155" fmla="*/ 4534639 h 4702174"/>
              <a:gd name="connsiteX1156" fmla="*/ 790048 w 2781301"/>
              <a:gd name="connsiteY1156" fmla="*/ 4438547 h 4702174"/>
              <a:gd name="connsiteX1157" fmla="*/ 756272 w 2781301"/>
              <a:gd name="connsiteY1157" fmla="*/ 4461921 h 4702174"/>
              <a:gd name="connsiteX1158" fmla="*/ 735487 w 2781301"/>
              <a:gd name="connsiteY1158" fmla="*/ 4459324 h 4702174"/>
              <a:gd name="connsiteX1159" fmla="*/ 732889 w 2781301"/>
              <a:gd name="connsiteY1159" fmla="*/ 4456727 h 4702174"/>
              <a:gd name="connsiteX1160" fmla="*/ 732889 w 2781301"/>
              <a:gd name="connsiteY1160" fmla="*/ 4441144 h 4702174"/>
              <a:gd name="connsiteX1161" fmla="*/ 743281 w 2781301"/>
              <a:gd name="connsiteY1161" fmla="*/ 4438547 h 4702174"/>
              <a:gd name="connsiteX1162" fmla="*/ 735487 w 2781301"/>
              <a:gd name="connsiteY1162" fmla="*/ 4443741 h 4702174"/>
              <a:gd name="connsiteX1163" fmla="*/ 735487 w 2781301"/>
              <a:gd name="connsiteY1163" fmla="*/ 4456727 h 4702174"/>
              <a:gd name="connsiteX1164" fmla="*/ 738085 w 2781301"/>
              <a:gd name="connsiteY1164" fmla="*/ 4456727 h 4702174"/>
              <a:gd name="connsiteX1165" fmla="*/ 748478 w 2781301"/>
              <a:gd name="connsiteY1165" fmla="*/ 4461921 h 4702174"/>
              <a:gd name="connsiteX1166" fmla="*/ 756272 w 2781301"/>
              <a:gd name="connsiteY1166" fmla="*/ 4459324 h 4702174"/>
              <a:gd name="connsiteX1167" fmla="*/ 792646 w 2781301"/>
              <a:gd name="connsiteY1167" fmla="*/ 4433353 h 4702174"/>
              <a:gd name="connsiteX1168" fmla="*/ 795244 w 2781301"/>
              <a:gd name="connsiteY1168" fmla="*/ 4428159 h 4702174"/>
              <a:gd name="connsiteX1169" fmla="*/ 829020 w 2781301"/>
              <a:gd name="connsiteY1169" fmla="*/ 4378815 h 4702174"/>
              <a:gd name="connsiteX1170" fmla="*/ 810833 w 2781301"/>
              <a:gd name="connsiteY1170" fmla="*/ 4389203 h 4702174"/>
              <a:gd name="connsiteX1171" fmla="*/ 800440 w 2781301"/>
              <a:gd name="connsiteY1171" fmla="*/ 4389203 h 4702174"/>
              <a:gd name="connsiteX1172" fmla="*/ 797842 w 2781301"/>
              <a:gd name="connsiteY1172" fmla="*/ 4386606 h 4702174"/>
              <a:gd name="connsiteX1173" fmla="*/ 800440 w 2781301"/>
              <a:gd name="connsiteY1173" fmla="*/ 4376218 h 4702174"/>
              <a:gd name="connsiteX1174" fmla="*/ 803038 w 2781301"/>
              <a:gd name="connsiteY1174" fmla="*/ 4373621 h 4702174"/>
              <a:gd name="connsiteX1175" fmla="*/ 808235 w 2781301"/>
              <a:gd name="connsiteY1175" fmla="*/ 4376218 h 4702174"/>
              <a:gd name="connsiteX1176" fmla="*/ 810833 w 2781301"/>
              <a:gd name="connsiteY1176" fmla="*/ 4378815 h 4702174"/>
              <a:gd name="connsiteX1177" fmla="*/ 810833 w 2781301"/>
              <a:gd name="connsiteY1177" fmla="*/ 4381412 h 4702174"/>
              <a:gd name="connsiteX1178" fmla="*/ 805637 w 2781301"/>
              <a:gd name="connsiteY1178" fmla="*/ 4384009 h 4702174"/>
              <a:gd name="connsiteX1179" fmla="*/ 805637 w 2781301"/>
              <a:gd name="connsiteY1179" fmla="*/ 4378815 h 4702174"/>
              <a:gd name="connsiteX1180" fmla="*/ 800440 w 2781301"/>
              <a:gd name="connsiteY1180" fmla="*/ 4378815 h 4702174"/>
              <a:gd name="connsiteX1181" fmla="*/ 800440 w 2781301"/>
              <a:gd name="connsiteY1181" fmla="*/ 4384009 h 4702174"/>
              <a:gd name="connsiteX1182" fmla="*/ 803038 w 2781301"/>
              <a:gd name="connsiteY1182" fmla="*/ 4386606 h 4702174"/>
              <a:gd name="connsiteX1183" fmla="*/ 805637 w 2781301"/>
              <a:gd name="connsiteY1183" fmla="*/ 4389203 h 4702174"/>
              <a:gd name="connsiteX1184" fmla="*/ 808235 w 2781301"/>
              <a:gd name="connsiteY1184" fmla="*/ 4389203 h 4702174"/>
              <a:gd name="connsiteX1185" fmla="*/ 831618 w 2781301"/>
              <a:gd name="connsiteY1185" fmla="*/ 4373621 h 4702174"/>
              <a:gd name="connsiteX1186" fmla="*/ 836814 w 2781301"/>
              <a:gd name="connsiteY1186" fmla="*/ 4368426 h 4702174"/>
              <a:gd name="connsiteX1187" fmla="*/ 880982 w 2781301"/>
              <a:gd name="connsiteY1187" fmla="*/ 4300903 h 4702174"/>
              <a:gd name="connsiteX1188" fmla="*/ 883709 w 2781301"/>
              <a:gd name="connsiteY1188" fmla="*/ 4297362 h 4702174"/>
              <a:gd name="connsiteX1189" fmla="*/ 881592 w 2781301"/>
              <a:gd name="connsiteY1189" fmla="*/ 4297362 h 4702174"/>
              <a:gd name="connsiteX1190" fmla="*/ 878946 w 2781301"/>
              <a:gd name="connsiteY1190" fmla="*/ 4297362 h 4702174"/>
              <a:gd name="connsiteX1191" fmla="*/ 876300 w 2781301"/>
              <a:gd name="connsiteY1191" fmla="*/ 4297362 h 4702174"/>
              <a:gd name="connsiteX1192" fmla="*/ 878946 w 2781301"/>
              <a:gd name="connsiteY1192" fmla="*/ 4295774 h 4702174"/>
              <a:gd name="connsiteX1193" fmla="*/ 881592 w 2781301"/>
              <a:gd name="connsiteY1193" fmla="*/ 4295774 h 4702174"/>
              <a:gd name="connsiteX1194" fmla="*/ 883877 w 2781301"/>
              <a:gd name="connsiteY1194" fmla="*/ 4297145 h 4702174"/>
              <a:gd name="connsiteX1195" fmla="*/ 934244 w 2781301"/>
              <a:gd name="connsiteY1195" fmla="*/ 4231756 h 4702174"/>
              <a:gd name="connsiteX1196" fmla="*/ 995300 w 2781301"/>
              <a:gd name="connsiteY1196" fmla="*/ 4176244 h 4702174"/>
              <a:gd name="connsiteX1197" fmla="*/ 1075843 w 2781301"/>
              <a:gd name="connsiteY1197" fmla="*/ 4139885 h 4702174"/>
              <a:gd name="connsiteX1198" fmla="*/ 1055058 w 2781301"/>
              <a:gd name="connsiteY1198" fmla="*/ 4145079 h 4702174"/>
              <a:gd name="connsiteX1199" fmla="*/ 1013487 w 2781301"/>
              <a:gd name="connsiteY1199" fmla="*/ 4147676 h 4702174"/>
              <a:gd name="connsiteX1200" fmla="*/ 919954 w 2781301"/>
              <a:gd name="connsiteY1200" fmla="*/ 4197020 h 4702174"/>
              <a:gd name="connsiteX1201" fmla="*/ 880982 w 2781301"/>
              <a:gd name="connsiteY1201" fmla="*/ 4220394 h 4702174"/>
              <a:gd name="connsiteX1202" fmla="*/ 886179 w 2781301"/>
              <a:gd name="connsiteY1202" fmla="*/ 4256753 h 4702174"/>
              <a:gd name="connsiteX1203" fmla="*/ 888777 w 2781301"/>
              <a:gd name="connsiteY1203" fmla="*/ 4230782 h 4702174"/>
              <a:gd name="connsiteX1204" fmla="*/ 906964 w 2781301"/>
              <a:gd name="connsiteY1204" fmla="*/ 4248961 h 4702174"/>
              <a:gd name="connsiteX1205" fmla="*/ 862796 w 2781301"/>
              <a:gd name="connsiteY1205" fmla="*/ 4261947 h 4702174"/>
              <a:gd name="connsiteX1206" fmla="*/ 873188 w 2781301"/>
              <a:gd name="connsiteY1206" fmla="*/ 4222991 h 4702174"/>
              <a:gd name="connsiteX1207" fmla="*/ 860197 w 2781301"/>
              <a:gd name="connsiteY1207" fmla="*/ 4230782 h 4702174"/>
              <a:gd name="connsiteX1208" fmla="*/ 857599 w 2781301"/>
              <a:gd name="connsiteY1208" fmla="*/ 4233379 h 4702174"/>
              <a:gd name="connsiteX1209" fmla="*/ 839412 w 2781301"/>
              <a:gd name="connsiteY1209" fmla="*/ 4259350 h 4702174"/>
              <a:gd name="connsiteX1210" fmla="*/ 836814 w 2781301"/>
              <a:gd name="connsiteY1210" fmla="*/ 4298306 h 4702174"/>
              <a:gd name="connsiteX1211" fmla="*/ 844609 w 2781301"/>
              <a:gd name="connsiteY1211" fmla="*/ 4300903 h 4702174"/>
              <a:gd name="connsiteX1212" fmla="*/ 849805 w 2781301"/>
              <a:gd name="connsiteY1212" fmla="*/ 4298306 h 4702174"/>
              <a:gd name="connsiteX1213" fmla="*/ 852403 w 2781301"/>
              <a:gd name="connsiteY1213" fmla="*/ 4298306 h 4702174"/>
              <a:gd name="connsiteX1214" fmla="*/ 852403 w 2781301"/>
              <a:gd name="connsiteY1214" fmla="*/ 4300903 h 4702174"/>
              <a:gd name="connsiteX1215" fmla="*/ 836814 w 2781301"/>
              <a:gd name="connsiteY1215" fmla="*/ 4300903 h 4702174"/>
              <a:gd name="connsiteX1216" fmla="*/ 836814 w 2781301"/>
              <a:gd name="connsiteY1216" fmla="*/ 4259350 h 4702174"/>
              <a:gd name="connsiteX1217" fmla="*/ 855001 w 2781301"/>
              <a:gd name="connsiteY1217" fmla="*/ 4233379 h 4702174"/>
              <a:gd name="connsiteX1218" fmla="*/ 756272 w 2781301"/>
              <a:gd name="connsiteY1218" fmla="*/ 4280126 h 4702174"/>
              <a:gd name="connsiteX1219" fmla="*/ 751076 w 2781301"/>
              <a:gd name="connsiteY1219" fmla="*/ 4282723 h 4702174"/>
              <a:gd name="connsiteX1220" fmla="*/ 735487 w 2781301"/>
              <a:gd name="connsiteY1220" fmla="*/ 4290515 h 4702174"/>
              <a:gd name="connsiteX1221" fmla="*/ 680926 w 2781301"/>
              <a:gd name="connsiteY1221" fmla="*/ 4324276 h 4702174"/>
              <a:gd name="connsiteX1222" fmla="*/ 670534 w 2781301"/>
              <a:gd name="connsiteY1222" fmla="*/ 4332068 h 4702174"/>
              <a:gd name="connsiteX1223" fmla="*/ 662739 w 2781301"/>
              <a:gd name="connsiteY1223" fmla="*/ 4347650 h 4702174"/>
              <a:gd name="connsiteX1224" fmla="*/ 662739 w 2781301"/>
              <a:gd name="connsiteY1224" fmla="*/ 4352844 h 4702174"/>
              <a:gd name="connsiteX1225" fmla="*/ 660141 w 2781301"/>
              <a:gd name="connsiteY1225" fmla="*/ 4345053 h 4702174"/>
              <a:gd name="connsiteX1226" fmla="*/ 667935 w 2781301"/>
              <a:gd name="connsiteY1226" fmla="*/ 4332068 h 4702174"/>
              <a:gd name="connsiteX1227" fmla="*/ 678328 w 2781301"/>
              <a:gd name="connsiteY1227" fmla="*/ 4321679 h 4702174"/>
              <a:gd name="connsiteX1228" fmla="*/ 730291 w 2781301"/>
              <a:gd name="connsiteY1228" fmla="*/ 4290515 h 4702174"/>
              <a:gd name="connsiteX1229" fmla="*/ 712336 w 2781301"/>
              <a:gd name="connsiteY1229" fmla="*/ 4295832 h 4702174"/>
              <a:gd name="connsiteX1230" fmla="*/ 714375 w 2781301"/>
              <a:gd name="connsiteY1230" fmla="*/ 4297362 h 4702174"/>
              <a:gd name="connsiteX1231" fmla="*/ 712259 w 2781301"/>
              <a:gd name="connsiteY1231" fmla="*/ 4297362 h 4702174"/>
              <a:gd name="connsiteX1232" fmla="*/ 710142 w 2781301"/>
              <a:gd name="connsiteY1232" fmla="*/ 4297362 h 4702174"/>
              <a:gd name="connsiteX1233" fmla="*/ 708025 w 2781301"/>
              <a:gd name="connsiteY1233" fmla="*/ 4297362 h 4702174"/>
              <a:gd name="connsiteX1234" fmla="*/ 708583 w 2781301"/>
              <a:gd name="connsiteY1234" fmla="*/ 4296944 h 4702174"/>
              <a:gd name="connsiteX1235" fmla="*/ 668910 w 2781301"/>
              <a:gd name="connsiteY1235" fmla="*/ 4308694 h 4702174"/>
              <a:gd name="connsiteX1236" fmla="*/ 613375 w 2781301"/>
              <a:gd name="connsiteY1236" fmla="*/ 4319082 h 4702174"/>
              <a:gd name="connsiteX1237" fmla="*/ 579599 w 2781301"/>
              <a:gd name="connsiteY1237" fmla="*/ 4324276 h 4702174"/>
              <a:gd name="connsiteX1238" fmla="*/ 532832 w 2781301"/>
              <a:gd name="connsiteY1238" fmla="*/ 4329470 h 4702174"/>
              <a:gd name="connsiteX1239" fmla="*/ 501655 w 2781301"/>
              <a:gd name="connsiteY1239" fmla="*/ 4339859 h 4702174"/>
              <a:gd name="connsiteX1240" fmla="*/ 501655 w 2781301"/>
              <a:gd name="connsiteY1240" fmla="*/ 4355441 h 4702174"/>
              <a:gd name="connsiteX1241" fmla="*/ 501655 w 2781301"/>
              <a:gd name="connsiteY1241" fmla="*/ 4358038 h 4702174"/>
              <a:gd name="connsiteX1242" fmla="*/ 499057 w 2781301"/>
              <a:gd name="connsiteY1242" fmla="*/ 4358038 h 4702174"/>
              <a:gd name="connsiteX1243" fmla="*/ 501655 w 2781301"/>
              <a:gd name="connsiteY1243" fmla="*/ 4337262 h 4702174"/>
              <a:gd name="connsiteX1244" fmla="*/ 532832 w 2781301"/>
              <a:gd name="connsiteY1244" fmla="*/ 4326873 h 4702174"/>
              <a:gd name="connsiteX1245" fmla="*/ 538029 w 2781301"/>
              <a:gd name="connsiteY1245" fmla="*/ 4326873 h 4702174"/>
              <a:gd name="connsiteX1246" fmla="*/ 473075 w 2781301"/>
              <a:gd name="connsiteY1246" fmla="*/ 4316485 h 4702174"/>
              <a:gd name="connsiteX1247" fmla="*/ 504253 w 2781301"/>
              <a:gd name="connsiteY1247" fmla="*/ 4316485 h 4702174"/>
              <a:gd name="connsiteX1248" fmla="*/ 530234 w 2781301"/>
              <a:gd name="connsiteY1248" fmla="*/ 4321679 h 4702174"/>
              <a:gd name="connsiteX1249" fmla="*/ 613375 w 2781301"/>
              <a:gd name="connsiteY1249" fmla="*/ 4316485 h 4702174"/>
              <a:gd name="connsiteX1250" fmla="*/ 626365 w 2781301"/>
              <a:gd name="connsiteY1250" fmla="*/ 4313888 h 4702174"/>
              <a:gd name="connsiteX1251" fmla="*/ 582197 w 2781301"/>
              <a:gd name="connsiteY1251" fmla="*/ 4306097 h 4702174"/>
              <a:gd name="connsiteX1252" fmla="*/ 577001 w 2781301"/>
              <a:gd name="connsiteY1252" fmla="*/ 4300903 h 4702174"/>
              <a:gd name="connsiteX1253" fmla="*/ 574403 w 2781301"/>
              <a:gd name="connsiteY1253" fmla="*/ 4285320 h 4702174"/>
              <a:gd name="connsiteX1254" fmla="*/ 579599 w 2781301"/>
              <a:gd name="connsiteY1254" fmla="*/ 4282723 h 4702174"/>
              <a:gd name="connsiteX1255" fmla="*/ 587393 w 2781301"/>
              <a:gd name="connsiteY1255" fmla="*/ 4285320 h 4702174"/>
              <a:gd name="connsiteX1256" fmla="*/ 587393 w 2781301"/>
              <a:gd name="connsiteY1256" fmla="*/ 4290515 h 4702174"/>
              <a:gd name="connsiteX1257" fmla="*/ 584795 w 2781301"/>
              <a:gd name="connsiteY1257" fmla="*/ 4285320 h 4702174"/>
              <a:gd name="connsiteX1258" fmla="*/ 579599 w 2781301"/>
              <a:gd name="connsiteY1258" fmla="*/ 4285320 h 4702174"/>
              <a:gd name="connsiteX1259" fmla="*/ 577001 w 2781301"/>
              <a:gd name="connsiteY1259" fmla="*/ 4285320 h 4702174"/>
              <a:gd name="connsiteX1260" fmla="*/ 579599 w 2781301"/>
              <a:gd name="connsiteY1260" fmla="*/ 4300903 h 4702174"/>
              <a:gd name="connsiteX1261" fmla="*/ 584795 w 2781301"/>
              <a:gd name="connsiteY1261" fmla="*/ 4303500 h 4702174"/>
              <a:gd name="connsiteX1262" fmla="*/ 641954 w 2781301"/>
              <a:gd name="connsiteY1262" fmla="*/ 4308694 h 4702174"/>
              <a:gd name="connsiteX1263" fmla="*/ 753674 w 2781301"/>
              <a:gd name="connsiteY1263" fmla="*/ 4274932 h 4702174"/>
              <a:gd name="connsiteX1264" fmla="*/ 771861 w 2781301"/>
              <a:gd name="connsiteY1264" fmla="*/ 4264544 h 4702174"/>
              <a:gd name="connsiteX1265" fmla="*/ 636758 w 2781301"/>
              <a:gd name="connsiteY1265" fmla="*/ 4274932 h 4702174"/>
              <a:gd name="connsiteX1266" fmla="*/ 631561 w 2781301"/>
              <a:gd name="connsiteY1266" fmla="*/ 4272335 h 4702174"/>
              <a:gd name="connsiteX1267" fmla="*/ 628963 w 2781301"/>
              <a:gd name="connsiteY1267" fmla="*/ 4248961 h 4702174"/>
              <a:gd name="connsiteX1268" fmla="*/ 637230 w 2781301"/>
              <a:gd name="connsiteY1268" fmla="*/ 4247781 h 4702174"/>
              <a:gd name="connsiteX1269" fmla="*/ 631561 w 2781301"/>
              <a:gd name="connsiteY1269" fmla="*/ 4251559 h 4702174"/>
              <a:gd name="connsiteX1270" fmla="*/ 634160 w 2781301"/>
              <a:gd name="connsiteY1270" fmla="*/ 4269738 h 4702174"/>
              <a:gd name="connsiteX1271" fmla="*/ 639356 w 2781301"/>
              <a:gd name="connsiteY1271" fmla="*/ 4274932 h 4702174"/>
              <a:gd name="connsiteX1272" fmla="*/ 810833 w 2781301"/>
              <a:gd name="connsiteY1272" fmla="*/ 4246364 h 4702174"/>
              <a:gd name="connsiteX1273" fmla="*/ 873188 w 2781301"/>
              <a:gd name="connsiteY1273" fmla="*/ 4215200 h 4702174"/>
              <a:gd name="connsiteX1274" fmla="*/ 860197 w 2781301"/>
              <a:gd name="connsiteY1274" fmla="*/ 4220394 h 4702174"/>
              <a:gd name="connsiteX1275" fmla="*/ 730291 w 2781301"/>
              <a:gd name="connsiteY1275" fmla="*/ 4210006 h 4702174"/>
              <a:gd name="connsiteX1276" fmla="*/ 706907 w 2781301"/>
              <a:gd name="connsiteY1276" fmla="*/ 4158064 h 4702174"/>
              <a:gd name="connsiteX1277" fmla="*/ 738085 w 2781301"/>
              <a:gd name="connsiteY1277" fmla="*/ 4121705 h 4702174"/>
              <a:gd name="connsiteX1278" fmla="*/ 743281 w 2781301"/>
              <a:gd name="connsiteY1278" fmla="*/ 4121705 h 4702174"/>
              <a:gd name="connsiteX1279" fmla="*/ 782253 w 2781301"/>
              <a:gd name="connsiteY1279" fmla="*/ 4147676 h 4702174"/>
              <a:gd name="connsiteX1280" fmla="*/ 745879 w 2781301"/>
              <a:gd name="connsiteY1280" fmla="*/ 4168452 h 4702174"/>
              <a:gd name="connsiteX1281" fmla="*/ 738085 w 2781301"/>
              <a:gd name="connsiteY1281" fmla="*/ 4152870 h 4702174"/>
              <a:gd name="connsiteX1282" fmla="*/ 751076 w 2781301"/>
              <a:gd name="connsiteY1282" fmla="*/ 4160661 h 4702174"/>
              <a:gd name="connsiteX1283" fmla="*/ 761468 w 2781301"/>
              <a:gd name="connsiteY1283" fmla="*/ 4132094 h 4702174"/>
              <a:gd name="connsiteX1284" fmla="*/ 743281 w 2781301"/>
              <a:gd name="connsiteY1284" fmla="*/ 4124302 h 4702174"/>
              <a:gd name="connsiteX1285" fmla="*/ 740683 w 2781301"/>
              <a:gd name="connsiteY1285" fmla="*/ 4124302 h 4702174"/>
              <a:gd name="connsiteX1286" fmla="*/ 712104 w 2781301"/>
              <a:gd name="connsiteY1286" fmla="*/ 4158064 h 4702174"/>
              <a:gd name="connsiteX1287" fmla="*/ 735487 w 2781301"/>
              <a:gd name="connsiteY1287" fmla="*/ 4204811 h 4702174"/>
              <a:gd name="connsiteX1288" fmla="*/ 857599 w 2781301"/>
              <a:gd name="connsiteY1288" fmla="*/ 4212603 h 4702174"/>
              <a:gd name="connsiteX1289" fmla="*/ 964123 w 2781301"/>
              <a:gd name="connsiteY1289" fmla="*/ 4163258 h 4702174"/>
              <a:gd name="connsiteX1290" fmla="*/ 1000497 w 2781301"/>
              <a:gd name="connsiteY1290" fmla="*/ 4145079 h 4702174"/>
              <a:gd name="connsiteX1291" fmla="*/ 990104 w 2781301"/>
              <a:gd name="connsiteY1291" fmla="*/ 4142482 h 4702174"/>
              <a:gd name="connsiteX1292" fmla="*/ 956328 w 2781301"/>
              <a:gd name="connsiteY1292" fmla="*/ 4147676 h 4702174"/>
              <a:gd name="connsiteX1293" fmla="*/ 904366 w 2781301"/>
              <a:gd name="connsiteY1293" fmla="*/ 4139885 h 4702174"/>
              <a:gd name="connsiteX1294" fmla="*/ 870590 w 2781301"/>
              <a:gd name="connsiteY1294" fmla="*/ 4103526 h 4702174"/>
              <a:gd name="connsiteX1295" fmla="*/ 870590 w 2781301"/>
              <a:gd name="connsiteY1295" fmla="*/ 4061973 h 4702174"/>
              <a:gd name="connsiteX1296" fmla="*/ 888777 w 2781301"/>
              <a:gd name="connsiteY1296" fmla="*/ 4048988 h 4702174"/>
              <a:gd name="connsiteX1297" fmla="*/ 906964 w 2781301"/>
              <a:gd name="connsiteY1297" fmla="*/ 4043793 h 4702174"/>
              <a:gd name="connsiteX1298" fmla="*/ 938141 w 2781301"/>
              <a:gd name="connsiteY1298" fmla="*/ 4085346 h 4702174"/>
              <a:gd name="connsiteX1299" fmla="*/ 909562 w 2781301"/>
              <a:gd name="connsiteY1299" fmla="*/ 4098332 h 4702174"/>
              <a:gd name="connsiteX1300" fmla="*/ 901768 w 2781301"/>
              <a:gd name="connsiteY1300" fmla="*/ 4048988 h 4702174"/>
              <a:gd name="connsiteX1301" fmla="*/ 878384 w 2781301"/>
              <a:gd name="connsiteY1301" fmla="*/ 4059376 h 4702174"/>
              <a:gd name="connsiteX1302" fmla="*/ 875786 w 2781301"/>
              <a:gd name="connsiteY1302" fmla="*/ 4064570 h 4702174"/>
              <a:gd name="connsiteX1303" fmla="*/ 873188 w 2781301"/>
              <a:gd name="connsiteY1303" fmla="*/ 4103526 h 4702174"/>
              <a:gd name="connsiteX1304" fmla="*/ 906964 w 2781301"/>
              <a:gd name="connsiteY1304" fmla="*/ 4134691 h 4702174"/>
              <a:gd name="connsiteX1305" fmla="*/ 956328 w 2781301"/>
              <a:gd name="connsiteY1305" fmla="*/ 4139885 h 4702174"/>
              <a:gd name="connsiteX1306" fmla="*/ 982310 w 2781301"/>
              <a:gd name="connsiteY1306" fmla="*/ 4137288 h 4702174"/>
              <a:gd name="connsiteX1307" fmla="*/ 977113 w 2781301"/>
              <a:gd name="connsiteY1307" fmla="*/ 4132094 h 4702174"/>
              <a:gd name="connsiteX1308" fmla="*/ 958927 w 2781301"/>
              <a:gd name="connsiteY1308" fmla="*/ 4108720 h 4702174"/>
              <a:gd name="connsiteX1309" fmla="*/ 966721 w 2781301"/>
              <a:gd name="connsiteY1309" fmla="*/ 4056779 h 4702174"/>
              <a:gd name="connsiteX1310" fmla="*/ 1005693 w 2781301"/>
              <a:gd name="connsiteY1310" fmla="*/ 4038599 h 4702174"/>
              <a:gd name="connsiteX1311" fmla="*/ 1725233 w 2781301"/>
              <a:gd name="connsiteY1311" fmla="*/ 4030362 h 4702174"/>
              <a:gd name="connsiteX1312" fmla="*/ 1829158 w 2781301"/>
              <a:gd name="connsiteY1312" fmla="*/ 4071915 h 4702174"/>
              <a:gd name="connsiteX1313" fmla="*/ 1725233 w 2781301"/>
              <a:gd name="connsiteY1313" fmla="*/ 4032959 h 4702174"/>
              <a:gd name="connsiteX1314" fmla="*/ 1631700 w 2781301"/>
              <a:gd name="connsiteY1314" fmla="*/ 4069318 h 4702174"/>
              <a:gd name="connsiteX1315" fmla="*/ 1616111 w 2781301"/>
              <a:gd name="connsiteY1315" fmla="*/ 4108274 h 4702174"/>
              <a:gd name="connsiteX1316" fmla="*/ 1618709 w 2781301"/>
              <a:gd name="connsiteY1316" fmla="*/ 4113468 h 4702174"/>
              <a:gd name="connsiteX1317" fmla="*/ 1613513 w 2781301"/>
              <a:gd name="connsiteY1317" fmla="*/ 4108274 h 4702174"/>
              <a:gd name="connsiteX1318" fmla="*/ 1631700 w 2781301"/>
              <a:gd name="connsiteY1318" fmla="*/ 4066721 h 4702174"/>
              <a:gd name="connsiteX1319" fmla="*/ 1725233 w 2781301"/>
              <a:gd name="connsiteY1319" fmla="*/ 4030362 h 4702174"/>
              <a:gd name="connsiteX1320" fmla="*/ 2185103 w 2781301"/>
              <a:gd name="connsiteY1320" fmla="*/ 4001795 h 4702174"/>
              <a:gd name="connsiteX1321" fmla="*/ 2234467 w 2781301"/>
              <a:gd name="connsiteY1321" fmla="*/ 4022571 h 4702174"/>
              <a:gd name="connsiteX1322" fmla="*/ 2244860 w 2781301"/>
              <a:gd name="connsiteY1322" fmla="*/ 4090095 h 4702174"/>
              <a:gd name="connsiteX1323" fmla="*/ 2231869 w 2781301"/>
              <a:gd name="connsiteY1323" fmla="*/ 4025168 h 4702174"/>
              <a:gd name="connsiteX1324" fmla="*/ 2185103 w 2781301"/>
              <a:gd name="connsiteY1324" fmla="*/ 4004392 h 4702174"/>
              <a:gd name="connsiteX1325" fmla="*/ 2052598 w 2781301"/>
              <a:gd name="connsiteY1325" fmla="*/ 4061527 h 4702174"/>
              <a:gd name="connsiteX1326" fmla="*/ 2024018 w 2781301"/>
              <a:gd name="connsiteY1326" fmla="*/ 4097886 h 4702174"/>
              <a:gd name="connsiteX1327" fmla="*/ 2081177 w 2781301"/>
              <a:gd name="connsiteY1327" fmla="*/ 4051139 h 4702174"/>
              <a:gd name="connsiteX1328" fmla="*/ 2133140 w 2781301"/>
              <a:gd name="connsiteY1328" fmla="*/ 4064124 h 4702174"/>
              <a:gd name="connsiteX1329" fmla="*/ 2140934 w 2781301"/>
              <a:gd name="connsiteY1329" fmla="*/ 4079707 h 4702174"/>
              <a:gd name="connsiteX1330" fmla="*/ 2109757 w 2781301"/>
              <a:gd name="connsiteY1330" fmla="*/ 4123857 h 4702174"/>
              <a:gd name="connsiteX1331" fmla="*/ 2088972 w 2781301"/>
              <a:gd name="connsiteY1331" fmla="*/ 4090095 h 4702174"/>
              <a:gd name="connsiteX1332" fmla="*/ 2107159 w 2781301"/>
              <a:gd name="connsiteY1332" fmla="*/ 4082304 h 4702174"/>
              <a:gd name="connsiteX1333" fmla="*/ 2120149 w 2781301"/>
              <a:gd name="connsiteY1333" fmla="*/ 4108274 h 4702174"/>
              <a:gd name="connsiteX1334" fmla="*/ 2138336 w 2781301"/>
              <a:gd name="connsiteY1334" fmla="*/ 4097886 h 4702174"/>
              <a:gd name="connsiteX1335" fmla="*/ 2130542 w 2781301"/>
              <a:gd name="connsiteY1335" fmla="*/ 4066721 h 4702174"/>
              <a:gd name="connsiteX1336" fmla="*/ 2083775 w 2781301"/>
              <a:gd name="connsiteY1336" fmla="*/ 4056333 h 4702174"/>
              <a:gd name="connsiteX1337" fmla="*/ 1992841 w 2781301"/>
              <a:gd name="connsiteY1337" fmla="*/ 4149827 h 4702174"/>
              <a:gd name="connsiteX1338" fmla="*/ 2026616 w 2781301"/>
              <a:gd name="connsiteY1338" fmla="*/ 4126454 h 4702174"/>
              <a:gd name="connsiteX1339" fmla="*/ 2047402 w 2781301"/>
              <a:gd name="connsiteY1339" fmla="*/ 4129051 h 4702174"/>
              <a:gd name="connsiteX1340" fmla="*/ 2047402 w 2781301"/>
              <a:gd name="connsiteY1340" fmla="*/ 4131648 h 4702174"/>
              <a:gd name="connsiteX1341" fmla="*/ 2050000 w 2781301"/>
              <a:gd name="connsiteY1341" fmla="*/ 4147230 h 4702174"/>
              <a:gd name="connsiteX1342" fmla="*/ 2039607 w 2781301"/>
              <a:gd name="connsiteY1342" fmla="*/ 4152424 h 4702174"/>
              <a:gd name="connsiteX1343" fmla="*/ 2034411 w 2781301"/>
              <a:gd name="connsiteY1343" fmla="*/ 4149827 h 4702174"/>
              <a:gd name="connsiteX1344" fmla="*/ 2031813 w 2781301"/>
              <a:gd name="connsiteY1344" fmla="*/ 4136842 h 4702174"/>
              <a:gd name="connsiteX1345" fmla="*/ 2034411 w 2781301"/>
              <a:gd name="connsiteY1345" fmla="*/ 4134245 h 4702174"/>
              <a:gd name="connsiteX1346" fmla="*/ 2039607 w 2781301"/>
              <a:gd name="connsiteY1346" fmla="*/ 4134245 h 4702174"/>
              <a:gd name="connsiteX1347" fmla="*/ 2039607 w 2781301"/>
              <a:gd name="connsiteY1347" fmla="*/ 4139439 h 4702174"/>
              <a:gd name="connsiteX1348" fmla="*/ 2034411 w 2781301"/>
              <a:gd name="connsiteY1348" fmla="*/ 4139439 h 4702174"/>
              <a:gd name="connsiteX1349" fmla="*/ 2034411 w 2781301"/>
              <a:gd name="connsiteY1349" fmla="*/ 4147230 h 4702174"/>
              <a:gd name="connsiteX1350" fmla="*/ 2039607 w 2781301"/>
              <a:gd name="connsiteY1350" fmla="*/ 4149827 h 4702174"/>
              <a:gd name="connsiteX1351" fmla="*/ 2047402 w 2781301"/>
              <a:gd name="connsiteY1351" fmla="*/ 4147230 h 4702174"/>
              <a:gd name="connsiteX1352" fmla="*/ 2047402 w 2781301"/>
              <a:gd name="connsiteY1352" fmla="*/ 4134245 h 4702174"/>
              <a:gd name="connsiteX1353" fmla="*/ 2044803 w 2781301"/>
              <a:gd name="connsiteY1353" fmla="*/ 4131648 h 4702174"/>
              <a:gd name="connsiteX1354" fmla="*/ 2031813 w 2781301"/>
              <a:gd name="connsiteY1354" fmla="*/ 4126454 h 4702174"/>
              <a:gd name="connsiteX1355" fmla="*/ 2026616 w 2781301"/>
              <a:gd name="connsiteY1355" fmla="*/ 4129051 h 4702174"/>
              <a:gd name="connsiteX1356" fmla="*/ 1990243 w 2781301"/>
              <a:gd name="connsiteY1356" fmla="*/ 4155021 h 4702174"/>
              <a:gd name="connsiteX1357" fmla="*/ 1985046 w 2781301"/>
              <a:gd name="connsiteY1357" fmla="*/ 4160216 h 4702174"/>
              <a:gd name="connsiteX1358" fmla="*/ 1953869 w 2781301"/>
              <a:gd name="connsiteY1358" fmla="*/ 4212157 h 4702174"/>
              <a:gd name="connsiteX1359" fmla="*/ 1972056 w 2781301"/>
              <a:gd name="connsiteY1359" fmla="*/ 4199172 h 4702174"/>
              <a:gd name="connsiteX1360" fmla="*/ 1951271 w 2781301"/>
              <a:gd name="connsiteY1360" fmla="*/ 4217351 h 4702174"/>
              <a:gd name="connsiteX1361" fmla="*/ 1946074 w 2781301"/>
              <a:gd name="connsiteY1361" fmla="*/ 4222545 h 4702174"/>
              <a:gd name="connsiteX1362" fmla="*/ 1901906 w 2781301"/>
              <a:gd name="connsiteY1362" fmla="*/ 4290069 h 4702174"/>
              <a:gd name="connsiteX1363" fmla="*/ 1897362 w 2781301"/>
              <a:gd name="connsiteY1363" fmla="*/ 4295774 h 4702174"/>
              <a:gd name="connsiteX1364" fmla="*/ 1897592 w 2781301"/>
              <a:gd name="connsiteY1364" fmla="*/ 4295774 h 4702174"/>
              <a:gd name="connsiteX1365" fmla="*/ 1900238 w 2781301"/>
              <a:gd name="connsiteY1365" fmla="*/ 4297362 h 4702174"/>
              <a:gd name="connsiteX1366" fmla="*/ 1897592 w 2781301"/>
              <a:gd name="connsiteY1366" fmla="*/ 4297362 h 4702174"/>
              <a:gd name="connsiteX1367" fmla="*/ 1896097 w 2781301"/>
              <a:gd name="connsiteY1367" fmla="*/ 4297362 h 4702174"/>
              <a:gd name="connsiteX1368" fmla="*/ 1848644 w 2781301"/>
              <a:gd name="connsiteY1368" fmla="*/ 4356943 h 4702174"/>
              <a:gd name="connsiteX1369" fmla="*/ 1787588 w 2781301"/>
              <a:gd name="connsiteY1369" fmla="*/ 4412131 h 4702174"/>
              <a:gd name="connsiteX1370" fmla="*/ 1704448 w 2781301"/>
              <a:gd name="connsiteY1370" fmla="*/ 4448490 h 4702174"/>
              <a:gd name="connsiteX1371" fmla="*/ 1727831 w 2781301"/>
              <a:gd name="connsiteY1371" fmla="*/ 4443296 h 4702174"/>
              <a:gd name="connsiteX1372" fmla="*/ 1743882 w 2781301"/>
              <a:gd name="connsiteY1372" fmla="*/ 4442293 h 4702174"/>
              <a:gd name="connsiteX1373" fmla="*/ 1748460 w 2781301"/>
              <a:gd name="connsiteY1373" fmla="*/ 4441264 h 4702174"/>
              <a:gd name="connsiteX1374" fmla="*/ 1766888 w 2781301"/>
              <a:gd name="connsiteY1374" fmla="*/ 4440611 h 4702174"/>
              <a:gd name="connsiteX1375" fmla="*/ 1766036 w 2781301"/>
              <a:gd name="connsiteY1375" fmla="*/ 4440909 h 4702174"/>
              <a:gd name="connsiteX1376" fmla="*/ 1769401 w 2781301"/>
              <a:gd name="connsiteY1376" fmla="*/ 4440699 h 4702174"/>
              <a:gd name="connsiteX1377" fmla="*/ 1862934 w 2781301"/>
              <a:gd name="connsiteY1377" fmla="*/ 4391354 h 4702174"/>
              <a:gd name="connsiteX1378" fmla="*/ 1901906 w 2781301"/>
              <a:gd name="connsiteY1378" fmla="*/ 4367981 h 4702174"/>
              <a:gd name="connsiteX1379" fmla="*/ 1896710 w 2781301"/>
              <a:gd name="connsiteY1379" fmla="*/ 4331622 h 4702174"/>
              <a:gd name="connsiteX1380" fmla="*/ 1891513 w 2781301"/>
              <a:gd name="connsiteY1380" fmla="*/ 4357592 h 4702174"/>
              <a:gd name="connsiteX1381" fmla="*/ 1875925 w 2781301"/>
              <a:gd name="connsiteY1381" fmla="*/ 4339413 h 4702174"/>
              <a:gd name="connsiteX1382" fmla="*/ 1920093 w 2781301"/>
              <a:gd name="connsiteY1382" fmla="*/ 4329025 h 4702174"/>
              <a:gd name="connsiteX1383" fmla="*/ 1909700 w 2781301"/>
              <a:gd name="connsiteY1383" fmla="*/ 4365384 h 4702174"/>
              <a:gd name="connsiteX1384" fmla="*/ 1920093 w 2781301"/>
              <a:gd name="connsiteY1384" fmla="*/ 4357592 h 4702174"/>
              <a:gd name="connsiteX1385" fmla="*/ 1925289 w 2781301"/>
              <a:gd name="connsiteY1385" fmla="*/ 4354995 h 4702174"/>
              <a:gd name="connsiteX1386" fmla="*/ 1943476 w 2781301"/>
              <a:gd name="connsiteY1386" fmla="*/ 4329025 h 4702174"/>
              <a:gd name="connsiteX1387" fmla="*/ 1927887 w 2781301"/>
              <a:gd name="connsiteY1387" fmla="*/ 4354995 h 4702174"/>
              <a:gd name="connsiteX1388" fmla="*/ 2024018 w 2781301"/>
              <a:gd name="connsiteY1388" fmla="*/ 4308248 h 4702174"/>
              <a:gd name="connsiteX1389" fmla="*/ 2031813 w 2781301"/>
              <a:gd name="connsiteY1389" fmla="*/ 4305651 h 4702174"/>
              <a:gd name="connsiteX1390" fmla="*/ 2047402 w 2781301"/>
              <a:gd name="connsiteY1390" fmla="*/ 4297860 h 4702174"/>
              <a:gd name="connsiteX1391" fmla="*/ 2101962 w 2781301"/>
              <a:gd name="connsiteY1391" fmla="*/ 4266695 h 4702174"/>
              <a:gd name="connsiteX1392" fmla="*/ 2052598 w 2781301"/>
              <a:gd name="connsiteY1392" fmla="*/ 4297860 h 4702174"/>
              <a:gd name="connsiteX1393" fmla="*/ 2169514 w 2781301"/>
              <a:gd name="connsiteY1393" fmla="*/ 4269292 h 4702174"/>
              <a:gd name="connsiteX1394" fmla="*/ 2203290 w 2781301"/>
              <a:gd name="connsiteY1394" fmla="*/ 4264098 h 4702174"/>
              <a:gd name="connsiteX1395" fmla="*/ 2250056 w 2781301"/>
              <a:gd name="connsiteY1395" fmla="*/ 4261501 h 4702174"/>
              <a:gd name="connsiteX1396" fmla="*/ 2244860 w 2781301"/>
              <a:gd name="connsiteY1396" fmla="*/ 4264098 h 4702174"/>
              <a:gd name="connsiteX1397" fmla="*/ 2307215 w 2781301"/>
              <a:gd name="connsiteY1397" fmla="*/ 4271889 h 4702174"/>
              <a:gd name="connsiteX1398" fmla="*/ 2278636 w 2781301"/>
              <a:gd name="connsiteY1398" fmla="*/ 4271889 h 4702174"/>
              <a:gd name="connsiteX1399" fmla="*/ 2250056 w 2781301"/>
              <a:gd name="connsiteY1399" fmla="*/ 4266695 h 4702174"/>
              <a:gd name="connsiteX1400" fmla="*/ 2169514 w 2781301"/>
              <a:gd name="connsiteY1400" fmla="*/ 4271889 h 4702174"/>
              <a:gd name="connsiteX1401" fmla="*/ 2153925 w 2781301"/>
              <a:gd name="connsiteY1401" fmla="*/ 4274486 h 4702174"/>
              <a:gd name="connsiteX1402" fmla="*/ 2198093 w 2781301"/>
              <a:gd name="connsiteY1402" fmla="*/ 4282278 h 4702174"/>
              <a:gd name="connsiteX1403" fmla="*/ 2203290 w 2781301"/>
              <a:gd name="connsiteY1403" fmla="*/ 4287472 h 4702174"/>
              <a:gd name="connsiteX1404" fmla="*/ 2198093 w 2781301"/>
              <a:gd name="connsiteY1404" fmla="*/ 4284875 h 4702174"/>
              <a:gd name="connsiteX1405" fmla="*/ 2140934 w 2781301"/>
              <a:gd name="connsiteY1405" fmla="*/ 4279681 h 4702174"/>
              <a:gd name="connsiteX1406" fmla="*/ 2026616 w 2781301"/>
              <a:gd name="connsiteY1406" fmla="*/ 4316039 h 4702174"/>
              <a:gd name="connsiteX1407" fmla="*/ 2008430 w 2781301"/>
              <a:gd name="connsiteY1407" fmla="*/ 4323831 h 4702174"/>
              <a:gd name="connsiteX1408" fmla="*/ 2146131 w 2781301"/>
              <a:gd name="connsiteY1408" fmla="*/ 4313442 h 4702174"/>
              <a:gd name="connsiteX1409" fmla="*/ 2148729 w 2781301"/>
              <a:gd name="connsiteY1409" fmla="*/ 4316039 h 4702174"/>
              <a:gd name="connsiteX1410" fmla="*/ 2151327 w 2781301"/>
              <a:gd name="connsiteY1410" fmla="*/ 4339413 h 4702174"/>
              <a:gd name="connsiteX1411" fmla="*/ 2135738 w 2781301"/>
              <a:gd name="connsiteY1411" fmla="*/ 4342010 h 4702174"/>
              <a:gd name="connsiteX1412" fmla="*/ 2133140 w 2781301"/>
              <a:gd name="connsiteY1412" fmla="*/ 4334219 h 4702174"/>
              <a:gd name="connsiteX1413" fmla="*/ 2135738 w 2781301"/>
              <a:gd name="connsiteY1413" fmla="*/ 4329025 h 4702174"/>
              <a:gd name="connsiteX1414" fmla="*/ 2140934 w 2781301"/>
              <a:gd name="connsiteY1414" fmla="*/ 4329025 h 4702174"/>
              <a:gd name="connsiteX1415" fmla="*/ 2140934 w 2781301"/>
              <a:gd name="connsiteY1415" fmla="*/ 4334219 h 4702174"/>
              <a:gd name="connsiteX1416" fmla="*/ 2135738 w 2781301"/>
              <a:gd name="connsiteY1416" fmla="*/ 4334219 h 4702174"/>
              <a:gd name="connsiteX1417" fmla="*/ 2138336 w 2781301"/>
              <a:gd name="connsiteY1417" fmla="*/ 4339413 h 4702174"/>
              <a:gd name="connsiteX1418" fmla="*/ 2143533 w 2781301"/>
              <a:gd name="connsiteY1418" fmla="*/ 4342010 h 4702174"/>
              <a:gd name="connsiteX1419" fmla="*/ 2151327 w 2781301"/>
              <a:gd name="connsiteY1419" fmla="*/ 4336816 h 4702174"/>
              <a:gd name="connsiteX1420" fmla="*/ 2148729 w 2781301"/>
              <a:gd name="connsiteY1420" fmla="*/ 4318636 h 4702174"/>
              <a:gd name="connsiteX1421" fmla="*/ 2143533 w 2781301"/>
              <a:gd name="connsiteY1421" fmla="*/ 4313442 h 4702174"/>
              <a:gd name="connsiteX1422" fmla="*/ 1972056 w 2781301"/>
              <a:gd name="connsiteY1422" fmla="*/ 4342010 h 4702174"/>
              <a:gd name="connsiteX1423" fmla="*/ 1907102 w 2781301"/>
              <a:gd name="connsiteY1423" fmla="*/ 4375772 h 4702174"/>
              <a:gd name="connsiteX1424" fmla="*/ 1922691 w 2781301"/>
              <a:gd name="connsiteY1424" fmla="*/ 4370578 h 4702174"/>
              <a:gd name="connsiteX1425" fmla="*/ 2050000 w 2781301"/>
              <a:gd name="connsiteY1425" fmla="*/ 4378369 h 4702174"/>
              <a:gd name="connsiteX1426" fmla="*/ 2073383 w 2781301"/>
              <a:gd name="connsiteY1426" fmla="*/ 4430310 h 4702174"/>
              <a:gd name="connsiteX1427" fmla="*/ 2042205 w 2781301"/>
              <a:gd name="connsiteY1427" fmla="*/ 4466669 h 4702174"/>
              <a:gd name="connsiteX1428" fmla="*/ 2039607 w 2781301"/>
              <a:gd name="connsiteY1428" fmla="*/ 4466669 h 4702174"/>
              <a:gd name="connsiteX1429" fmla="*/ 2000635 w 2781301"/>
              <a:gd name="connsiteY1429" fmla="*/ 4440699 h 4702174"/>
              <a:gd name="connsiteX1430" fmla="*/ 2034411 w 2781301"/>
              <a:gd name="connsiteY1430" fmla="*/ 4419922 h 4702174"/>
              <a:gd name="connsiteX1431" fmla="*/ 2044803 w 2781301"/>
              <a:gd name="connsiteY1431" fmla="*/ 4435504 h 4702174"/>
              <a:gd name="connsiteX1432" fmla="*/ 2031813 w 2781301"/>
              <a:gd name="connsiteY1432" fmla="*/ 4427713 h 4702174"/>
              <a:gd name="connsiteX1433" fmla="*/ 2018822 w 2781301"/>
              <a:gd name="connsiteY1433" fmla="*/ 4456281 h 4702174"/>
              <a:gd name="connsiteX1434" fmla="*/ 2039607 w 2781301"/>
              <a:gd name="connsiteY1434" fmla="*/ 4464072 h 4702174"/>
              <a:gd name="connsiteX1435" fmla="*/ 2042205 w 2781301"/>
              <a:gd name="connsiteY1435" fmla="*/ 4464072 h 4702174"/>
              <a:gd name="connsiteX1436" fmla="*/ 2070785 w 2781301"/>
              <a:gd name="connsiteY1436" fmla="*/ 4430310 h 4702174"/>
              <a:gd name="connsiteX1437" fmla="*/ 2047402 w 2781301"/>
              <a:gd name="connsiteY1437" fmla="*/ 4383563 h 4702174"/>
              <a:gd name="connsiteX1438" fmla="*/ 1925289 w 2781301"/>
              <a:gd name="connsiteY1438" fmla="*/ 4375772 h 4702174"/>
              <a:gd name="connsiteX1439" fmla="*/ 1818766 w 2781301"/>
              <a:gd name="connsiteY1439" fmla="*/ 4425116 h 4702174"/>
              <a:gd name="connsiteX1440" fmla="*/ 1782392 w 2781301"/>
              <a:gd name="connsiteY1440" fmla="*/ 4443296 h 4702174"/>
              <a:gd name="connsiteX1441" fmla="*/ 1792784 w 2781301"/>
              <a:gd name="connsiteY1441" fmla="*/ 4445893 h 4702174"/>
              <a:gd name="connsiteX1442" fmla="*/ 1826560 w 2781301"/>
              <a:gd name="connsiteY1442" fmla="*/ 4440699 h 4702174"/>
              <a:gd name="connsiteX1443" fmla="*/ 1878523 w 2781301"/>
              <a:gd name="connsiteY1443" fmla="*/ 4448490 h 4702174"/>
              <a:gd name="connsiteX1444" fmla="*/ 1912299 w 2781301"/>
              <a:gd name="connsiteY1444" fmla="*/ 4484849 h 4702174"/>
              <a:gd name="connsiteX1445" fmla="*/ 1909700 w 2781301"/>
              <a:gd name="connsiteY1445" fmla="*/ 4526402 h 4702174"/>
              <a:gd name="connsiteX1446" fmla="*/ 1894112 w 2781301"/>
              <a:gd name="connsiteY1446" fmla="*/ 4541984 h 4702174"/>
              <a:gd name="connsiteX1447" fmla="*/ 1875925 w 2781301"/>
              <a:gd name="connsiteY1447" fmla="*/ 4544581 h 4702174"/>
              <a:gd name="connsiteX1448" fmla="*/ 1844747 w 2781301"/>
              <a:gd name="connsiteY1448" fmla="*/ 4503028 h 4702174"/>
              <a:gd name="connsiteX1449" fmla="*/ 1873327 w 2781301"/>
              <a:gd name="connsiteY1449" fmla="*/ 4490043 h 4702174"/>
              <a:gd name="connsiteX1450" fmla="*/ 1881121 w 2781301"/>
              <a:gd name="connsiteY1450" fmla="*/ 4539387 h 4702174"/>
              <a:gd name="connsiteX1451" fmla="*/ 1901906 w 2781301"/>
              <a:gd name="connsiteY1451" fmla="*/ 4528999 h 4702174"/>
              <a:gd name="connsiteX1452" fmla="*/ 1907102 w 2781301"/>
              <a:gd name="connsiteY1452" fmla="*/ 4523805 h 4702174"/>
              <a:gd name="connsiteX1453" fmla="*/ 1907102 w 2781301"/>
              <a:gd name="connsiteY1453" fmla="*/ 4484849 h 4702174"/>
              <a:gd name="connsiteX1454" fmla="*/ 1875925 w 2781301"/>
              <a:gd name="connsiteY1454" fmla="*/ 4453684 h 4702174"/>
              <a:gd name="connsiteX1455" fmla="*/ 1826560 w 2781301"/>
              <a:gd name="connsiteY1455" fmla="*/ 4448490 h 4702174"/>
              <a:gd name="connsiteX1456" fmla="*/ 1797981 w 2781301"/>
              <a:gd name="connsiteY1456" fmla="*/ 4451087 h 4702174"/>
              <a:gd name="connsiteX1457" fmla="*/ 1805775 w 2781301"/>
              <a:gd name="connsiteY1457" fmla="*/ 4456281 h 4702174"/>
              <a:gd name="connsiteX1458" fmla="*/ 1823962 w 2781301"/>
              <a:gd name="connsiteY1458" fmla="*/ 4479654 h 4702174"/>
              <a:gd name="connsiteX1459" fmla="*/ 1813569 w 2781301"/>
              <a:gd name="connsiteY1459" fmla="*/ 4534193 h 4702174"/>
              <a:gd name="connsiteX1460" fmla="*/ 1774597 w 2781301"/>
              <a:gd name="connsiteY1460" fmla="*/ 4549775 h 4702174"/>
              <a:gd name="connsiteX1461" fmla="*/ 1751214 w 2781301"/>
              <a:gd name="connsiteY1461" fmla="*/ 4541984 h 4702174"/>
              <a:gd name="connsiteX1462" fmla="*/ 1743420 w 2781301"/>
              <a:gd name="connsiteY1462" fmla="*/ 4505625 h 4702174"/>
              <a:gd name="connsiteX1463" fmla="*/ 1748616 w 2781301"/>
              <a:gd name="connsiteY1463" fmla="*/ 4503028 h 4702174"/>
              <a:gd name="connsiteX1464" fmla="*/ 1748616 w 2781301"/>
              <a:gd name="connsiteY1464" fmla="*/ 4500431 h 4702174"/>
              <a:gd name="connsiteX1465" fmla="*/ 1756410 w 2781301"/>
              <a:gd name="connsiteY1465" fmla="*/ 4503028 h 4702174"/>
              <a:gd name="connsiteX1466" fmla="*/ 1756410 w 2781301"/>
              <a:gd name="connsiteY1466" fmla="*/ 4513416 h 4702174"/>
              <a:gd name="connsiteX1467" fmla="*/ 1746018 w 2781301"/>
              <a:gd name="connsiteY1467" fmla="*/ 4513416 h 4702174"/>
              <a:gd name="connsiteX1468" fmla="*/ 1743420 w 2781301"/>
              <a:gd name="connsiteY1468" fmla="*/ 4508222 h 4702174"/>
              <a:gd name="connsiteX1469" fmla="*/ 1743420 w 2781301"/>
              <a:gd name="connsiteY1469" fmla="*/ 4521208 h 4702174"/>
              <a:gd name="connsiteX1470" fmla="*/ 1753812 w 2781301"/>
              <a:gd name="connsiteY1470" fmla="*/ 4539387 h 4702174"/>
              <a:gd name="connsiteX1471" fmla="*/ 1774597 w 2781301"/>
              <a:gd name="connsiteY1471" fmla="*/ 4547178 h 4702174"/>
              <a:gd name="connsiteX1472" fmla="*/ 1813569 w 2781301"/>
              <a:gd name="connsiteY1472" fmla="*/ 4531596 h 4702174"/>
              <a:gd name="connsiteX1473" fmla="*/ 1821364 w 2781301"/>
              <a:gd name="connsiteY1473" fmla="*/ 4479654 h 4702174"/>
              <a:gd name="connsiteX1474" fmla="*/ 1803177 w 2781301"/>
              <a:gd name="connsiteY1474" fmla="*/ 4456281 h 4702174"/>
              <a:gd name="connsiteX1475" fmla="*/ 1795382 w 2781301"/>
              <a:gd name="connsiteY1475" fmla="*/ 4451087 h 4702174"/>
              <a:gd name="connsiteX1476" fmla="*/ 1727831 w 2781301"/>
              <a:gd name="connsiteY1476" fmla="*/ 4469266 h 4702174"/>
              <a:gd name="connsiteX1477" fmla="*/ 1644691 w 2781301"/>
              <a:gd name="connsiteY1477" fmla="*/ 4471863 h 4702174"/>
              <a:gd name="connsiteX1478" fmla="*/ 1600522 w 2781301"/>
              <a:gd name="connsiteY1478" fmla="*/ 4461475 h 4702174"/>
              <a:gd name="connsiteX1479" fmla="*/ 1553756 w 2781301"/>
              <a:gd name="connsiteY1479" fmla="*/ 4440699 h 4702174"/>
              <a:gd name="connsiteX1480" fmla="*/ 1509588 w 2781301"/>
              <a:gd name="connsiteY1480" fmla="*/ 4412131 h 4702174"/>
              <a:gd name="connsiteX1481" fmla="*/ 1569345 w 2781301"/>
              <a:gd name="connsiteY1481" fmla="*/ 4451087 h 4702174"/>
              <a:gd name="connsiteX1482" fmla="*/ 1597924 w 2781301"/>
              <a:gd name="connsiteY1482" fmla="*/ 4466669 h 4702174"/>
              <a:gd name="connsiteX1483" fmla="*/ 1619555 w 2781301"/>
              <a:gd name="connsiteY1483" fmla="*/ 4475634 h 4702174"/>
              <a:gd name="connsiteX1484" fmla="*/ 1597275 w 2781301"/>
              <a:gd name="connsiteY1484" fmla="*/ 4467643 h 4702174"/>
              <a:gd name="connsiteX1485" fmla="*/ 1569345 w 2781301"/>
              <a:gd name="connsiteY1485" fmla="*/ 4453684 h 4702174"/>
              <a:gd name="connsiteX1486" fmla="*/ 1504391 w 2781301"/>
              <a:gd name="connsiteY1486" fmla="*/ 4412131 h 4702174"/>
              <a:gd name="connsiteX1487" fmla="*/ 1473214 w 2781301"/>
              <a:gd name="connsiteY1487" fmla="*/ 4378369 h 4702174"/>
              <a:gd name="connsiteX1488" fmla="*/ 1407083 w 2781301"/>
              <a:gd name="connsiteY1488" fmla="*/ 4267344 h 4702174"/>
              <a:gd name="connsiteX1489" fmla="*/ 1395427 w 2781301"/>
              <a:gd name="connsiteY1489" fmla="*/ 4212893 h 4702174"/>
              <a:gd name="connsiteX1490" fmla="*/ 1395270 w 2781301"/>
              <a:gd name="connsiteY1490" fmla="*/ 4193977 h 4702174"/>
              <a:gd name="connsiteX1491" fmla="*/ 1395270 w 2781301"/>
              <a:gd name="connsiteY1491" fmla="*/ 4186186 h 4702174"/>
              <a:gd name="connsiteX1492" fmla="*/ 1395270 w 2781301"/>
              <a:gd name="connsiteY1492" fmla="*/ 4183589 h 4702174"/>
              <a:gd name="connsiteX1493" fmla="*/ 1400466 w 2781301"/>
              <a:gd name="connsiteY1493" fmla="*/ 4180992 h 4702174"/>
              <a:gd name="connsiteX1494" fmla="*/ 1421251 w 2781301"/>
              <a:gd name="connsiteY1494" fmla="*/ 4274486 h 4702174"/>
              <a:gd name="connsiteX1495" fmla="*/ 1439438 w 2781301"/>
              <a:gd name="connsiteY1495" fmla="*/ 4300457 h 4702174"/>
              <a:gd name="connsiteX1496" fmla="*/ 1426447 w 2781301"/>
              <a:gd name="connsiteY1496" fmla="*/ 4290069 h 4702174"/>
              <a:gd name="connsiteX1497" fmla="*/ 1457625 w 2781301"/>
              <a:gd name="connsiteY1497" fmla="*/ 4334219 h 4702174"/>
              <a:gd name="connsiteX1498" fmla="*/ 1483606 w 2781301"/>
              <a:gd name="connsiteY1498" fmla="*/ 4360190 h 4702174"/>
              <a:gd name="connsiteX1499" fmla="*/ 1517382 w 2781301"/>
              <a:gd name="connsiteY1499" fmla="*/ 4378369 h 4702174"/>
              <a:gd name="connsiteX1500" fmla="*/ 1522578 w 2781301"/>
              <a:gd name="connsiteY1500" fmla="*/ 4380966 h 4702174"/>
              <a:gd name="connsiteX1501" fmla="*/ 1532971 w 2781301"/>
              <a:gd name="connsiteY1501" fmla="*/ 4375772 h 4702174"/>
              <a:gd name="connsiteX1502" fmla="*/ 1517382 w 2781301"/>
              <a:gd name="connsiteY1502" fmla="*/ 4380966 h 4702174"/>
              <a:gd name="connsiteX1503" fmla="*/ 1486204 w 2781301"/>
              <a:gd name="connsiteY1503" fmla="*/ 4365384 h 4702174"/>
              <a:gd name="connsiteX1504" fmla="*/ 1509588 w 2781301"/>
              <a:gd name="connsiteY1504" fmla="*/ 4383563 h 4702174"/>
              <a:gd name="connsiteX1505" fmla="*/ 1519980 w 2781301"/>
              <a:gd name="connsiteY1505" fmla="*/ 4391354 h 4702174"/>
              <a:gd name="connsiteX1506" fmla="*/ 1584934 w 2781301"/>
              <a:gd name="connsiteY1506" fmla="*/ 4396548 h 4702174"/>
              <a:gd name="connsiteX1507" fmla="*/ 1605719 w 2781301"/>
              <a:gd name="connsiteY1507" fmla="*/ 4354995 h 4702174"/>
              <a:gd name="connsiteX1508" fmla="*/ 1579737 w 2781301"/>
              <a:gd name="connsiteY1508" fmla="*/ 4352398 h 4702174"/>
              <a:gd name="connsiteX1509" fmla="*/ 1626504 w 2781301"/>
              <a:gd name="connsiteY1509" fmla="*/ 4344607 h 4702174"/>
              <a:gd name="connsiteX1510" fmla="*/ 1590130 w 2781301"/>
              <a:gd name="connsiteY1510" fmla="*/ 4406937 h 4702174"/>
              <a:gd name="connsiteX1511" fmla="*/ 1543363 w 2781301"/>
              <a:gd name="connsiteY1511" fmla="*/ 4401743 h 4702174"/>
              <a:gd name="connsiteX1512" fmla="*/ 1670672 w 2781301"/>
              <a:gd name="connsiteY1512" fmla="*/ 4412131 h 4702174"/>
              <a:gd name="connsiteX1513" fmla="*/ 1704448 w 2781301"/>
              <a:gd name="connsiteY1513" fmla="*/ 4388757 h 4702174"/>
              <a:gd name="connsiteX1514" fmla="*/ 1714840 w 2781301"/>
              <a:gd name="connsiteY1514" fmla="*/ 4375772 h 4702174"/>
              <a:gd name="connsiteX1515" fmla="*/ 1717438 w 2781301"/>
              <a:gd name="connsiteY1515" fmla="*/ 4370578 h 4702174"/>
              <a:gd name="connsiteX1516" fmla="*/ 1714840 w 2781301"/>
              <a:gd name="connsiteY1516" fmla="*/ 4365384 h 4702174"/>
              <a:gd name="connsiteX1517" fmla="*/ 1712242 w 2781301"/>
              <a:gd name="connsiteY1517" fmla="*/ 4362787 h 4702174"/>
              <a:gd name="connsiteX1518" fmla="*/ 1714840 w 2781301"/>
              <a:gd name="connsiteY1518" fmla="*/ 4362787 h 4702174"/>
              <a:gd name="connsiteX1519" fmla="*/ 1717438 w 2781301"/>
              <a:gd name="connsiteY1519" fmla="*/ 4375772 h 4702174"/>
              <a:gd name="connsiteX1520" fmla="*/ 1707046 w 2781301"/>
              <a:gd name="connsiteY1520" fmla="*/ 4388757 h 4702174"/>
              <a:gd name="connsiteX1521" fmla="*/ 1686261 w 2781301"/>
              <a:gd name="connsiteY1521" fmla="*/ 4406937 h 4702174"/>
              <a:gd name="connsiteX1522" fmla="*/ 1720037 w 2781301"/>
              <a:gd name="connsiteY1522" fmla="*/ 4388757 h 4702174"/>
              <a:gd name="connsiteX1523" fmla="*/ 1740822 w 2781301"/>
              <a:gd name="connsiteY1523" fmla="*/ 4370578 h 4702174"/>
              <a:gd name="connsiteX1524" fmla="*/ 1757709 w 2781301"/>
              <a:gd name="connsiteY1524" fmla="*/ 4348827 h 4702174"/>
              <a:gd name="connsiteX1525" fmla="*/ 1764207 w 2781301"/>
              <a:gd name="connsiteY1525" fmla="*/ 4329112 h 4702174"/>
              <a:gd name="connsiteX1526" fmla="*/ 1761125 w 2781301"/>
              <a:gd name="connsiteY1526" fmla="*/ 4329112 h 4702174"/>
              <a:gd name="connsiteX1527" fmla="*/ 1512762 w 2781301"/>
              <a:gd name="connsiteY1527" fmla="*/ 4329112 h 4702174"/>
              <a:gd name="connsiteX1528" fmla="*/ 1507554 w 2781301"/>
              <a:gd name="connsiteY1528" fmla="*/ 4318952 h 4702174"/>
              <a:gd name="connsiteX1529" fmla="*/ 1504950 w 2781301"/>
              <a:gd name="connsiteY1529" fmla="*/ 4316412 h 4702174"/>
              <a:gd name="connsiteX1530" fmla="*/ 1703825 w 2781301"/>
              <a:gd name="connsiteY1530" fmla="*/ 4316412 h 4702174"/>
              <a:gd name="connsiteX1531" fmla="*/ 1766925 w 2781301"/>
              <a:gd name="connsiteY1531" fmla="*/ 4316412 h 4702174"/>
              <a:gd name="connsiteX1532" fmla="*/ 1767287 w 2781301"/>
              <a:gd name="connsiteY1532" fmla="*/ 4302124 h 4702174"/>
              <a:gd name="connsiteX1533" fmla="*/ 1731605 w 2781301"/>
              <a:gd name="connsiteY1533" fmla="*/ 4302124 h 4702174"/>
              <a:gd name="connsiteX1534" fmla="*/ 1494121 w 2781301"/>
              <a:gd name="connsiteY1534" fmla="*/ 4302124 h 4702174"/>
              <a:gd name="connsiteX1535" fmla="*/ 1481138 w 2781301"/>
              <a:gd name="connsiteY1535" fmla="*/ 4289424 h 4702174"/>
              <a:gd name="connsiteX1536" fmla="*/ 1705537 w 2781301"/>
              <a:gd name="connsiteY1536" fmla="*/ 4289424 h 4702174"/>
              <a:gd name="connsiteX1537" fmla="*/ 1714711 w 2781301"/>
              <a:gd name="connsiteY1537" fmla="*/ 4289424 h 4702174"/>
              <a:gd name="connsiteX1538" fmla="*/ 1713866 w 2781301"/>
              <a:gd name="connsiteY1538" fmla="*/ 4285199 h 4702174"/>
              <a:gd name="connsiteX1539" fmla="*/ 1714840 w 2781301"/>
              <a:gd name="connsiteY1539" fmla="*/ 4282278 h 4702174"/>
              <a:gd name="connsiteX1540" fmla="*/ 1714840 w 2781301"/>
              <a:gd name="connsiteY1540" fmla="*/ 4284875 h 4702174"/>
              <a:gd name="connsiteX1541" fmla="*/ 1717438 w 2781301"/>
              <a:gd name="connsiteY1541" fmla="*/ 4287472 h 4702174"/>
              <a:gd name="connsiteX1542" fmla="*/ 1719392 w 2781301"/>
              <a:gd name="connsiteY1542" fmla="*/ 4289424 h 4702174"/>
              <a:gd name="connsiteX1543" fmla="*/ 1721326 w 2781301"/>
              <a:gd name="connsiteY1543" fmla="*/ 4289424 h 4702174"/>
              <a:gd name="connsiteX1544" fmla="*/ 1725233 w 2781301"/>
              <a:gd name="connsiteY1544" fmla="*/ 4287472 h 4702174"/>
              <a:gd name="connsiteX1545" fmla="*/ 1725233 w 2781301"/>
              <a:gd name="connsiteY1545" fmla="*/ 4289424 h 4702174"/>
              <a:gd name="connsiteX1546" fmla="*/ 1757139 w 2781301"/>
              <a:gd name="connsiteY1546" fmla="*/ 4289424 h 4702174"/>
              <a:gd name="connsiteX1547" fmla="*/ 1763174 w 2781301"/>
              <a:gd name="connsiteY1547" fmla="*/ 4289424 h 4702174"/>
              <a:gd name="connsiteX1548" fmla="*/ 1756410 w 2781301"/>
              <a:gd name="connsiteY1548" fmla="*/ 4279681 h 4702174"/>
              <a:gd name="connsiteX1549" fmla="*/ 1748523 w 2781301"/>
              <a:gd name="connsiteY1549" fmla="*/ 4276724 h 4702174"/>
              <a:gd name="connsiteX1550" fmla="*/ 1739479 w 2781301"/>
              <a:gd name="connsiteY1550" fmla="*/ 4276724 h 4702174"/>
              <a:gd name="connsiteX1551" fmla="*/ 1724339 w 2781301"/>
              <a:gd name="connsiteY1551" fmla="*/ 4276724 h 4702174"/>
              <a:gd name="connsiteX1552" fmla="*/ 1717438 w 2781301"/>
              <a:gd name="connsiteY1552" fmla="*/ 4279681 h 4702174"/>
              <a:gd name="connsiteX1553" fmla="*/ 1714840 w 2781301"/>
              <a:gd name="connsiteY1553" fmla="*/ 4282278 h 4702174"/>
              <a:gd name="connsiteX1554" fmla="*/ 1717438 w 2781301"/>
              <a:gd name="connsiteY1554" fmla="*/ 4277083 h 4702174"/>
              <a:gd name="connsiteX1555" fmla="*/ 1718306 w 2781301"/>
              <a:gd name="connsiteY1555" fmla="*/ 4276724 h 4702174"/>
              <a:gd name="connsiteX1556" fmla="*/ 1684160 w 2781301"/>
              <a:gd name="connsiteY1556" fmla="*/ 4276724 h 4702174"/>
              <a:gd name="connsiteX1557" fmla="*/ 1670347 w 2781301"/>
              <a:gd name="connsiteY1557" fmla="*/ 4286295 h 4702174"/>
              <a:gd name="connsiteX1558" fmla="*/ 1639494 w 2781301"/>
              <a:gd name="connsiteY1558" fmla="*/ 4284875 h 4702174"/>
              <a:gd name="connsiteX1559" fmla="*/ 1628809 w 2781301"/>
              <a:gd name="connsiteY1559" fmla="*/ 4276724 h 4702174"/>
              <a:gd name="connsiteX1560" fmla="*/ 1586957 w 2781301"/>
              <a:gd name="connsiteY1560" fmla="*/ 4276724 h 4702174"/>
              <a:gd name="connsiteX1561" fmla="*/ 1468717 w 2781301"/>
              <a:gd name="connsiteY1561" fmla="*/ 4276724 h 4702174"/>
              <a:gd name="connsiteX1562" fmla="*/ 1455738 w 2781301"/>
              <a:gd name="connsiteY1562" fmla="*/ 4267199 h 4702174"/>
              <a:gd name="connsiteX1563" fmla="*/ 1549531 w 2781301"/>
              <a:gd name="connsiteY1563" fmla="*/ 4267199 h 4702174"/>
              <a:gd name="connsiteX1564" fmla="*/ 1616323 w 2781301"/>
              <a:gd name="connsiteY1564" fmla="*/ 4267199 h 4702174"/>
              <a:gd name="connsiteX1565" fmla="*/ 1610874 w 2781301"/>
              <a:gd name="connsiteY1565" fmla="*/ 4263043 h 4702174"/>
              <a:gd name="connsiteX1566" fmla="*/ 1655083 w 2781301"/>
              <a:gd name="connsiteY1566" fmla="*/ 4149827 h 4702174"/>
              <a:gd name="connsiteX1567" fmla="*/ 1842149 w 2781301"/>
              <a:gd name="connsiteY1567" fmla="*/ 4266695 h 4702174"/>
              <a:gd name="connsiteX1568" fmla="*/ 1837341 w 2781301"/>
              <a:gd name="connsiteY1568" fmla="*/ 4296048 h 4702174"/>
              <a:gd name="connsiteX1569" fmla="*/ 1837796 w 2781301"/>
              <a:gd name="connsiteY1569" fmla="*/ 4295774 h 4702174"/>
              <a:gd name="connsiteX1570" fmla="*/ 1843088 w 2781301"/>
              <a:gd name="connsiteY1570" fmla="*/ 4295774 h 4702174"/>
              <a:gd name="connsiteX1571" fmla="*/ 1843088 w 2781301"/>
              <a:gd name="connsiteY1571" fmla="*/ 4297362 h 4702174"/>
              <a:gd name="connsiteX1572" fmla="*/ 1837796 w 2781301"/>
              <a:gd name="connsiteY1572" fmla="*/ 4297362 h 4702174"/>
              <a:gd name="connsiteX1573" fmla="*/ 1837125 w 2781301"/>
              <a:gd name="connsiteY1573" fmla="*/ 4297362 h 4702174"/>
              <a:gd name="connsiteX1574" fmla="*/ 1833056 w 2781301"/>
              <a:gd name="connsiteY1574" fmla="*/ 4322208 h 4702174"/>
              <a:gd name="connsiteX1575" fmla="*/ 1800579 w 2781301"/>
              <a:gd name="connsiteY1575" fmla="*/ 4375772 h 4702174"/>
              <a:gd name="connsiteX1576" fmla="*/ 1730429 w 2781301"/>
              <a:gd name="connsiteY1576" fmla="*/ 4432583 h 4702174"/>
              <a:gd name="connsiteX1577" fmla="*/ 1682133 w 2781301"/>
              <a:gd name="connsiteY1577" fmla="*/ 4446584 h 4702174"/>
              <a:gd name="connsiteX1578" fmla="*/ 1679812 w 2781301"/>
              <a:gd name="connsiteY1578" fmla="*/ 4447012 h 4702174"/>
              <a:gd name="connsiteX1579" fmla="*/ 1621307 w 2781301"/>
              <a:gd name="connsiteY1579" fmla="*/ 4448490 h 4702174"/>
              <a:gd name="connsiteX1580" fmla="*/ 1657681 w 2781301"/>
              <a:gd name="connsiteY1580" fmla="*/ 4451087 h 4702174"/>
              <a:gd name="connsiteX1581" fmla="*/ 1679812 w 2781301"/>
              <a:gd name="connsiteY1581" fmla="*/ 4447012 h 4702174"/>
              <a:gd name="connsiteX1582" fmla="*/ 1680740 w 2781301"/>
              <a:gd name="connsiteY1582" fmla="*/ 4446988 h 4702174"/>
              <a:gd name="connsiteX1583" fmla="*/ 1682133 w 2781301"/>
              <a:gd name="connsiteY1583" fmla="*/ 4446584 h 4702174"/>
              <a:gd name="connsiteX1584" fmla="*/ 1719387 w 2781301"/>
              <a:gd name="connsiteY1584" fmla="*/ 4439725 h 4702174"/>
              <a:gd name="connsiteX1585" fmla="*/ 1784990 w 2781301"/>
              <a:gd name="connsiteY1585" fmla="*/ 4406937 h 4702174"/>
              <a:gd name="connsiteX1586" fmla="*/ 1839551 w 2781301"/>
              <a:gd name="connsiteY1586" fmla="*/ 4352398 h 4702174"/>
              <a:gd name="connsiteX1587" fmla="*/ 1874301 w 2781301"/>
              <a:gd name="connsiteY1587" fmla="*/ 4292666 h 4702174"/>
              <a:gd name="connsiteX1588" fmla="*/ 1883325 w 2781301"/>
              <a:gd name="connsiteY1588" fmla="*/ 4264333 h 4702174"/>
              <a:gd name="connsiteX1589" fmla="*/ 1880147 w 2781301"/>
              <a:gd name="connsiteY1589" fmla="*/ 4283576 h 4702174"/>
              <a:gd name="connsiteX1590" fmla="*/ 1855140 w 2781301"/>
              <a:gd name="connsiteY1590" fmla="*/ 4336816 h 4702174"/>
              <a:gd name="connsiteX1591" fmla="*/ 1868130 w 2781301"/>
              <a:gd name="connsiteY1591" fmla="*/ 4318636 h 4702174"/>
              <a:gd name="connsiteX1592" fmla="*/ 1909700 w 2781301"/>
              <a:gd name="connsiteY1592" fmla="*/ 4199172 h 4702174"/>
              <a:gd name="connsiteX1593" fmla="*/ 1888915 w 2781301"/>
              <a:gd name="connsiteY1593" fmla="*/ 4066721 h 4702174"/>
              <a:gd name="connsiteX1594" fmla="*/ 1862934 w 2781301"/>
              <a:gd name="connsiteY1594" fmla="*/ 4025168 h 4702174"/>
              <a:gd name="connsiteX1595" fmla="*/ 1878523 w 2781301"/>
              <a:gd name="connsiteY1595" fmla="*/ 4030362 h 4702174"/>
              <a:gd name="connsiteX1596" fmla="*/ 1896710 w 2781301"/>
              <a:gd name="connsiteY1596" fmla="*/ 4074512 h 4702174"/>
              <a:gd name="connsiteX1597" fmla="*/ 1914897 w 2781301"/>
              <a:gd name="connsiteY1597" fmla="*/ 4199172 h 4702174"/>
              <a:gd name="connsiteX1598" fmla="*/ 1886317 w 2781301"/>
              <a:gd name="connsiteY1598" fmla="*/ 4295263 h 4702174"/>
              <a:gd name="connsiteX1599" fmla="*/ 1894112 w 2781301"/>
              <a:gd name="connsiteY1599" fmla="*/ 4284875 h 4702174"/>
              <a:gd name="connsiteX1600" fmla="*/ 1901906 w 2781301"/>
              <a:gd name="connsiteY1600" fmla="*/ 4271889 h 4702174"/>
              <a:gd name="connsiteX1601" fmla="*/ 2016224 w 2781301"/>
              <a:gd name="connsiteY1601" fmla="*/ 4051139 h 4702174"/>
              <a:gd name="connsiteX1602" fmla="*/ 1925289 w 2781301"/>
              <a:gd name="connsiteY1602" fmla="*/ 4238128 h 4702174"/>
              <a:gd name="connsiteX1603" fmla="*/ 1985046 w 2781301"/>
              <a:gd name="connsiteY1603" fmla="*/ 4147230 h 4702174"/>
              <a:gd name="connsiteX1604" fmla="*/ 2011028 w 2781301"/>
              <a:gd name="connsiteY1604" fmla="*/ 4113468 h 4702174"/>
              <a:gd name="connsiteX1605" fmla="*/ 2050000 w 2781301"/>
              <a:gd name="connsiteY1605" fmla="*/ 4058930 h 4702174"/>
              <a:gd name="connsiteX1606" fmla="*/ 2185103 w 2781301"/>
              <a:gd name="connsiteY1606" fmla="*/ 4001795 h 4702174"/>
              <a:gd name="connsiteX1607" fmla="*/ 1807024 w 2781301"/>
              <a:gd name="connsiteY1607" fmla="*/ 4001002 h 4702174"/>
              <a:gd name="connsiteX1608" fmla="*/ 1853183 w 2781301"/>
              <a:gd name="connsiteY1608" fmla="*/ 4019788 h 4702174"/>
              <a:gd name="connsiteX1609" fmla="*/ 1793265 w 2781301"/>
              <a:gd name="connsiteY1609" fmla="*/ 4025026 h 4702174"/>
              <a:gd name="connsiteX1610" fmla="*/ 1855788 w 2781301"/>
              <a:gd name="connsiteY1610" fmla="*/ 4025026 h 4702174"/>
              <a:gd name="connsiteX1611" fmla="*/ 1798475 w 2781301"/>
              <a:gd name="connsiteY1611" fmla="*/ 4038123 h 4702174"/>
              <a:gd name="connsiteX1612" fmla="*/ 1754188 w 2781301"/>
              <a:gd name="connsiteY1612" fmla="*/ 4011929 h 4702174"/>
              <a:gd name="connsiteX1613" fmla="*/ 1782845 w 2781301"/>
              <a:gd name="connsiteY1613" fmla="*/ 4004071 h 4702174"/>
              <a:gd name="connsiteX1614" fmla="*/ 1807024 w 2781301"/>
              <a:gd name="connsiteY1614" fmla="*/ 4001002 h 4702174"/>
              <a:gd name="connsiteX1615" fmla="*/ 1785938 w 2781301"/>
              <a:gd name="connsiteY1615" fmla="*/ 3989387 h 4702174"/>
              <a:gd name="connsiteX1616" fmla="*/ 1791230 w 2781301"/>
              <a:gd name="connsiteY1616" fmla="*/ 3989387 h 4702174"/>
              <a:gd name="connsiteX1617" fmla="*/ 1793876 w 2781301"/>
              <a:gd name="connsiteY1617" fmla="*/ 3994150 h 4702174"/>
              <a:gd name="connsiteX1618" fmla="*/ 1788584 w 2781301"/>
              <a:gd name="connsiteY1618" fmla="*/ 3994150 h 4702174"/>
              <a:gd name="connsiteX1619" fmla="*/ 1785938 w 2781301"/>
              <a:gd name="connsiteY1619" fmla="*/ 3989387 h 4702174"/>
              <a:gd name="connsiteX1620" fmla="*/ 1987644 w 2781301"/>
              <a:gd name="connsiteY1620" fmla="*/ 3986212 h 4702174"/>
              <a:gd name="connsiteX1621" fmla="*/ 2011028 w 2781301"/>
              <a:gd name="connsiteY1621" fmla="*/ 3994003 h 4702174"/>
              <a:gd name="connsiteX1622" fmla="*/ 2016224 w 2781301"/>
              <a:gd name="connsiteY1622" fmla="*/ 4051139 h 4702174"/>
              <a:gd name="connsiteX1623" fmla="*/ 2008430 w 2781301"/>
              <a:gd name="connsiteY1623" fmla="*/ 3994003 h 4702174"/>
              <a:gd name="connsiteX1624" fmla="*/ 1990243 w 2781301"/>
              <a:gd name="connsiteY1624" fmla="*/ 3988809 h 4702174"/>
              <a:gd name="connsiteX1625" fmla="*/ 1979850 w 2781301"/>
              <a:gd name="connsiteY1625" fmla="*/ 3994003 h 4702174"/>
              <a:gd name="connsiteX1626" fmla="*/ 1977252 w 2781301"/>
              <a:gd name="connsiteY1626" fmla="*/ 4006989 h 4702174"/>
              <a:gd name="connsiteX1627" fmla="*/ 1979850 w 2781301"/>
              <a:gd name="connsiteY1627" fmla="*/ 4009586 h 4702174"/>
              <a:gd name="connsiteX1628" fmla="*/ 1987644 w 2781301"/>
              <a:gd name="connsiteY1628" fmla="*/ 4009586 h 4702174"/>
              <a:gd name="connsiteX1629" fmla="*/ 1990243 w 2781301"/>
              <a:gd name="connsiteY1629" fmla="*/ 4006989 h 4702174"/>
              <a:gd name="connsiteX1630" fmla="*/ 1985046 w 2781301"/>
              <a:gd name="connsiteY1630" fmla="*/ 4006989 h 4702174"/>
              <a:gd name="connsiteX1631" fmla="*/ 1985046 w 2781301"/>
              <a:gd name="connsiteY1631" fmla="*/ 4001795 h 4702174"/>
              <a:gd name="connsiteX1632" fmla="*/ 1990243 w 2781301"/>
              <a:gd name="connsiteY1632" fmla="*/ 4001795 h 4702174"/>
              <a:gd name="connsiteX1633" fmla="*/ 1992841 w 2781301"/>
              <a:gd name="connsiteY1633" fmla="*/ 4004392 h 4702174"/>
              <a:gd name="connsiteX1634" fmla="*/ 1990243 w 2781301"/>
              <a:gd name="connsiteY1634" fmla="*/ 4009586 h 4702174"/>
              <a:gd name="connsiteX1635" fmla="*/ 1987644 w 2781301"/>
              <a:gd name="connsiteY1635" fmla="*/ 4012183 h 4702174"/>
              <a:gd name="connsiteX1636" fmla="*/ 1977252 w 2781301"/>
              <a:gd name="connsiteY1636" fmla="*/ 4009586 h 4702174"/>
              <a:gd name="connsiteX1637" fmla="*/ 1974654 w 2781301"/>
              <a:gd name="connsiteY1637" fmla="*/ 4006989 h 4702174"/>
              <a:gd name="connsiteX1638" fmla="*/ 1977252 w 2781301"/>
              <a:gd name="connsiteY1638" fmla="*/ 3991406 h 4702174"/>
              <a:gd name="connsiteX1639" fmla="*/ 1987644 w 2781301"/>
              <a:gd name="connsiteY1639" fmla="*/ 3986212 h 4702174"/>
              <a:gd name="connsiteX1640" fmla="*/ 1767682 w 2781301"/>
              <a:gd name="connsiteY1640" fmla="*/ 3978909 h 4702174"/>
              <a:gd name="connsiteX1641" fmla="*/ 1770460 w 2781301"/>
              <a:gd name="connsiteY1641" fmla="*/ 3980814 h 4702174"/>
              <a:gd name="connsiteX1642" fmla="*/ 1773238 w 2781301"/>
              <a:gd name="connsiteY1642" fmla="*/ 3988434 h 4702174"/>
              <a:gd name="connsiteX1643" fmla="*/ 1764903 w 2781301"/>
              <a:gd name="connsiteY1643" fmla="*/ 3988434 h 4702174"/>
              <a:gd name="connsiteX1644" fmla="*/ 1764903 w 2781301"/>
              <a:gd name="connsiteY1644" fmla="*/ 3980814 h 4702174"/>
              <a:gd name="connsiteX1645" fmla="*/ 1767682 w 2781301"/>
              <a:gd name="connsiteY1645" fmla="*/ 3978909 h 4702174"/>
              <a:gd name="connsiteX1646" fmla="*/ 2061105 w 2781301"/>
              <a:gd name="connsiteY1646" fmla="*/ 3976158 h 4702174"/>
              <a:gd name="connsiteX1647" fmla="*/ 2065338 w 2781301"/>
              <a:gd name="connsiteY1647" fmla="*/ 3976158 h 4702174"/>
              <a:gd name="connsiteX1648" fmla="*/ 2065338 w 2781301"/>
              <a:gd name="connsiteY1648" fmla="*/ 3981450 h 4702174"/>
              <a:gd name="connsiteX1649" fmla="*/ 2061105 w 2781301"/>
              <a:gd name="connsiteY1649" fmla="*/ 3981450 h 4702174"/>
              <a:gd name="connsiteX1650" fmla="*/ 2061105 w 2781301"/>
              <a:gd name="connsiteY1650" fmla="*/ 3976158 h 4702174"/>
              <a:gd name="connsiteX1651" fmla="*/ 2073805 w 2781301"/>
              <a:gd name="connsiteY1651" fmla="*/ 3965574 h 4702174"/>
              <a:gd name="connsiteX1652" fmla="*/ 2073805 w 2781301"/>
              <a:gd name="connsiteY1652" fmla="*/ 3970866 h 4702174"/>
              <a:gd name="connsiteX1653" fmla="*/ 2071159 w 2781301"/>
              <a:gd name="connsiteY1653" fmla="*/ 3970866 h 4702174"/>
              <a:gd name="connsiteX1654" fmla="*/ 2068513 w 2781301"/>
              <a:gd name="connsiteY1654" fmla="*/ 3968220 h 4702174"/>
              <a:gd name="connsiteX1655" fmla="*/ 2073805 w 2781301"/>
              <a:gd name="connsiteY1655" fmla="*/ 3965574 h 4702174"/>
              <a:gd name="connsiteX1656" fmla="*/ 2055813 w 2781301"/>
              <a:gd name="connsiteY1656" fmla="*/ 3954462 h 4702174"/>
              <a:gd name="connsiteX1657" fmla="*/ 2061105 w 2781301"/>
              <a:gd name="connsiteY1657" fmla="*/ 3954462 h 4702174"/>
              <a:gd name="connsiteX1658" fmla="*/ 2061105 w 2781301"/>
              <a:gd name="connsiteY1658" fmla="*/ 3960812 h 4702174"/>
              <a:gd name="connsiteX1659" fmla="*/ 2058459 w 2781301"/>
              <a:gd name="connsiteY1659" fmla="*/ 3960812 h 4702174"/>
              <a:gd name="connsiteX1660" fmla="*/ 2055813 w 2781301"/>
              <a:gd name="connsiteY1660" fmla="*/ 3954462 h 4702174"/>
              <a:gd name="connsiteX1661" fmla="*/ 2084785 w 2781301"/>
              <a:gd name="connsiteY1661" fmla="*/ 3944937 h 4702174"/>
              <a:gd name="connsiteX1662" fmla="*/ 2087563 w 2781301"/>
              <a:gd name="connsiteY1662" fmla="*/ 3952081 h 4702174"/>
              <a:gd name="connsiteX1663" fmla="*/ 2079228 w 2781301"/>
              <a:gd name="connsiteY1663" fmla="*/ 3952081 h 4702174"/>
              <a:gd name="connsiteX1664" fmla="*/ 2079228 w 2781301"/>
              <a:gd name="connsiteY1664" fmla="*/ 3947318 h 4702174"/>
              <a:gd name="connsiteX1665" fmla="*/ 2084785 w 2781301"/>
              <a:gd name="connsiteY1665" fmla="*/ 3944937 h 4702174"/>
              <a:gd name="connsiteX1666" fmla="*/ 2182409 w 2781301"/>
              <a:gd name="connsiteY1666" fmla="*/ 3939486 h 4702174"/>
              <a:gd name="connsiteX1667" fmla="*/ 2146246 w 2781301"/>
              <a:gd name="connsiteY1667" fmla="*/ 3986392 h 4702174"/>
              <a:gd name="connsiteX1668" fmla="*/ 2037758 w 2781301"/>
              <a:gd name="connsiteY1668" fmla="*/ 4067175 h 4702174"/>
              <a:gd name="connsiteX1669" fmla="*/ 2097168 w 2781301"/>
              <a:gd name="connsiteY1669" fmla="*/ 3996816 h 4702174"/>
              <a:gd name="connsiteX1670" fmla="*/ 2035175 w 2781301"/>
              <a:gd name="connsiteY1670" fmla="*/ 4051540 h 4702174"/>
              <a:gd name="connsiteX1671" fmla="*/ 2115250 w 2781301"/>
              <a:gd name="connsiteY1671" fmla="*/ 3947304 h 4702174"/>
              <a:gd name="connsiteX1672" fmla="*/ 2182409 w 2781301"/>
              <a:gd name="connsiteY1672" fmla="*/ 3939486 h 4702174"/>
              <a:gd name="connsiteX1673" fmla="*/ 2055416 w 2781301"/>
              <a:gd name="connsiteY1673" fmla="*/ 3932237 h 4702174"/>
              <a:gd name="connsiteX1674" fmla="*/ 2060973 w 2781301"/>
              <a:gd name="connsiteY1674" fmla="*/ 3932237 h 4702174"/>
              <a:gd name="connsiteX1675" fmla="*/ 2060973 w 2781301"/>
              <a:gd name="connsiteY1675" fmla="*/ 3938587 h 4702174"/>
              <a:gd name="connsiteX1676" fmla="*/ 2055416 w 2781301"/>
              <a:gd name="connsiteY1676" fmla="*/ 3938587 h 4702174"/>
              <a:gd name="connsiteX1677" fmla="*/ 2055416 w 2781301"/>
              <a:gd name="connsiteY1677" fmla="*/ 3932237 h 4702174"/>
              <a:gd name="connsiteX1678" fmla="*/ 1767682 w 2781301"/>
              <a:gd name="connsiteY1678" fmla="*/ 3921124 h 4702174"/>
              <a:gd name="connsiteX1679" fmla="*/ 1793479 w 2781301"/>
              <a:gd name="connsiteY1679" fmla="*/ 3928976 h 4702174"/>
              <a:gd name="connsiteX1680" fmla="*/ 1834754 w 2781301"/>
              <a:gd name="connsiteY1680" fmla="*/ 3970852 h 4702174"/>
              <a:gd name="connsiteX1681" fmla="*/ 1860551 w 2781301"/>
              <a:gd name="connsiteY1681" fmla="*/ 4012728 h 4702174"/>
              <a:gd name="connsiteX1682" fmla="*/ 1806378 w 2781301"/>
              <a:gd name="connsiteY1682" fmla="*/ 3965617 h 4702174"/>
              <a:gd name="connsiteX1683" fmla="*/ 1857972 w 2781301"/>
              <a:gd name="connsiteY1683" fmla="*/ 4017962 h 4702174"/>
              <a:gd name="connsiteX1684" fmla="*/ 1788320 w 2781301"/>
              <a:gd name="connsiteY1684" fmla="*/ 3978704 h 4702174"/>
              <a:gd name="connsiteX1685" fmla="*/ 1767682 w 2781301"/>
              <a:gd name="connsiteY1685" fmla="*/ 3921124 h 4702174"/>
              <a:gd name="connsiteX1686" fmla="*/ 1798241 w 2781301"/>
              <a:gd name="connsiteY1686" fmla="*/ 3917949 h 4702174"/>
              <a:gd name="connsiteX1687" fmla="*/ 1803798 w 2781301"/>
              <a:gd name="connsiteY1687" fmla="*/ 3917949 h 4702174"/>
              <a:gd name="connsiteX1688" fmla="*/ 1803798 w 2781301"/>
              <a:gd name="connsiteY1688" fmla="*/ 3923241 h 4702174"/>
              <a:gd name="connsiteX1689" fmla="*/ 1798241 w 2781301"/>
              <a:gd name="connsiteY1689" fmla="*/ 3923241 h 4702174"/>
              <a:gd name="connsiteX1690" fmla="*/ 1798241 w 2781301"/>
              <a:gd name="connsiteY1690" fmla="*/ 3917949 h 4702174"/>
              <a:gd name="connsiteX1691" fmla="*/ 1928019 w 2781301"/>
              <a:gd name="connsiteY1691" fmla="*/ 3913187 h 4702174"/>
              <a:gd name="connsiteX1692" fmla="*/ 1922803 w 2781301"/>
              <a:gd name="connsiteY1692" fmla="*/ 3957289 h 4702174"/>
              <a:gd name="connsiteX1693" fmla="*/ 1875858 w 2781301"/>
              <a:gd name="connsiteY1693" fmla="*/ 4019550 h 4702174"/>
              <a:gd name="connsiteX1694" fmla="*/ 1907155 w 2781301"/>
              <a:gd name="connsiteY1694" fmla="*/ 3959883 h 4702174"/>
              <a:gd name="connsiteX1695" fmla="*/ 1873250 w 2781301"/>
              <a:gd name="connsiteY1695" fmla="*/ 4016956 h 4702174"/>
              <a:gd name="connsiteX1696" fmla="*/ 1878466 w 2781301"/>
              <a:gd name="connsiteY1696" fmla="*/ 3965072 h 4702174"/>
              <a:gd name="connsiteX1697" fmla="*/ 1909763 w 2781301"/>
              <a:gd name="connsiteY1697" fmla="*/ 3923564 h 4702174"/>
              <a:gd name="connsiteX1698" fmla="*/ 1928019 w 2781301"/>
              <a:gd name="connsiteY1698" fmla="*/ 3913187 h 4702174"/>
              <a:gd name="connsiteX1699" fmla="*/ 1810941 w 2781301"/>
              <a:gd name="connsiteY1699" fmla="*/ 3910805 h 4702174"/>
              <a:gd name="connsiteX1700" fmla="*/ 1816498 w 2781301"/>
              <a:gd name="connsiteY1700" fmla="*/ 3910805 h 4702174"/>
              <a:gd name="connsiteX1701" fmla="*/ 1819276 w 2781301"/>
              <a:gd name="connsiteY1701" fmla="*/ 3915568 h 4702174"/>
              <a:gd name="connsiteX1702" fmla="*/ 1810941 w 2781301"/>
              <a:gd name="connsiteY1702" fmla="*/ 3915568 h 4702174"/>
              <a:gd name="connsiteX1703" fmla="*/ 1810941 w 2781301"/>
              <a:gd name="connsiteY1703" fmla="*/ 3910805 h 4702174"/>
              <a:gd name="connsiteX1704" fmla="*/ 1780646 w 2781301"/>
              <a:gd name="connsiteY1704" fmla="*/ 3908424 h 4702174"/>
              <a:gd name="connsiteX1705" fmla="*/ 1785938 w 2781301"/>
              <a:gd name="connsiteY1705" fmla="*/ 3908424 h 4702174"/>
              <a:gd name="connsiteX1706" fmla="*/ 1785938 w 2781301"/>
              <a:gd name="connsiteY1706" fmla="*/ 3913716 h 4702174"/>
              <a:gd name="connsiteX1707" fmla="*/ 1780646 w 2781301"/>
              <a:gd name="connsiteY1707" fmla="*/ 3913716 h 4702174"/>
              <a:gd name="connsiteX1708" fmla="*/ 1780646 w 2781301"/>
              <a:gd name="connsiteY1708" fmla="*/ 3908424 h 4702174"/>
              <a:gd name="connsiteX1709" fmla="*/ 2001639 w 2781301"/>
              <a:gd name="connsiteY1709" fmla="*/ 3900487 h 4702174"/>
              <a:gd name="connsiteX1710" fmla="*/ 2042914 w 2781301"/>
              <a:gd name="connsiteY1710" fmla="*/ 4022852 h 4702174"/>
              <a:gd name="connsiteX1711" fmla="*/ 2035175 w 2781301"/>
              <a:gd name="connsiteY1711" fmla="*/ 3957764 h 4702174"/>
              <a:gd name="connsiteX1712" fmla="*/ 2032596 w 2781301"/>
              <a:gd name="connsiteY1712" fmla="*/ 4030662 h 4702174"/>
              <a:gd name="connsiteX1713" fmla="*/ 2022277 w 2781301"/>
              <a:gd name="connsiteY1713" fmla="*/ 3973385 h 4702174"/>
              <a:gd name="connsiteX1714" fmla="*/ 2001639 w 2781301"/>
              <a:gd name="connsiteY1714" fmla="*/ 3921315 h 4702174"/>
              <a:gd name="connsiteX1715" fmla="*/ 2001639 w 2781301"/>
              <a:gd name="connsiteY1715" fmla="*/ 3900487 h 4702174"/>
              <a:gd name="connsiteX1716" fmla="*/ 1843232 w 2781301"/>
              <a:gd name="connsiteY1716" fmla="*/ 3884612 h 4702174"/>
              <a:gd name="connsiteX1717" fmla="*/ 1858818 w 2781301"/>
              <a:gd name="connsiteY1717" fmla="*/ 3902902 h 4702174"/>
              <a:gd name="connsiteX1718" fmla="*/ 1871807 w 2781301"/>
              <a:gd name="connsiteY1718" fmla="*/ 3957770 h 4702174"/>
              <a:gd name="connsiteX1719" fmla="*/ 1871807 w 2781301"/>
              <a:gd name="connsiteY1719" fmla="*/ 4010025 h 4702174"/>
              <a:gd name="connsiteX1720" fmla="*/ 1853623 w 2781301"/>
              <a:gd name="connsiteY1720" fmla="*/ 3955157 h 4702174"/>
              <a:gd name="connsiteX1721" fmla="*/ 1866612 w 2781301"/>
              <a:gd name="connsiteY1721" fmla="*/ 4010025 h 4702174"/>
              <a:gd name="connsiteX1722" fmla="*/ 1827646 w 2781301"/>
              <a:gd name="connsiteY1722" fmla="*/ 3934255 h 4702174"/>
              <a:gd name="connsiteX1723" fmla="*/ 1843232 w 2781301"/>
              <a:gd name="connsiteY1723" fmla="*/ 3884612 h 4702174"/>
              <a:gd name="connsiteX1724" fmla="*/ 998538 w 2781301"/>
              <a:gd name="connsiteY1724" fmla="*/ 788988 h 4702174"/>
              <a:gd name="connsiteX1725" fmla="*/ 1003301 w 2781301"/>
              <a:gd name="connsiteY1725" fmla="*/ 788988 h 4702174"/>
              <a:gd name="connsiteX1726" fmla="*/ 1003301 w 2781301"/>
              <a:gd name="connsiteY1726" fmla="*/ 794280 h 4702174"/>
              <a:gd name="connsiteX1727" fmla="*/ 998538 w 2781301"/>
              <a:gd name="connsiteY1727" fmla="*/ 794280 h 4702174"/>
              <a:gd name="connsiteX1728" fmla="*/ 998538 w 2781301"/>
              <a:gd name="connsiteY1728" fmla="*/ 788988 h 4702174"/>
              <a:gd name="connsiteX1729" fmla="*/ 971550 w 2781301"/>
              <a:gd name="connsiteY1729" fmla="*/ 787400 h 4702174"/>
              <a:gd name="connsiteX1730" fmla="*/ 971550 w 2781301"/>
              <a:gd name="connsiteY1730" fmla="*/ 794544 h 4702174"/>
              <a:gd name="connsiteX1731" fmla="*/ 964406 w 2781301"/>
              <a:gd name="connsiteY1731" fmla="*/ 794544 h 4702174"/>
              <a:gd name="connsiteX1732" fmla="*/ 964406 w 2781301"/>
              <a:gd name="connsiteY1732" fmla="*/ 789781 h 4702174"/>
              <a:gd name="connsiteX1733" fmla="*/ 971550 w 2781301"/>
              <a:gd name="connsiteY1733" fmla="*/ 787400 h 4702174"/>
              <a:gd name="connsiteX1734" fmla="*/ 980546 w 2781301"/>
              <a:gd name="connsiteY1734" fmla="*/ 779464 h 4702174"/>
              <a:gd name="connsiteX1735" fmla="*/ 985838 w 2781301"/>
              <a:gd name="connsiteY1735" fmla="*/ 779464 h 4702174"/>
              <a:gd name="connsiteX1736" fmla="*/ 985838 w 2781301"/>
              <a:gd name="connsiteY1736" fmla="*/ 784755 h 4702174"/>
              <a:gd name="connsiteX1737" fmla="*/ 980546 w 2781301"/>
              <a:gd name="connsiteY1737" fmla="*/ 784755 h 4702174"/>
              <a:gd name="connsiteX1738" fmla="*/ 980546 w 2781301"/>
              <a:gd name="connsiteY1738" fmla="*/ 779464 h 4702174"/>
              <a:gd name="connsiteX1739" fmla="*/ 720725 w 2781301"/>
              <a:gd name="connsiteY1739" fmla="*/ 765970 h 4702174"/>
              <a:gd name="connsiteX1740" fmla="*/ 727869 w 2781301"/>
              <a:gd name="connsiteY1740" fmla="*/ 765970 h 4702174"/>
              <a:gd name="connsiteX1741" fmla="*/ 727869 w 2781301"/>
              <a:gd name="connsiteY1741" fmla="*/ 770733 h 4702174"/>
              <a:gd name="connsiteX1742" fmla="*/ 720725 w 2781301"/>
              <a:gd name="connsiteY1742" fmla="*/ 770733 h 4702174"/>
              <a:gd name="connsiteX1743" fmla="*/ 720725 w 2781301"/>
              <a:gd name="connsiteY1743" fmla="*/ 765970 h 4702174"/>
              <a:gd name="connsiteX1744" fmla="*/ 696596 w 2781301"/>
              <a:gd name="connsiteY1744" fmla="*/ 750889 h 4702174"/>
              <a:gd name="connsiteX1745" fmla="*/ 705169 w 2781301"/>
              <a:gd name="connsiteY1745" fmla="*/ 750889 h 4702174"/>
              <a:gd name="connsiteX1746" fmla="*/ 705169 w 2781301"/>
              <a:gd name="connsiteY1746" fmla="*/ 758032 h 4702174"/>
              <a:gd name="connsiteX1747" fmla="*/ 696596 w 2781301"/>
              <a:gd name="connsiteY1747" fmla="*/ 758032 h 4702174"/>
              <a:gd name="connsiteX1748" fmla="*/ 696596 w 2781301"/>
              <a:gd name="connsiteY1748" fmla="*/ 750889 h 4702174"/>
              <a:gd name="connsiteX1749" fmla="*/ 720725 w 2781301"/>
              <a:gd name="connsiteY1749" fmla="*/ 745596 h 4702174"/>
              <a:gd name="connsiteX1750" fmla="*/ 726017 w 2781301"/>
              <a:gd name="connsiteY1750" fmla="*/ 745596 h 4702174"/>
              <a:gd name="connsiteX1751" fmla="*/ 726017 w 2781301"/>
              <a:gd name="connsiteY1751" fmla="*/ 748243 h 4702174"/>
              <a:gd name="connsiteX1752" fmla="*/ 720725 w 2781301"/>
              <a:gd name="connsiteY1752" fmla="*/ 750889 h 4702174"/>
              <a:gd name="connsiteX1753" fmla="*/ 720725 w 2781301"/>
              <a:gd name="connsiteY1753" fmla="*/ 745596 h 4702174"/>
              <a:gd name="connsiteX1754" fmla="*/ 708025 w 2781301"/>
              <a:gd name="connsiteY1754" fmla="*/ 731840 h 4702174"/>
              <a:gd name="connsiteX1755" fmla="*/ 712259 w 2781301"/>
              <a:gd name="connsiteY1755" fmla="*/ 731840 h 4702174"/>
              <a:gd name="connsiteX1756" fmla="*/ 712259 w 2781301"/>
              <a:gd name="connsiteY1756" fmla="*/ 737130 h 4702174"/>
              <a:gd name="connsiteX1757" fmla="*/ 708025 w 2781301"/>
              <a:gd name="connsiteY1757" fmla="*/ 737130 h 4702174"/>
              <a:gd name="connsiteX1758" fmla="*/ 708025 w 2781301"/>
              <a:gd name="connsiteY1758" fmla="*/ 731840 h 4702174"/>
              <a:gd name="connsiteX1759" fmla="*/ 717021 w 2781301"/>
              <a:gd name="connsiteY1759" fmla="*/ 724960 h 4702174"/>
              <a:gd name="connsiteX1760" fmla="*/ 722313 w 2781301"/>
              <a:gd name="connsiteY1760" fmla="*/ 724960 h 4702174"/>
              <a:gd name="connsiteX1761" fmla="*/ 722313 w 2781301"/>
              <a:gd name="connsiteY1761" fmla="*/ 730253 h 4702174"/>
              <a:gd name="connsiteX1762" fmla="*/ 717021 w 2781301"/>
              <a:gd name="connsiteY1762" fmla="*/ 730253 h 4702174"/>
              <a:gd name="connsiteX1763" fmla="*/ 717021 w 2781301"/>
              <a:gd name="connsiteY1763" fmla="*/ 724960 h 4702174"/>
              <a:gd name="connsiteX1764" fmla="*/ 1010921 w 2781301"/>
              <a:gd name="connsiteY1764" fmla="*/ 716756 h 4702174"/>
              <a:gd name="connsiteX1765" fmla="*/ 1019494 w 2781301"/>
              <a:gd name="connsiteY1765" fmla="*/ 716756 h 4702174"/>
              <a:gd name="connsiteX1766" fmla="*/ 1019494 w 2781301"/>
              <a:gd name="connsiteY1766" fmla="*/ 721519 h 4702174"/>
              <a:gd name="connsiteX1767" fmla="*/ 1010921 w 2781301"/>
              <a:gd name="connsiteY1767" fmla="*/ 721519 h 4702174"/>
              <a:gd name="connsiteX1768" fmla="*/ 1010921 w 2781301"/>
              <a:gd name="connsiteY1768" fmla="*/ 716756 h 4702174"/>
              <a:gd name="connsiteX1769" fmla="*/ 995892 w 2781301"/>
              <a:gd name="connsiteY1769" fmla="*/ 709613 h 4702174"/>
              <a:gd name="connsiteX1770" fmla="*/ 995892 w 2781301"/>
              <a:gd name="connsiteY1770" fmla="*/ 713847 h 4702174"/>
              <a:gd name="connsiteX1771" fmla="*/ 990600 w 2781301"/>
              <a:gd name="connsiteY1771" fmla="*/ 713847 h 4702174"/>
              <a:gd name="connsiteX1772" fmla="*/ 990600 w 2781301"/>
              <a:gd name="connsiteY1772" fmla="*/ 711730 h 4702174"/>
              <a:gd name="connsiteX1773" fmla="*/ 995892 w 2781301"/>
              <a:gd name="connsiteY1773" fmla="*/ 709613 h 4702174"/>
              <a:gd name="connsiteX1774" fmla="*/ 912586 w 2781301"/>
              <a:gd name="connsiteY1774" fmla="*/ 695325 h 4702174"/>
              <a:gd name="connsiteX1775" fmla="*/ 930578 w 2781301"/>
              <a:gd name="connsiteY1775" fmla="*/ 747581 h 4702174"/>
              <a:gd name="connsiteX1776" fmla="*/ 917726 w 2781301"/>
              <a:gd name="connsiteY1776" fmla="*/ 695325 h 4702174"/>
              <a:gd name="connsiteX1777" fmla="*/ 956280 w 2781301"/>
              <a:gd name="connsiteY1777" fmla="*/ 771096 h 4702174"/>
              <a:gd name="connsiteX1778" fmla="*/ 938288 w 2781301"/>
              <a:gd name="connsiteY1778" fmla="*/ 820738 h 4702174"/>
              <a:gd name="connsiteX1779" fmla="*/ 925437 w 2781301"/>
              <a:gd name="connsiteY1779" fmla="*/ 799836 h 4702174"/>
              <a:gd name="connsiteX1780" fmla="*/ 910016 w 2781301"/>
              <a:gd name="connsiteY1780" fmla="*/ 744968 h 4702174"/>
              <a:gd name="connsiteX1781" fmla="*/ 912586 w 2781301"/>
              <a:gd name="connsiteY1781" fmla="*/ 695325 h 4702174"/>
              <a:gd name="connsiteX1782" fmla="*/ 795244 w 2781301"/>
              <a:gd name="connsiteY1782" fmla="*/ 690623 h 4702174"/>
              <a:gd name="connsiteX1783" fmla="*/ 805637 w 2781301"/>
              <a:gd name="connsiteY1783" fmla="*/ 693214 h 4702174"/>
              <a:gd name="connsiteX1784" fmla="*/ 808235 w 2781301"/>
              <a:gd name="connsiteY1784" fmla="*/ 698399 h 4702174"/>
              <a:gd name="connsiteX1785" fmla="*/ 805637 w 2781301"/>
              <a:gd name="connsiteY1785" fmla="*/ 711362 h 4702174"/>
              <a:gd name="connsiteX1786" fmla="*/ 792646 w 2781301"/>
              <a:gd name="connsiteY1786" fmla="*/ 716546 h 4702174"/>
              <a:gd name="connsiteX1787" fmla="*/ 803038 w 2781301"/>
              <a:gd name="connsiteY1787" fmla="*/ 711362 h 4702174"/>
              <a:gd name="connsiteX1788" fmla="*/ 805637 w 2781301"/>
              <a:gd name="connsiteY1788" fmla="*/ 698399 h 4702174"/>
              <a:gd name="connsiteX1789" fmla="*/ 803038 w 2781301"/>
              <a:gd name="connsiteY1789" fmla="*/ 695806 h 4702174"/>
              <a:gd name="connsiteX1790" fmla="*/ 795244 w 2781301"/>
              <a:gd name="connsiteY1790" fmla="*/ 693214 h 4702174"/>
              <a:gd name="connsiteX1791" fmla="*/ 792646 w 2781301"/>
              <a:gd name="connsiteY1791" fmla="*/ 695806 h 4702174"/>
              <a:gd name="connsiteX1792" fmla="*/ 795244 w 2781301"/>
              <a:gd name="connsiteY1792" fmla="*/ 698399 h 4702174"/>
              <a:gd name="connsiteX1793" fmla="*/ 797842 w 2781301"/>
              <a:gd name="connsiteY1793" fmla="*/ 703584 h 4702174"/>
              <a:gd name="connsiteX1794" fmla="*/ 790048 w 2781301"/>
              <a:gd name="connsiteY1794" fmla="*/ 703584 h 4702174"/>
              <a:gd name="connsiteX1795" fmla="*/ 790048 w 2781301"/>
              <a:gd name="connsiteY1795" fmla="*/ 698399 h 4702174"/>
              <a:gd name="connsiteX1796" fmla="*/ 792646 w 2781301"/>
              <a:gd name="connsiteY1796" fmla="*/ 693214 h 4702174"/>
              <a:gd name="connsiteX1797" fmla="*/ 795244 w 2781301"/>
              <a:gd name="connsiteY1797" fmla="*/ 690623 h 4702174"/>
              <a:gd name="connsiteX1798" fmla="*/ 924943 w 2781301"/>
              <a:gd name="connsiteY1798" fmla="*/ 687388 h 4702174"/>
              <a:gd name="connsiteX1799" fmla="*/ 992677 w 2781301"/>
              <a:gd name="connsiteY1799" fmla="*/ 724029 h 4702174"/>
              <a:gd name="connsiteX1800" fmla="*/ 1016123 w 2781301"/>
              <a:gd name="connsiteY1800" fmla="*/ 784225 h 4702174"/>
              <a:gd name="connsiteX1801" fmla="*/ 987466 w 2781301"/>
              <a:gd name="connsiteY1801" fmla="*/ 776375 h 4702174"/>
              <a:gd name="connsiteX1802" fmla="*/ 948390 w 2781301"/>
              <a:gd name="connsiteY1802" fmla="*/ 734500 h 4702174"/>
              <a:gd name="connsiteX1803" fmla="*/ 922338 w 2781301"/>
              <a:gd name="connsiteY1803" fmla="*/ 690006 h 4702174"/>
              <a:gd name="connsiteX1804" fmla="*/ 977046 w 2781301"/>
              <a:gd name="connsiteY1804" fmla="*/ 739734 h 4702174"/>
              <a:gd name="connsiteX1805" fmla="*/ 924943 w 2781301"/>
              <a:gd name="connsiteY1805" fmla="*/ 687388 h 4702174"/>
              <a:gd name="connsiteX1806" fmla="*/ 904422 w 2781301"/>
              <a:gd name="connsiteY1806" fmla="*/ 682627 h 4702174"/>
              <a:gd name="connsiteX1807" fmla="*/ 875734 w 2781301"/>
              <a:gd name="connsiteY1807" fmla="*/ 742610 h 4702174"/>
              <a:gd name="connsiteX1808" fmla="*/ 909638 w 2781301"/>
              <a:gd name="connsiteY1808" fmla="*/ 687841 h 4702174"/>
              <a:gd name="connsiteX1809" fmla="*/ 901814 w 2781301"/>
              <a:gd name="connsiteY1809" fmla="*/ 737395 h 4702174"/>
              <a:gd name="connsiteX1810" fmla="*/ 873126 w 2781301"/>
              <a:gd name="connsiteY1810" fmla="*/ 781731 h 4702174"/>
              <a:gd name="connsiteX1811" fmla="*/ 854869 w 2781301"/>
              <a:gd name="connsiteY1811" fmla="*/ 792163 h 4702174"/>
              <a:gd name="connsiteX1812" fmla="*/ 860086 w 2781301"/>
              <a:gd name="connsiteY1812" fmla="*/ 747827 h 4702174"/>
              <a:gd name="connsiteX1813" fmla="*/ 904422 w 2781301"/>
              <a:gd name="connsiteY1813" fmla="*/ 682627 h 4702174"/>
              <a:gd name="connsiteX1814" fmla="*/ 751609 w 2781301"/>
              <a:gd name="connsiteY1814" fmla="*/ 674689 h 4702174"/>
              <a:gd name="connsiteX1815" fmla="*/ 762000 w 2781301"/>
              <a:gd name="connsiteY1815" fmla="*/ 729117 h 4702174"/>
              <a:gd name="connsiteX1816" fmla="*/ 782782 w 2781301"/>
              <a:gd name="connsiteY1816" fmla="*/ 780953 h 4702174"/>
              <a:gd name="connsiteX1817" fmla="*/ 780184 w 2781301"/>
              <a:gd name="connsiteY1817" fmla="*/ 801688 h 4702174"/>
              <a:gd name="connsiteX1818" fmla="*/ 741218 w 2781301"/>
              <a:gd name="connsiteY1818" fmla="*/ 682465 h 4702174"/>
              <a:gd name="connsiteX1819" fmla="*/ 739392 w 2781301"/>
              <a:gd name="connsiteY1819" fmla="*/ 726566 h 4702174"/>
              <a:gd name="connsiteX1820" fmla="*/ 745514 w 2781301"/>
              <a:gd name="connsiteY1820" fmla="*/ 738086 h 4702174"/>
              <a:gd name="connsiteX1821" fmla="*/ 745765 w 2781301"/>
              <a:gd name="connsiteY1821" fmla="*/ 738836 h 4702174"/>
              <a:gd name="connsiteX1822" fmla="*/ 749012 w 2781301"/>
              <a:gd name="connsiteY1822" fmla="*/ 744668 h 4702174"/>
              <a:gd name="connsiteX1823" fmla="*/ 745514 w 2781301"/>
              <a:gd name="connsiteY1823" fmla="*/ 738086 h 4702174"/>
              <a:gd name="connsiteX1824" fmla="*/ 740569 w 2781301"/>
              <a:gd name="connsiteY1824" fmla="*/ 723285 h 4702174"/>
              <a:gd name="connsiteX1825" fmla="*/ 751609 w 2781301"/>
              <a:gd name="connsiteY1825" fmla="*/ 674689 h 4702174"/>
              <a:gd name="connsiteX1826" fmla="*/ 982541 w 2781301"/>
              <a:gd name="connsiteY1826" fmla="*/ 664609 h 4702174"/>
              <a:gd name="connsiteX1827" fmla="*/ 1028701 w 2781301"/>
              <a:gd name="connsiteY1827" fmla="*/ 690801 h 4702174"/>
              <a:gd name="connsiteX1828" fmla="*/ 997928 w 2781301"/>
              <a:gd name="connsiteY1828" fmla="*/ 701280 h 4702174"/>
              <a:gd name="connsiteX1829" fmla="*/ 928688 w 2781301"/>
              <a:gd name="connsiteY1829" fmla="*/ 682944 h 4702174"/>
              <a:gd name="connsiteX1830" fmla="*/ 990235 w 2781301"/>
              <a:gd name="connsiteY1830" fmla="*/ 677705 h 4702174"/>
              <a:gd name="connsiteX1831" fmla="*/ 928688 w 2781301"/>
              <a:gd name="connsiteY1831" fmla="*/ 680323 h 4702174"/>
              <a:gd name="connsiteX1832" fmla="*/ 982541 w 2781301"/>
              <a:gd name="connsiteY1832" fmla="*/ 664609 h 4702174"/>
              <a:gd name="connsiteX1833" fmla="*/ 730291 w 2781301"/>
              <a:gd name="connsiteY1833" fmla="*/ 643959 h 4702174"/>
              <a:gd name="connsiteX1834" fmla="*/ 595188 w 2781301"/>
              <a:gd name="connsiteY1834" fmla="*/ 700991 h 4702174"/>
              <a:gd name="connsiteX1835" fmla="*/ 548421 w 2781301"/>
              <a:gd name="connsiteY1835" fmla="*/ 680252 h 4702174"/>
              <a:gd name="connsiteX1836" fmla="*/ 597786 w 2781301"/>
              <a:gd name="connsiteY1836" fmla="*/ 698399 h 4702174"/>
              <a:gd name="connsiteX1837" fmla="*/ 730291 w 2781301"/>
              <a:gd name="connsiteY1837" fmla="*/ 643959 h 4702174"/>
              <a:gd name="connsiteX1838" fmla="*/ 746126 w 2781301"/>
              <a:gd name="connsiteY1838" fmla="*/ 638175 h 4702174"/>
              <a:gd name="connsiteX1839" fmla="*/ 683721 w 2781301"/>
              <a:gd name="connsiteY1839" fmla="*/ 705644 h 4702174"/>
              <a:gd name="connsiteX1840" fmla="*/ 746126 w 2781301"/>
              <a:gd name="connsiteY1840" fmla="*/ 651150 h 4702174"/>
              <a:gd name="connsiteX1841" fmla="*/ 668120 w 2781301"/>
              <a:gd name="connsiteY1841" fmla="*/ 754949 h 4702174"/>
              <a:gd name="connsiteX1842" fmla="*/ 600514 w 2781301"/>
              <a:gd name="connsiteY1842" fmla="*/ 765330 h 4702174"/>
              <a:gd name="connsiteX1843" fmla="*/ 636917 w 2781301"/>
              <a:gd name="connsiteY1843" fmla="*/ 718619 h 4702174"/>
              <a:gd name="connsiteX1844" fmla="*/ 746126 w 2781301"/>
              <a:gd name="connsiteY1844" fmla="*/ 638175 h 4702174"/>
              <a:gd name="connsiteX1845" fmla="*/ 1748616 w 2781301"/>
              <a:gd name="connsiteY1845" fmla="*/ 617494 h 4702174"/>
              <a:gd name="connsiteX1846" fmla="*/ 1756410 w 2781301"/>
              <a:gd name="connsiteY1846" fmla="*/ 617494 h 4702174"/>
              <a:gd name="connsiteX1847" fmla="*/ 1756410 w 2781301"/>
              <a:gd name="connsiteY1847" fmla="*/ 627865 h 4702174"/>
              <a:gd name="connsiteX1848" fmla="*/ 1746018 w 2781301"/>
              <a:gd name="connsiteY1848" fmla="*/ 627865 h 4702174"/>
              <a:gd name="connsiteX1849" fmla="*/ 1743420 w 2781301"/>
              <a:gd name="connsiteY1849" fmla="*/ 625273 h 4702174"/>
              <a:gd name="connsiteX1850" fmla="*/ 1743420 w 2781301"/>
              <a:gd name="connsiteY1850" fmla="*/ 635641 h 4702174"/>
              <a:gd name="connsiteX1851" fmla="*/ 1753812 w 2781301"/>
              <a:gd name="connsiteY1851" fmla="*/ 653788 h 4702174"/>
              <a:gd name="connsiteX1852" fmla="*/ 1774597 w 2781301"/>
              <a:gd name="connsiteY1852" fmla="*/ 664160 h 4702174"/>
              <a:gd name="connsiteX1853" fmla="*/ 1751214 w 2781301"/>
              <a:gd name="connsiteY1853" fmla="*/ 656385 h 4702174"/>
              <a:gd name="connsiteX1854" fmla="*/ 1743420 w 2781301"/>
              <a:gd name="connsiteY1854" fmla="*/ 620089 h 4702174"/>
              <a:gd name="connsiteX1855" fmla="*/ 1748616 w 2781301"/>
              <a:gd name="connsiteY1855" fmla="*/ 617494 h 4702174"/>
              <a:gd name="connsiteX1856" fmla="*/ 535430 w 2781301"/>
              <a:gd name="connsiteY1856" fmla="*/ 612848 h 4702174"/>
              <a:gd name="connsiteX1857" fmla="*/ 538029 w 2781301"/>
              <a:gd name="connsiteY1857" fmla="*/ 612848 h 4702174"/>
              <a:gd name="connsiteX1858" fmla="*/ 538029 w 2781301"/>
              <a:gd name="connsiteY1858" fmla="*/ 615441 h 4702174"/>
              <a:gd name="connsiteX1859" fmla="*/ 548421 w 2781301"/>
              <a:gd name="connsiteY1859" fmla="*/ 680252 h 4702174"/>
              <a:gd name="connsiteX1860" fmla="*/ 535430 w 2781301"/>
              <a:gd name="connsiteY1860" fmla="*/ 612848 h 4702174"/>
              <a:gd name="connsiteX1861" fmla="*/ 1670672 w 2781301"/>
              <a:gd name="connsiteY1861" fmla="*/ 612310 h 4702174"/>
              <a:gd name="connsiteX1862" fmla="*/ 1670672 w 2781301"/>
              <a:gd name="connsiteY1862" fmla="*/ 617494 h 4702174"/>
              <a:gd name="connsiteX1863" fmla="*/ 1665476 w 2781301"/>
              <a:gd name="connsiteY1863" fmla="*/ 617494 h 4702174"/>
              <a:gd name="connsiteX1864" fmla="*/ 1665476 w 2781301"/>
              <a:gd name="connsiteY1864" fmla="*/ 614905 h 4702174"/>
              <a:gd name="connsiteX1865" fmla="*/ 1670672 w 2781301"/>
              <a:gd name="connsiteY1865" fmla="*/ 612310 h 4702174"/>
              <a:gd name="connsiteX1866" fmla="*/ 992702 w 2781301"/>
              <a:gd name="connsiteY1866" fmla="*/ 607663 h 4702174"/>
              <a:gd name="connsiteX1867" fmla="*/ 985233 w 2781301"/>
              <a:gd name="connsiteY1867" fmla="*/ 611229 h 4702174"/>
              <a:gd name="connsiteX1868" fmla="*/ 980397 w 2781301"/>
              <a:gd name="connsiteY1868" fmla="*/ 611817 h 4702174"/>
              <a:gd name="connsiteX1869" fmla="*/ 555566 w 2781301"/>
              <a:gd name="connsiteY1869" fmla="*/ 600534 h 4702174"/>
              <a:gd name="connsiteX1870" fmla="*/ 577001 w 2781301"/>
              <a:gd name="connsiteY1870" fmla="*/ 607663 h 4702174"/>
              <a:gd name="connsiteX1871" fmla="*/ 577001 w 2781301"/>
              <a:gd name="connsiteY1871" fmla="*/ 618036 h 4702174"/>
              <a:gd name="connsiteX1872" fmla="*/ 566608 w 2781301"/>
              <a:gd name="connsiteY1872" fmla="*/ 620628 h 4702174"/>
              <a:gd name="connsiteX1873" fmla="*/ 566608 w 2781301"/>
              <a:gd name="connsiteY1873" fmla="*/ 607663 h 4702174"/>
              <a:gd name="connsiteX1874" fmla="*/ 571804 w 2781301"/>
              <a:gd name="connsiteY1874" fmla="*/ 607663 h 4702174"/>
              <a:gd name="connsiteX1875" fmla="*/ 538029 w 2781301"/>
              <a:gd name="connsiteY1875" fmla="*/ 612848 h 4702174"/>
              <a:gd name="connsiteX1876" fmla="*/ 555566 w 2781301"/>
              <a:gd name="connsiteY1876" fmla="*/ 600534 h 4702174"/>
              <a:gd name="connsiteX1877" fmla="*/ 982310 w 2781301"/>
              <a:gd name="connsiteY1877" fmla="*/ 594702 h 4702174"/>
              <a:gd name="connsiteX1878" fmla="*/ 992702 w 2781301"/>
              <a:gd name="connsiteY1878" fmla="*/ 594702 h 4702174"/>
              <a:gd name="connsiteX1879" fmla="*/ 995300 w 2781301"/>
              <a:gd name="connsiteY1879" fmla="*/ 605072 h 4702174"/>
              <a:gd name="connsiteX1880" fmla="*/ 992702 w 2781301"/>
              <a:gd name="connsiteY1880" fmla="*/ 607663 h 4702174"/>
              <a:gd name="connsiteX1881" fmla="*/ 992702 w 2781301"/>
              <a:gd name="connsiteY1881" fmla="*/ 605072 h 4702174"/>
              <a:gd name="connsiteX1882" fmla="*/ 992702 w 2781301"/>
              <a:gd name="connsiteY1882" fmla="*/ 597296 h 4702174"/>
              <a:gd name="connsiteX1883" fmla="*/ 984908 w 2781301"/>
              <a:gd name="connsiteY1883" fmla="*/ 597296 h 4702174"/>
              <a:gd name="connsiteX1884" fmla="*/ 982310 w 2781301"/>
              <a:gd name="connsiteY1884" fmla="*/ 599889 h 4702174"/>
              <a:gd name="connsiteX1885" fmla="*/ 984908 w 2781301"/>
              <a:gd name="connsiteY1885" fmla="*/ 602479 h 4702174"/>
              <a:gd name="connsiteX1886" fmla="*/ 984908 w 2781301"/>
              <a:gd name="connsiteY1886" fmla="*/ 599889 h 4702174"/>
              <a:gd name="connsiteX1887" fmla="*/ 990104 w 2781301"/>
              <a:gd name="connsiteY1887" fmla="*/ 599889 h 4702174"/>
              <a:gd name="connsiteX1888" fmla="*/ 990104 w 2781301"/>
              <a:gd name="connsiteY1888" fmla="*/ 605072 h 4702174"/>
              <a:gd name="connsiteX1889" fmla="*/ 987506 w 2781301"/>
              <a:gd name="connsiteY1889" fmla="*/ 605072 h 4702174"/>
              <a:gd name="connsiteX1890" fmla="*/ 982310 w 2781301"/>
              <a:gd name="connsiteY1890" fmla="*/ 605072 h 4702174"/>
              <a:gd name="connsiteX1891" fmla="*/ 979712 w 2781301"/>
              <a:gd name="connsiteY1891" fmla="*/ 599889 h 4702174"/>
              <a:gd name="connsiteX1892" fmla="*/ 982310 w 2781301"/>
              <a:gd name="connsiteY1892" fmla="*/ 594702 h 4702174"/>
              <a:gd name="connsiteX1893" fmla="*/ 1151189 w 2781301"/>
              <a:gd name="connsiteY1893" fmla="*/ 589516 h 4702174"/>
              <a:gd name="connsiteX1894" fmla="*/ 1164179 w 2781301"/>
              <a:gd name="connsiteY1894" fmla="*/ 589516 h 4702174"/>
              <a:gd name="connsiteX1895" fmla="*/ 1166777 w 2781301"/>
              <a:gd name="connsiteY1895" fmla="*/ 594702 h 4702174"/>
              <a:gd name="connsiteX1896" fmla="*/ 1151189 w 2781301"/>
              <a:gd name="connsiteY1896" fmla="*/ 636180 h 4702174"/>
              <a:gd name="connsiteX1897" fmla="*/ 1055058 w 2781301"/>
              <a:gd name="connsiteY1897" fmla="*/ 675066 h 4702174"/>
              <a:gd name="connsiteX1898" fmla="*/ 951132 w 2781301"/>
              <a:gd name="connsiteY1898" fmla="*/ 633588 h 4702174"/>
              <a:gd name="connsiteX1899" fmla="*/ 927506 w 2781301"/>
              <a:gd name="connsiteY1899" fmla="*/ 601621 h 4702174"/>
              <a:gd name="connsiteX1900" fmla="*/ 953730 w 2781301"/>
              <a:gd name="connsiteY1900" fmla="*/ 630996 h 4702174"/>
              <a:gd name="connsiteX1901" fmla="*/ 1055058 w 2781301"/>
              <a:gd name="connsiteY1901" fmla="*/ 672474 h 4702174"/>
              <a:gd name="connsiteX1902" fmla="*/ 1151189 w 2781301"/>
              <a:gd name="connsiteY1902" fmla="*/ 633588 h 4702174"/>
              <a:gd name="connsiteX1903" fmla="*/ 1166777 w 2781301"/>
              <a:gd name="connsiteY1903" fmla="*/ 597296 h 4702174"/>
              <a:gd name="connsiteX1904" fmla="*/ 1161581 w 2781301"/>
              <a:gd name="connsiteY1904" fmla="*/ 592109 h 4702174"/>
              <a:gd name="connsiteX1905" fmla="*/ 1151189 w 2781301"/>
              <a:gd name="connsiteY1905" fmla="*/ 589516 h 4702174"/>
              <a:gd name="connsiteX1906" fmla="*/ 1148590 w 2781301"/>
              <a:gd name="connsiteY1906" fmla="*/ 589516 h 4702174"/>
              <a:gd name="connsiteX1907" fmla="*/ 1151189 w 2781301"/>
              <a:gd name="connsiteY1907" fmla="*/ 589516 h 4702174"/>
              <a:gd name="connsiteX1908" fmla="*/ 1148590 w 2781301"/>
              <a:gd name="connsiteY1908" fmla="*/ 592109 h 4702174"/>
              <a:gd name="connsiteX1909" fmla="*/ 1148590 w 2781301"/>
              <a:gd name="connsiteY1909" fmla="*/ 599889 h 4702174"/>
              <a:gd name="connsiteX1910" fmla="*/ 1153787 w 2781301"/>
              <a:gd name="connsiteY1910" fmla="*/ 599889 h 4702174"/>
              <a:gd name="connsiteX1911" fmla="*/ 1153787 w 2781301"/>
              <a:gd name="connsiteY1911" fmla="*/ 605072 h 4702174"/>
              <a:gd name="connsiteX1912" fmla="*/ 1151189 w 2781301"/>
              <a:gd name="connsiteY1912" fmla="*/ 605072 h 4702174"/>
              <a:gd name="connsiteX1913" fmla="*/ 1145992 w 2781301"/>
              <a:gd name="connsiteY1913" fmla="*/ 605072 h 4702174"/>
              <a:gd name="connsiteX1914" fmla="*/ 1145992 w 2781301"/>
              <a:gd name="connsiteY1914" fmla="*/ 592109 h 4702174"/>
              <a:gd name="connsiteX1915" fmla="*/ 1148590 w 2781301"/>
              <a:gd name="connsiteY1915" fmla="*/ 589516 h 4702174"/>
              <a:gd name="connsiteX1916" fmla="*/ 917277 w 2781301"/>
              <a:gd name="connsiteY1916" fmla="*/ 587779 h 4702174"/>
              <a:gd name="connsiteX1917" fmla="*/ 927506 w 2781301"/>
              <a:gd name="connsiteY1917" fmla="*/ 601621 h 4702174"/>
              <a:gd name="connsiteX1918" fmla="*/ 919305 w 2781301"/>
              <a:gd name="connsiteY1918" fmla="*/ 592433 h 4702174"/>
              <a:gd name="connsiteX1919" fmla="*/ 670534 w 2781301"/>
              <a:gd name="connsiteY1919" fmla="*/ 579149 h 4702174"/>
              <a:gd name="connsiteX1920" fmla="*/ 693917 w 2781301"/>
              <a:gd name="connsiteY1920" fmla="*/ 612848 h 4702174"/>
              <a:gd name="connsiteX1921" fmla="*/ 673132 w 2781301"/>
              <a:gd name="connsiteY1921" fmla="*/ 620628 h 4702174"/>
              <a:gd name="connsiteX1922" fmla="*/ 660141 w 2781301"/>
              <a:gd name="connsiteY1922" fmla="*/ 594702 h 4702174"/>
              <a:gd name="connsiteX1923" fmla="*/ 644552 w 2781301"/>
              <a:gd name="connsiteY1923" fmla="*/ 607663 h 4702174"/>
              <a:gd name="connsiteX1924" fmla="*/ 649748 w 2781301"/>
              <a:gd name="connsiteY1924" fmla="*/ 638773 h 4702174"/>
              <a:gd name="connsiteX1925" fmla="*/ 641954 w 2781301"/>
              <a:gd name="connsiteY1925" fmla="*/ 623220 h 4702174"/>
              <a:gd name="connsiteX1926" fmla="*/ 670534 w 2781301"/>
              <a:gd name="connsiteY1926" fmla="*/ 579149 h 4702174"/>
              <a:gd name="connsiteX1927" fmla="*/ 743281 w 2781301"/>
              <a:gd name="connsiteY1927" fmla="*/ 553223 h 4702174"/>
              <a:gd name="connsiteX1928" fmla="*/ 748478 w 2781301"/>
              <a:gd name="connsiteY1928" fmla="*/ 555817 h 4702174"/>
              <a:gd name="connsiteX1929" fmla="*/ 748478 w 2781301"/>
              <a:gd name="connsiteY1929" fmla="*/ 568777 h 4702174"/>
              <a:gd name="connsiteX1930" fmla="*/ 745879 w 2781301"/>
              <a:gd name="connsiteY1930" fmla="*/ 568777 h 4702174"/>
              <a:gd name="connsiteX1931" fmla="*/ 745879 w 2781301"/>
              <a:gd name="connsiteY1931" fmla="*/ 571370 h 4702174"/>
              <a:gd name="connsiteX1932" fmla="*/ 743281 w 2781301"/>
              <a:gd name="connsiteY1932" fmla="*/ 568777 h 4702174"/>
              <a:gd name="connsiteX1933" fmla="*/ 743281 w 2781301"/>
              <a:gd name="connsiteY1933" fmla="*/ 566185 h 4702174"/>
              <a:gd name="connsiteX1934" fmla="*/ 748478 w 2781301"/>
              <a:gd name="connsiteY1934" fmla="*/ 566185 h 4702174"/>
              <a:gd name="connsiteX1935" fmla="*/ 745879 w 2781301"/>
              <a:gd name="connsiteY1935" fmla="*/ 555817 h 4702174"/>
              <a:gd name="connsiteX1936" fmla="*/ 743281 w 2781301"/>
              <a:gd name="connsiteY1936" fmla="*/ 555817 h 4702174"/>
              <a:gd name="connsiteX1937" fmla="*/ 735487 w 2781301"/>
              <a:gd name="connsiteY1937" fmla="*/ 558409 h 4702174"/>
              <a:gd name="connsiteX1938" fmla="*/ 735487 w 2781301"/>
              <a:gd name="connsiteY1938" fmla="*/ 571370 h 4702174"/>
              <a:gd name="connsiteX1939" fmla="*/ 738085 w 2781301"/>
              <a:gd name="connsiteY1939" fmla="*/ 573962 h 4702174"/>
              <a:gd name="connsiteX1940" fmla="*/ 748478 w 2781301"/>
              <a:gd name="connsiteY1940" fmla="*/ 576558 h 4702174"/>
              <a:gd name="connsiteX1941" fmla="*/ 756272 w 2781301"/>
              <a:gd name="connsiteY1941" fmla="*/ 576558 h 4702174"/>
              <a:gd name="connsiteX1942" fmla="*/ 735487 w 2781301"/>
              <a:gd name="connsiteY1942" fmla="*/ 573962 h 4702174"/>
              <a:gd name="connsiteX1943" fmla="*/ 732889 w 2781301"/>
              <a:gd name="connsiteY1943" fmla="*/ 571370 h 4702174"/>
              <a:gd name="connsiteX1944" fmla="*/ 732889 w 2781301"/>
              <a:gd name="connsiteY1944" fmla="*/ 555817 h 4702174"/>
              <a:gd name="connsiteX1945" fmla="*/ 743281 w 2781301"/>
              <a:gd name="connsiteY1945" fmla="*/ 553223 h 4702174"/>
              <a:gd name="connsiteX1946" fmla="*/ 1837150 w 2781301"/>
              <a:gd name="connsiteY1946" fmla="*/ 549879 h 4702174"/>
              <a:gd name="connsiteX1947" fmla="*/ 1831975 w 2781301"/>
              <a:gd name="connsiteY1947" fmla="*/ 551205 h 4702174"/>
              <a:gd name="connsiteX1948" fmla="*/ 1835547 w 2781301"/>
              <a:gd name="connsiteY1948" fmla="*/ 550146 h 4702174"/>
              <a:gd name="connsiteX1949" fmla="*/ 1859776 w 2781301"/>
              <a:gd name="connsiteY1949" fmla="*/ 539131 h 4702174"/>
              <a:gd name="connsiteX1950" fmla="*/ 1834573 w 2781301"/>
              <a:gd name="connsiteY1950" fmla="*/ 545989 h 4702174"/>
              <a:gd name="connsiteX1951" fmla="*/ 1859251 w 2781301"/>
              <a:gd name="connsiteY1951" fmla="*/ 539142 h 4702174"/>
              <a:gd name="connsiteX1952" fmla="*/ 1900328 w 2781301"/>
              <a:gd name="connsiteY1952" fmla="*/ 528098 h 4702174"/>
              <a:gd name="connsiteX1953" fmla="*/ 1974850 w 2781301"/>
              <a:gd name="connsiteY1953" fmla="*/ 551205 h 4702174"/>
              <a:gd name="connsiteX1954" fmla="*/ 1930689 w 2781301"/>
              <a:gd name="connsiteY1954" fmla="*/ 566852 h 4702174"/>
              <a:gd name="connsiteX1955" fmla="*/ 1873539 w 2781301"/>
              <a:gd name="connsiteY1955" fmla="*/ 553812 h 4702174"/>
              <a:gd name="connsiteX1956" fmla="*/ 1844964 w 2781301"/>
              <a:gd name="connsiteY1956" fmla="*/ 548597 h 4702174"/>
              <a:gd name="connsiteX1957" fmla="*/ 1837150 w 2781301"/>
              <a:gd name="connsiteY1957" fmla="*/ 549879 h 4702174"/>
              <a:gd name="connsiteX1958" fmla="*/ 1880875 w 2781301"/>
              <a:gd name="connsiteY1958" fmla="*/ 538701 h 4702174"/>
              <a:gd name="connsiteX1959" fmla="*/ 1907309 w 2781301"/>
              <a:gd name="connsiteY1959" fmla="*/ 538164 h 4702174"/>
              <a:gd name="connsiteX1960" fmla="*/ 1884255 w 2781301"/>
              <a:gd name="connsiteY1960" fmla="*/ 537839 h 4702174"/>
              <a:gd name="connsiteX1961" fmla="*/ 1880875 w 2781301"/>
              <a:gd name="connsiteY1961" fmla="*/ 538701 h 4702174"/>
              <a:gd name="connsiteX1962" fmla="*/ 1859776 w 2781301"/>
              <a:gd name="connsiteY1962" fmla="*/ 539131 h 4702174"/>
              <a:gd name="connsiteX1963" fmla="*/ 2476103 w 2781301"/>
              <a:gd name="connsiteY1963" fmla="*/ 524671 h 4702174"/>
              <a:gd name="connsiteX1964" fmla="*/ 2484438 w 2781301"/>
              <a:gd name="connsiteY1964" fmla="*/ 524671 h 4702174"/>
              <a:gd name="connsiteX1965" fmla="*/ 2484438 w 2781301"/>
              <a:gd name="connsiteY1965" fmla="*/ 529434 h 4702174"/>
              <a:gd name="connsiteX1966" fmla="*/ 2476103 w 2781301"/>
              <a:gd name="connsiteY1966" fmla="*/ 531816 h 4702174"/>
              <a:gd name="connsiteX1967" fmla="*/ 2476103 w 2781301"/>
              <a:gd name="connsiteY1967" fmla="*/ 524671 h 4702174"/>
              <a:gd name="connsiteX1968" fmla="*/ 2599640 w 2781301"/>
              <a:gd name="connsiteY1968" fmla="*/ 510577 h 4702174"/>
              <a:gd name="connsiteX1969" fmla="*/ 2590591 w 2781301"/>
              <a:gd name="connsiteY1969" fmla="*/ 512014 h 4702174"/>
              <a:gd name="connsiteX1970" fmla="*/ 2580808 w 2781301"/>
              <a:gd name="connsiteY1970" fmla="*/ 514220 h 4702174"/>
              <a:gd name="connsiteX1971" fmla="*/ 2599789 w 2781301"/>
              <a:gd name="connsiteY1971" fmla="*/ 524671 h 4702174"/>
              <a:gd name="connsiteX1972" fmla="*/ 2754313 w 2781301"/>
              <a:gd name="connsiteY1972" fmla="*/ 832907 h 4702174"/>
              <a:gd name="connsiteX1973" fmla="*/ 2754313 w 2781301"/>
              <a:gd name="connsiteY1973" fmla="*/ 3907806 h 4702174"/>
              <a:gd name="connsiteX1974" fmla="*/ 2549377 w 2781301"/>
              <a:gd name="connsiteY1974" fmla="*/ 4249642 h 4702174"/>
              <a:gd name="connsiteX1975" fmla="*/ 2515947 w 2781301"/>
              <a:gd name="connsiteY1975" fmla="*/ 4261427 h 4702174"/>
              <a:gd name="connsiteX1976" fmla="*/ 2516188 w 2781301"/>
              <a:gd name="connsiteY1976" fmla="*/ 4261644 h 4702174"/>
              <a:gd name="connsiteX1977" fmla="*/ 2515331 w 2781301"/>
              <a:gd name="connsiteY1977" fmla="*/ 4261644 h 4702174"/>
              <a:gd name="connsiteX1978" fmla="*/ 2512390 w 2781301"/>
              <a:gd name="connsiteY1978" fmla="*/ 4262680 h 4702174"/>
              <a:gd name="connsiteX1979" fmla="*/ 2510896 w 2781301"/>
              <a:gd name="connsiteY1979" fmla="*/ 4264025 h 4702174"/>
              <a:gd name="connsiteX1980" fmla="*/ 2508576 w 2781301"/>
              <a:gd name="connsiteY1980" fmla="*/ 4264025 h 4702174"/>
              <a:gd name="connsiteX1981" fmla="*/ 2460626 w 2781301"/>
              <a:gd name="connsiteY1981" fmla="*/ 4280929 h 4702174"/>
              <a:gd name="connsiteX1982" fmla="*/ 2460626 w 2781301"/>
              <a:gd name="connsiteY1982" fmla="*/ 4281487 h 4702174"/>
              <a:gd name="connsiteX1983" fmla="*/ 2459043 w 2781301"/>
              <a:gd name="connsiteY1983" fmla="*/ 4281487 h 4702174"/>
              <a:gd name="connsiteX1984" fmla="*/ 2456575 w 2781301"/>
              <a:gd name="connsiteY1984" fmla="*/ 4282357 h 4702174"/>
              <a:gd name="connsiteX1985" fmla="*/ 2489995 w 2781301"/>
              <a:gd name="connsiteY1985" fmla="*/ 4276959 h 4702174"/>
              <a:gd name="connsiteX1986" fmla="*/ 2516857 w 2781301"/>
              <a:gd name="connsiteY1986" fmla="*/ 4273954 h 4702174"/>
              <a:gd name="connsiteX1987" fmla="*/ 2555438 w 2781301"/>
              <a:gd name="connsiteY1987" fmla="*/ 4261039 h 4702174"/>
              <a:gd name="connsiteX1988" fmla="*/ 2768297 w 2781301"/>
              <a:gd name="connsiteY1988" fmla="*/ 3908258 h 4702174"/>
              <a:gd name="connsiteX1989" fmla="*/ 2768297 w 2781301"/>
              <a:gd name="connsiteY1989" fmla="*/ 833464 h 4702174"/>
              <a:gd name="connsiteX1990" fmla="*/ 2607007 w 2781301"/>
              <a:gd name="connsiteY1990" fmla="*/ 514648 h 4702174"/>
              <a:gd name="connsiteX1991" fmla="*/ 2425065 w 2781301"/>
              <a:gd name="connsiteY1991" fmla="*/ 504191 h 4702174"/>
              <a:gd name="connsiteX1992" fmla="*/ 2432685 w 2781301"/>
              <a:gd name="connsiteY1992" fmla="*/ 504191 h 4702174"/>
              <a:gd name="connsiteX1993" fmla="*/ 2432685 w 2781301"/>
              <a:gd name="connsiteY1993" fmla="*/ 511812 h 4702174"/>
              <a:gd name="connsiteX1994" fmla="*/ 2425065 w 2781301"/>
              <a:gd name="connsiteY1994" fmla="*/ 511812 h 4702174"/>
              <a:gd name="connsiteX1995" fmla="*/ 2425065 w 2781301"/>
              <a:gd name="connsiteY1995" fmla="*/ 504191 h 4702174"/>
              <a:gd name="connsiteX1996" fmla="*/ 803038 w 2781301"/>
              <a:gd name="connsiteY1996" fmla="*/ 491006 h 4702174"/>
              <a:gd name="connsiteX1997" fmla="*/ 808235 w 2781301"/>
              <a:gd name="connsiteY1997" fmla="*/ 491006 h 4702174"/>
              <a:gd name="connsiteX1998" fmla="*/ 810833 w 2781301"/>
              <a:gd name="connsiteY1998" fmla="*/ 493598 h 4702174"/>
              <a:gd name="connsiteX1999" fmla="*/ 810833 w 2781301"/>
              <a:gd name="connsiteY1999" fmla="*/ 498782 h 4702174"/>
              <a:gd name="connsiteX2000" fmla="*/ 805637 w 2781301"/>
              <a:gd name="connsiteY2000" fmla="*/ 498782 h 4702174"/>
              <a:gd name="connsiteX2001" fmla="*/ 805637 w 2781301"/>
              <a:gd name="connsiteY2001" fmla="*/ 493598 h 4702174"/>
              <a:gd name="connsiteX2002" fmla="*/ 800440 w 2781301"/>
              <a:gd name="connsiteY2002" fmla="*/ 493598 h 4702174"/>
              <a:gd name="connsiteX2003" fmla="*/ 803038 w 2781301"/>
              <a:gd name="connsiteY2003" fmla="*/ 491006 h 4702174"/>
              <a:gd name="connsiteX2004" fmla="*/ 1701850 w 2781301"/>
              <a:gd name="connsiteY2004" fmla="*/ 485280 h 4702174"/>
              <a:gd name="connsiteX2005" fmla="*/ 1704448 w 2781301"/>
              <a:gd name="connsiteY2005" fmla="*/ 487875 h 4702174"/>
              <a:gd name="connsiteX2006" fmla="*/ 1707046 w 2781301"/>
              <a:gd name="connsiteY2006" fmla="*/ 487875 h 4702174"/>
              <a:gd name="connsiteX2007" fmla="*/ 1707046 w 2781301"/>
              <a:gd name="connsiteY2007" fmla="*/ 485280 h 4702174"/>
              <a:gd name="connsiteX2008" fmla="*/ 1712242 w 2781301"/>
              <a:gd name="connsiteY2008" fmla="*/ 485280 h 4702174"/>
              <a:gd name="connsiteX2009" fmla="*/ 1712242 w 2781301"/>
              <a:gd name="connsiteY2009" fmla="*/ 487875 h 4702174"/>
              <a:gd name="connsiteX2010" fmla="*/ 1707046 w 2781301"/>
              <a:gd name="connsiteY2010" fmla="*/ 490467 h 4702174"/>
              <a:gd name="connsiteX2011" fmla="*/ 1701850 w 2781301"/>
              <a:gd name="connsiteY2011" fmla="*/ 487875 h 4702174"/>
              <a:gd name="connsiteX2012" fmla="*/ 1701850 w 2781301"/>
              <a:gd name="connsiteY2012" fmla="*/ 485280 h 4702174"/>
              <a:gd name="connsiteX2013" fmla="*/ 1749516 w 2781301"/>
              <a:gd name="connsiteY2013" fmla="*/ 477837 h 4702174"/>
              <a:gd name="connsiteX2014" fmla="*/ 1740822 w 2781301"/>
              <a:gd name="connsiteY2014" fmla="*/ 487875 h 4702174"/>
              <a:gd name="connsiteX2015" fmla="*/ 1743420 w 2781301"/>
              <a:gd name="connsiteY2015" fmla="*/ 485280 h 4702174"/>
              <a:gd name="connsiteX2016" fmla="*/ 1749577 w 2781301"/>
              <a:gd name="connsiteY2016" fmla="*/ 477837 h 4702174"/>
              <a:gd name="connsiteX2017" fmla="*/ 1714985 w 2781301"/>
              <a:gd name="connsiteY2017" fmla="*/ 477837 h 4702174"/>
              <a:gd name="connsiteX2018" fmla="*/ 1719062 w 2781301"/>
              <a:gd name="connsiteY2018" fmla="*/ 487225 h 4702174"/>
              <a:gd name="connsiteX2019" fmla="*/ 1717438 w 2781301"/>
              <a:gd name="connsiteY2019" fmla="*/ 493058 h 4702174"/>
              <a:gd name="connsiteX2020" fmla="*/ 1707046 w 2781301"/>
              <a:gd name="connsiteY2020" fmla="*/ 506023 h 4702174"/>
              <a:gd name="connsiteX2021" fmla="*/ 1686261 w 2781301"/>
              <a:gd name="connsiteY2021" fmla="*/ 521575 h 4702174"/>
              <a:gd name="connsiteX2022" fmla="*/ 1720037 w 2781301"/>
              <a:gd name="connsiteY2022" fmla="*/ 503427 h 4702174"/>
              <a:gd name="connsiteX2023" fmla="*/ 1740822 w 2781301"/>
              <a:gd name="connsiteY2023" fmla="*/ 485280 h 4702174"/>
              <a:gd name="connsiteX2024" fmla="*/ 1746611 w 2781301"/>
              <a:gd name="connsiteY2024" fmla="*/ 477837 h 4702174"/>
              <a:gd name="connsiteX2025" fmla="*/ 1745021 w 2781301"/>
              <a:gd name="connsiteY2025" fmla="*/ 477837 h 4702174"/>
              <a:gd name="connsiteX2026" fmla="*/ 1633629 w 2781301"/>
              <a:gd name="connsiteY2026" fmla="*/ 477837 h 4702174"/>
              <a:gd name="connsiteX2027" fmla="*/ 1629751 w 2781301"/>
              <a:gd name="connsiteY2027" fmla="*/ 494356 h 4702174"/>
              <a:gd name="connsiteX2028" fmla="*/ 1590130 w 2781301"/>
              <a:gd name="connsiteY2028" fmla="*/ 521575 h 4702174"/>
              <a:gd name="connsiteX2029" fmla="*/ 1543363 w 2781301"/>
              <a:gd name="connsiteY2029" fmla="*/ 518982 h 4702174"/>
              <a:gd name="connsiteX2030" fmla="*/ 1670672 w 2781301"/>
              <a:gd name="connsiteY2030" fmla="*/ 526762 h 4702174"/>
              <a:gd name="connsiteX2031" fmla="*/ 1704448 w 2781301"/>
              <a:gd name="connsiteY2031" fmla="*/ 503427 h 4702174"/>
              <a:gd name="connsiteX2032" fmla="*/ 1714840 w 2781301"/>
              <a:gd name="connsiteY2032" fmla="*/ 490467 h 4702174"/>
              <a:gd name="connsiteX2033" fmla="*/ 1717438 w 2781301"/>
              <a:gd name="connsiteY2033" fmla="*/ 487875 h 4702174"/>
              <a:gd name="connsiteX2034" fmla="*/ 1714840 w 2781301"/>
              <a:gd name="connsiteY2034" fmla="*/ 480097 h 4702174"/>
              <a:gd name="connsiteX2035" fmla="*/ 1712242 w 2781301"/>
              <a:gd name="connsiteY2035" fmla="*/ 480097 h 4702174"/>
              <a:gd name="connsiteX2036" fmla="*/ 1704448 w 2781301"/>
              <a:gd name="connsiteY2036" fmla="*/ 480097 h 4702174"/>
              <a:gd name="connsiteX2037" fmla="*/ 1701850 w 2781301"/>
              <a:gd name="connsiteY2037" fmla="*/ 485280 h 4702174"/>
              <a:gd name="connsiteX2038" fmla="*/ 1700875 w 2781301"/>
              <a:gd name="connsiteY2038" fmla="*/ 481392 h 4702174"/>
              <a:gd name="connsiteX2039" fmla="*/ 1701766 w 2781301"/>
              <a:gd name="connsiteY2039" fmla="*/ 477837 h 4702174"/>
              <a:gd name="connsiteX2040" fmla="*/ 1661564 w 2781301"/>
              <a:gd name="connsiteY2040" fmla="*/ 477837 h 4702174"/>
              <a:gd name="connsiteX2041" fmla="*/ 1535604 w 2781301"/>
              <a:gd name="connsiteY2041" fmla="*/ 477837 h 4702174"/>
              <a:gd name="connsiteX2042" fmla="*/ 1536218 w 2781301"/>
              <a:gd name="connsiteY2042" fmla="*/ 479124 h 4702174"/>
              <a:gd name="connsiteX2043" fmla="*/ 1535569 w 2781301"/>
              <a:gd name="connsiteY2043" fmla="*/ 487875 h 4702174"/>
              <a:gd name="connsiteX2044" fmla="*/ 1532971 w 2781301"/>
              <a:gd name="connsiteY2044" fmla="*/ 493058 h 4702174"/>
              <a:gd name="connsiteX2045" fmla="*/ 1517382 w 2781301"/>
              <a:gd name="connsiteY2045" fmla="*/ 498243 h 4702174"/>
              <a:gd name="connsiteX2046" fmla="*/ 1486204 w 2781301"/>
              <a:gd name="connsiteY2046" fmla="*/ 480097 h 4702174"/>
              <a:gd name="connsiteX2047" fmla="*/ 1509588 w 2781301"/>
              <a:gd name="connsiteY2047" fmla="*/ 498243 h 4702174"/>
              <a:gd name="connsiteX2048" fmla="*/ 1519980 w 2781301"/>
              <a:gd name="connsiteY2048" fmla="*/ 506023 h 4702174"/>
              <a:gd name="connsiteX2049" fmla="*/ 1584934 w 2781301"/>
              <a:gd name="connsiteY2049" fmla="*/ 511207 h 4702174"/>
              <a:gd name="connsiteX2050" fmla="*/ 1611240 w 2781301"/>
              <a:gd name="connsiteY2050" fmla="*/ 480582 h 4702174"/>
              <a:gd name="connsiteX2051" fmla="*/ 1609843 w 2781301"/>
              <a:gd name="connsiteY2051" fmla="*/ 477837 h 4702174"/>
              <a:gd name="connsiteX2052" fmla="*/ 1591834 w 2781301"/>
              <a:gd name="connsiteY2052" fmla="*/ 477837 h 4702174"/>
              <a:gd name="connsiteX2053" fmla="*/ 991152 w 2781301"/>
              <a:gd name="connsiteY2053" fmla="*/ 477837 h 4702174"/>
              <a:gd name="connsiteX2054" fmla="*/ 996466 w 2781301"/>
              <a:gd name="connsiteY2054" fmla="*/ 492021 h 4702174"/>
              <a:gd name="connsiteX2055" fmla="*/ 1145992 w 2781301"/>
              <a:gd name="connsiteY2055" fmla="*/ 514337 h 4702174"/>
              <a:gd name="connsiteX2056" fmla="*/ 1083637 w 2781301"/>
              <a:gd name="connsiteY2056" fmla="*/ 493598 h 4702174"/>
              <a:gd name="connsiteX2057" fmla="*/ 1075548 w 2781301"/>
              <a:gd name="connsiteY2057" fmla="*/ 479208 h 4702174"/>
              <a:gd name="connsiteX2058" fmla="*/ 1075406 w 2781301"/>
              <a:gd name="connsiteY2058" fmla="*/ 477837 h 4702174"/>
              <a:gd name="connsiteX2059" fmla="*/ 1021332 w 2781301"/>
              <a:gd name="connsiteY2059" fmla="*/ 477837 h 4702174"/>
              <a:gd name="connsiteX2060" fmla="*/ 320373 w 2781301"/>
              <a:gd name="connsiteY2060" fmla="*/ 476607 h 4702174"/>
              <a:gd name="connsiteX2061" fmla="*/ 245003 w 2781301"/>
              <a:gd name="connsiteY2061" fmla="*/ 501698 h 4702174"/>
              <a:gd name="connsiteX2062" fmla="*/ 39982 w 2781301"/>
              <a:gd name="connsiteY2062" fmla="*/ 833938 h 4702174"/>
              <a:gd name="connsiteX2063" fmla="*/ 39982 w 2781301"/>
              <a:gd name="connsiteY2063" fmla="*/ 3907907 h 4702174"/>
              <a:gd name="connsiteX2064" fmla="*/ 105602 w 2781301"/>
              <a:gd name="connsiteY2064" fmla="*/ 4117880 h 4702174"/>
              <a:gd name="connsiteX2065" fmla="*/ 177407 w 2781301"/>
              <a:gd name="connsiteY2065" fmla="*/ 4195033 h 4702174"/>
              <a:gd name="connsiteX2066" fmla="*/ 178594 w 2781301"/>
              <a:gd name="connsiteY2066" fmla="*/ 4194854 h 4702174"/>
              <a:gd name="connsiteX2067" fmla="*/ 193147 w 2781301"/>
              <a:gd name="connsiteY2067" fmla="*/ 4193539 h 4702174"/>
              <a:gd name="connsiteX2068" fmla="*/ 196159 w 2781301"/>
              <a:gd name="connsiteY2068" fmla="*/ 4192813 h 4702174"/>
              <a:gd name="connsiteX2069" fmla="*/ 188636 w 2781301"/>
              <a:gd name="connsiteY2069" fmla="*/ 4188220 h 4702174"/>
              <a:gd name="connsiteX2070" fmla="*/ 52388 w 2781301"/>
              <a:gd name="connsiteY2070" fmla="*/ 3907450 h 4702174"/>
              <a:gd name="connsiteX2071" fmla="*/ 52388 w 2781301"/>
              <a:gd name="connsiteY2071" fmla="*/ 833391 h 4702174"/>
              <a:gd name="connsiteX2072" fmla="*/ 251266 w 2781301"/>
              <a:gd name="connsiteY2072" fmla="*/ 511728 h 4702174"/>
              <a:gd name="connsiteX2073" fmla="*/ 335879 w 2781301"/>
              <a:gd name="connsiteY2073" fmla="*/ 484357 h 4702174"/>
              <a:gd name="connsiteX2074" fmla="*/ 509449 w 2781301"/>
              <a:gd name="connsiteY2074" fmla="*/ 472859 h 4702174"/>
              <a:gd name="connsiteX2075" fmla="*/ 512047 w 2781301"/>
              <a:gd name="connsiteY2075" fmla="*/ 472859 h 4702174"/>
              <a:gd name="connsiteX2076" fmla="*/ 512047 w 2781301"/>
              <a:gd name="connsiteY2076" fmla="*/ 475450 h 4702174"/>
              <a:gd name="connsiteX2077" fmla="*/ 506851 w 2781301"/>
              <a:gd name="connsiteY2077" fmla="*/ 475450 h 4702174"/>
              <a:gd name="connsiteX2078" fmla="*/ 509449 w 2781301"/>
              <a:gd name="connsiteY2078" fmla="*/ 472859 h 4702174"/>
              <a:gd name="connsiteX2079" fmla="*/ 670534 w 2781301"/>
              <a:gd name="connsiteY2079" fmla="*/ 467674 h 4702174"/>
              <a:gd name="connsiteX2080" fmla="*/ 670534 w 2781301"/>
              <a:gd name="connsiteY2080" fmla="*/ 470266 h 4702174"/>
              <a:gd name="connsiteX2081" fmla="*/ 665337 w 2781301"/>
              <a:gd name="connsiteY2081" fmla="*/ 470266 h 4702174"/>
              <a:gd name="connsiteX2082" fmla="*/ 670534 w 2781301"/>
              <a:gd name="connsiteY2082" fmla="*/ 467674 h 4702174"/>
              <a:gd name="connsiteX2083" fmla="*/ 504253 w 2781301"/>
              <a:gd name="connsiteY2083" fmla="*/ 465080 h 4702174"/>
              <a:gd name="connsiteX2084" fmla="*/ 506851 w 2781301"/>
              <a:gd name="connsiteY2084" fmla="*/ 465080 h 4702174"/>
              <a:gd name="connsiteX2085" fmla="*/ 506851 w 2781301"/>
              <a:gd name="connsiteY2085" fmla="*/ 467674 h 4702174"/>
              <a:gd name="connsiteX2086" fmla="*/ 504253 w 2781301"/>
              <a:gd name="connsiteY2086" fmla="*/ 467674 h 4702174"/>
              <a:gd name="connsiteX2087" fmla="*/ 504253 w 2781301"/>
              <a:gd name="connsiteY2087" fmla="*/ 465080 h 4702174"/>
              <a:gd name="connsiteX2088" fmla="*/ 1588831 w 2781301"/>
              <a:gd name="connsiteY2088" fmla="*/ 464866 h 4702174"/>
              <a:gd name="connsiteX2089" fmla="*/ 1588324 w 2781301"/>
              <a:gd name="connsiteY2089" fmla="*/ 465137 h 4702174"/>
              <a:gd name="connsiteX2090" fmla="*/ 1589772 w 2781301"/>
              <a:gd name="connsiteY2090" fmla="*/ 465137 h 4702174"/>
              <a:gd name="connsiteX2091" fmla="*/ 670534 w 2781301"/>
              <a:gd name="connsiteY2091" fmla="*/ 459895 h 4702174"/>
              <a:gd name="connsiteX2092" fmla="*/ 670534 w 2781301"/>
              <a:gd name="connsiteY2092" fmla="*/ 462487 h 4702174"/>
              <a:gd name="connsiteX2093" fmla="*/ 670534 w 2781301"/>
              <a:gd name="connsiteY2093" fmla="*/ 465080 h 4702174"/>
              <a:gd name="connsiteX2094" fmla="*/ 667935 w 2781301"/>
              <a:gd name="connsiteY2094" fmla="*/ 465080 h 4702174"/>
              <a:gd name="connsiteX2095" fmla="*/ 667935 w 2781301"/>
              <a:gd name="connsiteY2095" fmla="*/ 462487 h 4702174"/>
              <a:gd name="connsiteX2096" fmla="*/ 670534 w 2781301"/>
              <a:gd name="connsiteY2096" fmla="*/ 459895 h 4702174"/>
              <a:gd name="connsiteX2097" fmla="*/ 895170 w 2781301"/>
              <a:gd name="connsiteY2097" fmla="*/ 456665 h 4702174"/>
              <a:gd name="connsiteX2098" fmla="*/ 891375 w 2781301"/>
              <a:gd name="connsiteY2098" fmla="*/ 493598 h 4702174"/>
              <a:gd name="connsiteX2099" fmla="*/ 891375 w 2781301"/>
              <a:gd name="connsiteY2099" fmla="*/ 496190 h 4702174"/>
              <a:gd name="connsiteX2100" fmla="*/ 891375 w 2781301"/>
              <a:gd name="connsiteY2100" fmla="*/ 498782 h 4702174"/>
              <a:gd name="connsiteX2101" fmla="*/ 896571 w 2781301"/>
              <a:gd name="connsiteY2101" fmla="*/ 524706 h 4702174"/>
              <a:gd name="connsiteX2102" fmla="*/ 927749 w 2781301"/>
              <a:gd name="connsiteY2102" fmla="*/ 589516 h 4702174"/>
              <a:gd name="connsiteX2103" fmla="*/ 935543 w 2781301"/>
              <a:gd name="connsiteY2103" fmla="*/ 597296 h 4702174"/>
              <a:gd name="connsiteX2104" fmla="*/ 971917 w 2781301"/>
              <a:gd name="connsiteY2104" fmla="*/ 612848 h 4702174"/>
              <a:gd name="connsiteX2105" fmla="*/ 980397 w 2781301"/>
              <a:gd name="connsiteY2105" fmla="*/ 611817 h 4702174"/>
              <a:gd name="connsiteX2106" fmla="*/ 970618 w 2781301"/>
              <a:gd name="connsiteY2106" fmla="*/ 615117 h 4702174"/>
              <a:gd name="connsiteX2107" fmla="*/ 932945 w 2781301"/>
              <a:gd name="connsiteY2107" fmla="*/ 597296 h 4702174"/>
              <a:gd name="connsiteX2108" fmla="*/ 927749 w 2781301"/>
              <a:gd name="connsiteY2108" fmla="*/ 592109 h 4702174"/>
              <a:gd name="connsiteX2109" fmla="*/ 908327 w 2781301"/>
              <a:gd name="connsiteY2109" fmla="*/ 567238 h 4702174"/>
              <a:gd name="connsiteX2110" fmla="*/ 896571 w 2781301"/>
              <a:gd name="connsiteY2110" fmla="*/ 540261 h 4702174"/>
              <a:gd name="connsiteX2111" fmla="*/ 908263 w 2781301"/>
              <a:gd name="connsiteY2111" fmla="*/ 567158 h 4702174"/>
              <a:gd name="connsiteX2112" fmla="*/ 908327 w 2781301"/>
              <a:gd name="connsiteY2112" fmla="*/ 567238 h 4702174"/>
              <a:gd name="connsiteX2113" fmla="*/ 917277 w 2781301"/>
              <a:gd name="connsiteY2113" fmla="*/ 587779 h 4702174"/>
              <a:gd name="connsiteX2114" fmla="*/ 908263 w 2781301"/>
              <a:gd name="connsiteY2114" fmla="*/ 575583 h 4702174"/>
              <a:gd name="connsiteX2115" fmla="*/ 888777 w 2781301"/>
              <a:gd name="connsiteY2115" fmla="*/ 496190 h 4702174"/>
              <a:gd name="connsiteX2116" fmla="*/ 888777 w 2781301"/>
              <a:gd name="connsiteY2116" fmla="*/ 488412 h 4702174"/>
              <a:gd name="connsiteX2117" fmla="*/ 2134584 w 2781301"/>
              <a:gd name="connsiteY2117" fmla="*/ 453308 h 4702174"/>
              <a:gd name="connsiteX2118" fmla="*/ 2138336 w 2781301"/>
              <a:gd name="connsiteY2118" fmla="*/ 456763 h 4702174"/>
              <a:gd name="connsiteX2119" fmla="*/ 2143533 w 2781301"/>
              <a:gd name="connsiteY2119" fmla="*/ 456763 h 4702174"/>
              <a:gd name="connsiteX2120" fmla="*/ 2151327 w 2781301"/>
              <a:gd name="connsiteY2120" fmla="*/ 454171 h 4702174"/>
              <a:gd name="connsiteX2121" fmla="*/ 2135738 w 2781301"/>
              <a:gd name="connsiteY2121" fmla="*/ 456763 h 4702174"/>
              <a:gd name="connsiteX2122" fmla="*/ 2134295 w 2781301"/>
              <a:gd name="connsiteY2122" fmla="*/ 452443 h 4702174"/>
              <a:gd name="connsiteX2123" fmla="*/ 2134584 w 2781301"/>
              <a:gd name="connsiteY2123" fmla="*/ 453308 h 4702174"/>
              <a:gd name="connsiteX2124" fmla="*/ 2134115 w 2781301"/>
              <a:gd name="connsiteY2124" fmla="*/ 452878 h 4702174"/>
              <a:gd name="connsiteX2125" fmla="*/ 1764613 w 2781301"/>
              <a:gd name="connsiteY2125" fmla="*/ 452437 h 4702174"/>
              <a:gd name="connsiteX2126" fmla="*/ 1760308 w 2781301"/>
              <a:gd name="connsiteY2126" fmla="*/ 464864 h 4702174"/>
              <a:gd name="connsiteX2127" fmla="*/ 1760082 w 2781301"/>
              <a:gd name="connsiteY2127" fmla="*/ 465137 h 4702174"/>
              <a:gd name="connsiteX2128" fmla="*/ 1760516 w 2781301"/>
              <a:gd name="connsiteY2128" fmla="*/ 465137 h 4702174"/>
              <a:gd name="connsiteX2129" fmla="*/ 1771516 w 2781301"/>
              <a:gd name="connsiteY2129" fmla="*/ 452437 h 4702174"/>
              <a:gd name="connsiteX2130" fmla="*/ 1615922 w 2781301"/>
              <a:gd name="connsiteY2130" fmla="*/ 452437 h 4702174"/>
              <a:gd name="connsiteX2131" fmla="*/ 1626504 w 2781301"/>
              <a:gd name="connsiteY2131" fmla="*/ 459356 h 4702174"/>
              <a:gd name="connsiteX2132" fmla="*/ 1629042 w 2781301"/>
              <a:gd name="connsiteY2132" fmla="*/ 465137 h 4702174"/>
              <a:gd name="connsiteX2133" fmla="*/ 1687395 w 2781301"/>
              <a:gd name="connsiteY2133" fmla="*/ 465137 h 4702174"/>
              <a:gd name="connsiteX2134" fmla="*/ 1756490 w 2781301"/>
              <a:gd name="connsiteY2134" fmla="*/ 465137 h 4702174"/>
              <a:gd name="connsiteX2135" fmla="*/ 1757710 w 2781301"/>
              <a:gd name="connsiteY2135" fmla="*/ 463569 h 4702174"/>
              <a:gd name="connsiteX2136" fmla="*/ 1761385 w 2781301"/>
              <a:gd name="connsiteY2136" fmla="*/ 452437 h 4702174"/>
              <a:gd name="connsiteX2137" fmla="*/ 1751279 w 2781301"/>
              <a:gd name="connsiteY2137" fmla="*/ 452437 h 4702174"/>
              <a:gd name="connsiteX2138" fmla="*/ 1662466 w 2781301"/>
              <a:gd name="connsiteY2138" fmla="*/ 452437 h 4702174"/>
              <a:gd name="connsiteX2139" fmla="*/ 986007 w 2781301"/>
              <a:gd name="connsiteY2139" fmla="*/ 452437 h 4702174"/>
              <a:gd name="connsiteX2140" fmla="*/ 986670 w 2781301"/>
              <a:gd name="connsiteY2140" fmla="*/ 465137 h 4702174"/>
              <a:gd name="connsiteX2141" fmla="*/ 1004816 w 2781301"/>
              <a:gd name="connsiteY2141" fmla="*/ 465137 h 4702174"/>
              <a:gd name="connsiteX2142" fmla="*/ 1051240 w 2781301"/>
              <a:gd name="connsiteY2142" fmla="*/ 465137 h 4702174"/>
              <a:gd name="connsiteX2143" fmla="*/ 1074090 w 2781301"/>
              <a:gd name="connsiteY2143" fmla="*/ 465137 h 4702174"/>
              <a:gd name="connsiteX2144" fmla="*/ 1073975 w 2781301"/>
              <a:gd name="connsiteY2144" fmla="*/ 464027 h 4702174"/>
              <a:gd name="connsiteX2145" fmla="*/ 1079030 w 2781301"/>
              <a:gd name="connsiteY2145" fmla="*/ 452437 h 4702174"/>
              <a:gd name="connsiteX2146" fmla="*/ 1025637 w 2781301"/>
              <a:gd name="connsiteY2146" fmla="*/ 452437 h 4702174"/>
              <a:gd name="connsiteX2147" fmla="*/ 1423988 w 2781301"/>
              <a:gd name="connsiteY2147" fmla="*/ 444499 h 4702174"/>
              <a:gd name="connsiteX2148" fmla="*/ 1429280 w 2781301"/>
              <a:gd name="connsiteY2148" fmla="*/ 444499 h 4702174"/>
              <a:gd name="connsiteX2149" fmla="*/ 1431926 w 2781301"/>
              <a:gd name="connsiteY2149" fmla="*/ 446087 h 4702174"/>
              <a:gd name="connsiteX2150" fmla="*/ 1429280 w 2781301"/>
              <a:gd name="connsiteY2150" fmla="*/ 446087 h 4702174"/>
              <a:gd name="connsiteX2151" fmla="*/ 1423988 w 2781301"/>
              <a:gd name="connsiteY2151" fmla="*/ 446087 h 4702174"/>
              <a:gd name="connsiteX2152" fmla="*/ 1423988 w 2781301"/>
              <a:gd name="connsiteY2152" fmla="*/ 444499 h 4702174"/>
              <a:gd name="connsiteX2153" fmla="*/ 917046 w 2781301"/>
              <a:gd name="connsiteY2153" fmla="*/ 444499 h 4702174"/>
              <a:gd name="connsiteX2154" fmla="*/ 922338 w 2781301"/>
              <a:gd name="connsiteY2154" fmla="*/ 444499 h 4702174"/>
              <a:gd name="connsiteX2155" fmla="*/ 922338 w 2781301"/>
              <a:gd name="connsiteY2155" fmla="*/ 446087 h 4702174"/>
              <a:gd name="connsiteX2156" fmla="*/ 917046 w 2781301"/>
              <a:gd name="connsiteY2156" fmla="*/ 446087 h 4702174"/>
              <a:gd name="connsiteX2157" fmla="*/ 914400 w 2781301"/>
              <a:gd name="connsiteY2157" fmla="*/ 446087 h 4702174"/>
              <a:gd name="connsiteX2158" fmla="*/ 917046 w 2781301"/>
              <a:gd name="connsiteY2158" fmla="*/ 444499 h 4702174"/>
              <a:gd name="connsiteX2159" fmla="*/ 805921 w 2781301"/>
              <a:gd name="connsiteY2159" fmla="*/ 444499 h 4702174"/>
              <a:gd name="connsiteX2160" fmla="*/ 808567 w 2781301"/>
              <a:gd name="connsiteY2160" fmla="*/ 444499 h 4702174"/>
              <a:gd name="connsiteX2161" fmla="*/ 811213 w 2781301"/>
              <a:gd name="connsiteY2161" fmla="*/ 446087 h 4702174"/>
              <a:gd name="connsiteX2162" fmla="*/ 808567 w 2781301"/>
              <a:gd name="connsiteY2162" fmla="*/ 446087 h 4702174"/>
              <a:gd name="connsiteX2163" fmla="*/ 805921 w 2781301"/>
              <a:gd name="connsiteY2163" fmla="*/ 446087 h 4702174"/>
              <a:gd name="connsiteX2164" fmla="*/ 803275 w 2781301"/>
              <a:gd name="connsiteY2164" fmla="*/ 446087 h 4702174"/>
              <a:gd name="connsiteX2165" fmla="*/ 805921 w 2781301"/>
              <a:gd name="connsiteY2165" fmla="*/ 444499 h 4702174"/>
              <a:gd name="connsiteX2166" fmla="*/ 691621 w 2781301"/>
              <a:gd name="connsiteY2166" fmla="*/ 444499 h 4702174"/>
              <a:gd name="connsiteX2167" fmla="*/ 696913 w 2781301"/>
              <a:gd name="connsiteY2167" fmla="*/ 444499 h 4702174"/>
              <a:gd name="connsiteX2168" fmla="*/ 696913 w 2781301"/>
              <a:gd name="connsiteY2168" fmla="*/ 446087 h 4702174"/>
              <a:gd name="connsiteX2169" fmla="*/ 691621 w 2781301"/>
              <a:gd name="connsiteY2169" fmla="*/ 446087 h 4702174"/>
              <a:gd name="connsiteX2170" fmla="*/ 688975 w 2781301"/>
              <a:gd name="connsiteY2170" fmla="*/ 446087 h 4702174"/>
              <a:gd name="connsiteX2171" fmla="*/ 691621 w 2781301"/>
              <a:gd name="connsiteY2171" fmla="*/ 444499 h 4702174"/>
              <a:gd name="connsiteX2172" fmla="*/ 635000 w 2781301"/>
              <a:gd name="connsiteY2172" fmla="*/ 444499 h 4702174"/>
              <a:gd name="connsiteX2173" fmla="*/ 640292 w 2781301"/>
              <a:gd name="connsiteY2173" fmla="*/ 444499 h 4702174"/>
              <a:gd name="connsiteX2174" fmla="*/ 642938 w 2781301"/>
              <a:gd name="connsiteY2174" fmla="*/ 446087 h 4702174"/>
              <a:gd name="connsiteX2175" fmla="*/ 640292 w 2781301"/>
              <a:gd name="connsiteY2175" fmla="*/ 446087 h 4702174"/>
              <a:gd name="connsiteX2176" fmla="*/ 635000 w 2781301"/>
              <a:gd name="connsiteY2176" fmla="*/ 446087 h 4702174"/>
              <a:gd name="connsiteX2177" fmla="*/ 635000 w 2781301"/>
              <a:gd name="connsiteY2177" fmla="*/ 444499 h 4702174"/>
              <a:gd name="connsiteX2178" fmla="*/ 580496 w 2781301"/>
              <a:gd name="connsiteY2178" fmla="*/ 444499 h 4702174"/>
              <a:gd name="connsiteX2179" fmla="*/ 583142 w 2781301"/>
              <a:gd name="connsiteY2179" fmla="*/ 444499 h 4702174"/>
              <a:gd name="connsiteX2180" fmla="*/ 585788 w 2781301"/>
              <a:gd name="connsiteY2180" fmla="*/ 446087 h 4702174"/>
              <a:gd name="connsiteX2181" fmla="*/ 583142 w 2781301"/>
              <a:gd name="connsiteY2181" fmla="*/ 446087 h 4702174"/>
              <a:gd name="connsiteX2182" fmla="*/ 580496 w 2781301"/>
              <a:gd name="connsiteY2182" fmla="*/ 446087 h 4702174"/>
              <a:gd name="connsiteX2183" fmla="*/ 577850 w 2781301"/>
              <a:gd name="connsiteY2183" fmla="*/ 446087 h 4702174"/>
              <a:gd name="connsiteX2184" fmla="*/ 580496 w 2781301"/>
              <a:gd name="connsiteY2184" fmla="*/ 444499 h 4702174"/>
              <a:gd name="connsiteX2185" fmla="*/ 465138 w 2781301"/>
              <a:gd name="connsiteY2185" fmla="*/ 444499 h 4702174"/>
              <a:gd name="connsiteX2186" fmla="*/ 470430 w 2781301"/>
              <a:gd name="connsiteY2186" fmla="*/ 444499 h 4702174"/>
              <a:gd name="connsiteX2187" fmla="*/ 473076 w 2781301"/>
              <a:gd name="connsiteY2187" fmla="*/ 446087 h 4702174"/>
              <a:gd name="connsiteX2188" fmla="*/ 470430 w 2781301"/>
              <a:gd name="connsiteY2188" fmla="*/ 446087 h 4702174"/>
              <a:gd name="connsiteX2189" fmla="*/ 465138 w 2781301"/>
              <a:gd name="connsiteY2189" fmla="*/ 446087 h 4702174"/>
              <a:gd name="connsiteX2190" fmla="*/ 465138 w 2781301"/>
              <a:gd name="connsiteY2190" fmla="*/ 444499 h 4702174"/>
              <a:gd name="connsiteX2191" fmla="*/ 897703 w 2781301"/>
              <a:gd name="connsiteY2191" fmla="*/ 444092 h 4702174"/>
              <a:gd name="connsiteX2192" fmla="*/ 895170 w 2781301"/>
              <a:gd name="connsiteY2192" fmla="*/ 456665 h 4702174"/>
              <a:gd name="connsiteX2193" fmla="*/ 895800 w 2781301"/>
              <a:gd name="connsiteY2193" fmla="*/ 450538 h 4702174"/>
              <a:gd name="connsiteX2194" fmla="*/ 2135738 w 2781301"/>
              <a:gd name="connsiteY2194" fmla="*/ 443801 h 4702174"/>
              <a:gd name="connsiteX2195" fmla="*/ 2140934 w 2781301"/>
              <a:gd name="connsiteY2195" fmla="*/ 443801 h 4702174"/>
              <a:gd name="connsiteX2196" fmla="*/ 2140934 w 2781301"/>
              <a:gd name="connsiteY2196" fmla="*/ 448989 h 4702174"/>
              <a:gd name="connsiteX2197" fmla="*/ 2135738 w 2781301"/>
              <a:gd name="connsiteY2197" fmla="*/ 448989 h 4702174"/>
              <a:gd name="connsiteX2198" fmla="*/ 2134295 w 2781301"/>
              <a:gd name="connsiteY2198" fmla="*/ 452443 h 4702174"/>
              <a:gd name="connsiteX2199" fmla="*/ 2133140 w 2781301"/>
              <a:gd name="connsiteY2199" fmla="*/ 448989 h 4702174"/>
              <a:gd name="connsiteX2200" fmla="*/ 2135738 w 2781301"/>
              <a:gd name="connsiteY2200" fmla="*/ 446396 h 4702174"/>
              <a:gd name="connsiteX2201" fmla="*/ 2135738 w 2781301"/>
              <a:gd name="connsiteY2201" fmla="*/ 443801 h 4702174"/>
              <a:gd name="connsiteX2202" fmla="*/ 337433 w 2781301"/>
              <a:gd name="connsiteY2202" fmla="*/ 439640 h 4702174"/>
              <a:gd name="connsiteX2203" fmla="*/ 302694 w 2781301"/>
              <a:gd name="connsiteY2203" fmla="*/ 447588 h 4702174"/>
              <a:gd name="connsiteX2204" fmla="*/ 13013 w 2781301"/>
              <a:gd name="connsiteY2204" fmla="*/ 833133 h 4702174"/>
              <a:gd name="connsiteX2205" fmla="*/ 13013 w 2781301"/>
              <a:gd name="connsiteY2205" fmla="*/ 3908728 h 4702174"/>
              <a:gd name="connsiteX2206" fmla="*/ 165634 w 2781301"/>
              <a:gd name="connsiteY2206" fmla="*/ 4219226 h 4702174"/>
              <a:gd name="connsiteX2207" fmla="*/ 242483 w 2781301"/>
              <a:gd name="connsiteY2207" fmla="*/ 4264961 h 4702174"/>
              <a:gd name="connsiteX2208" fmla="*/ 245246 w 2781301"/>
              <a:gd name="connsiteY2208" fmla="*/ 4263964 h 4702174"/>
              <a:gd name="connsiteX2209" fmla="*/ 261765 w 2781301"/>
              <a:gd name="connsiteY2209" fmla="*/ 4262989 h 4702174"/>
              <a:gd name="connsiteX2210" fmla="*/ 216599 w 2781301"/>
              <a:gd name="connsiteY2210" fmla="*/ 4235450 h 4702174"/>
              <a:gd name="connsiteX2211" fmla="*/ 216430 w 2781301"/>
              <a:gd name="connsiteY2211" fmla="*/ 4235450 h 4702174"/>
              <a:gd name="connsiteX2212" fmla="*/ 216230 w 2781301"/>
              <a:gd name="connsiteY2212" fmla="*/ 4235225 h 4702174"/>
              <a:gd name="connsiteX2213" fmla="*/ 172805 w 2781301"/>
              <a:gd name="connsiteY2213" fmla="*/ 4208749 h 4702174"/>
              <a:gd name="connsiteX2214" fmla="*/ 26988 w 2781301"/>
              <a:gd name="connsiteY2214" fmla="*/ 3907907 h 4702174"/>
              <a:gd name="connsiteX2215" fmla="*/ 26988 w 2781301"/>
              <a:gd name="connsiteY2215" fmla="*/ 833938 h 4702174"/>
              <a:gd name="connsiteX2216" fmla="*/ 85918 w 2781301"/>
              <a:gd name="connsiteY2216" fmla="*/ 631536 h 4702174"/>
              <a:gd name="connsiteX2217" fmla="*/ 120121 w 2781301"/>
              <a:gd name="connsiteY2217" fmla="*/ 590551 h 4702174"/>
              <a:gd name="connsiteX2218" fmla="*/ 120121 w 2781301"/>
              <a:gd name="connsiteY2218" fmla="*/ 588962 h 4702174"/>
              <a:gd name="connsiteX2219" fmla="*/ 121447 w 2781301"/>
              <a:gd name="connsiteY2219" fmla="*/ 588962 h 4702174"/>
              <a:gd name="connsiteX2220" fmla="*/ 153105 w 2781301"/>
              <a:gd name="connsiteY2220" fmla="*/ 551026 h 4702174"/>
              <a:gd name="connsiteX2221" fmla="*/ 239684 w 2781301"/>
              <a:gd name="connsiteY2221" fmla="*/ 489650 h 4702174"/>
              <a:gd name="connsiteX2222" fmla="*/ 300038 w 2781301"/>
              <a:gd name="connsiteY2222" fmla="*/ 469924 h 4702174"/>
              <a:gd name="connsiteX2223" fmla="*/ 300038 w 2781301"/>
              <a:gd name="connsiteY2223" fmla="*/ 467783 h 4702174"/>
              <a:gd name="connsiteX2224" fmla="*/ 304272 w 2781301"/>
              <a:gd name="connsiteY2224" fmla="*/ 467783 h 4702174"/>
              <a:gd name="connsiteX2225" fmla="*/ 304272 w 2781301"/>
              <a:gd name="connsiteY2225" fmla="*/ 468540 h 4702174"/>
              <a:gd name="connsiteX2226" fmla="*/ 306436 w 2781301"/>
              <a:gd name="connsiteY2226" fmla="*/ 467832 h 4702174"/>
              <a:gd name="connsiteX2227" fmla="*/ 305545 w 2781301"/>
              <a:gd name="connsiteY2227" fmla="*/ 467239 h 4702174"/>
              <a:gd name="connsiteX2228" fmla="*/ 301625 w 2781301"/>
              <a:gd name="connsiteY2228" fmla="*/ 467238 h 4702174"/>
              <a:gd name="connsiteX2229" fmla="*/ 2148729 w 2781301"/>
              <a:gd name="connsiteY2229" fmla="*/ 433433 h 4702174"/>
              <a:gd name="connsiteX2230" fmla="*/ 2151327 w 2781301"/>
              <a:gd name="connsiteY2230" fmla="*/ 454171 h 4702174"/>
              <a:gd name="connsiteX2231" fmla="*/ 2148729 w 2781301"/>
              <a:gd name="connsiteY2231" fmla="*/ 433433 h 4702174"/>
              <a:gd name="connsiteX2232" fmla="*/ 1055815 w 2781301"/>
              <a:gd name="connsiteY2232" fmla="*/ 431939 h 4702174"/>
              <a:gd name="connsiteX2233" fmla="*/ 1055707 w 2781301"/>
              <a:gd name="connsiteY2233" fmla="*/ 432028 h 4702174"/>
              <a:gd name="connsiteX2234" fmla="*/ 1055356 w 2781301"/>
              <a:gd name="connsiteY2234" fmla="*/ 432088 h 4702174"/>
              <a:gd name="connsiteX2235" fmla="*/ 1023880 w 2781301"/>
              <a:gd name="connsiteY2235" fmla="*/ 426195 h 4702174"/>
              <a:gd name="connsiteX2236" fmla="*/ 1044665 w 2781301"/>
              <a:gd name="connsiteY2236" fmla="*/ 433971 h 4702174"/>
              <a:gd name="connsiteX2237" fmla="*/ 1055356 w 2781301"/>
              <a:gd name="connsiteY2237" fmla="*/ 432088 h 4702174"/>
              <a:gd name="connsiteX2238" fmla="*/ 1045639 w 2781301"/>
              <a:gd name="connsiteY2238" fmla="*/ 435269 h 4702174"/>
              <a:gd name="connsiteX2239" fmla="*/ 1023880 w 2781301"/>
              <a:gd name="connsiteY2239" fmla="*/ 426195 h 4702174"/>
              <a:gd name="connsiteX2240" fmla="*/ 1769708 w 2781301"/>
              <a:gd name="connsiteY2240" fmla="*/ 425449 h 4702174"/>
              <a:gd name="connsiteX2241" fmla="*/ 1769412 w 2781301"/>
              <a:gd name="connsiteY2241" fmla="*/ 438149 h 4702174"/>
              <a:gd name="connsiteX2242" fmla="*/ 1782159 w 2781301"/>
              <a:gd name="connsiteY2242" fmla="*/ 438149 h 4702174"/>
              <a:gd name="connsiteX2243" fmla="*/ 1788108 w 2781301"/>
              <a:gd name="connsiteY2243" fmla="*/ 425449 h 4702174"/>
              <a:gd name="connsiteX2244" fmla="*/ 1783870 w 2781301"/>
              <a:gd name="connsiteY2244" fmla="*/ 425449 h 4702174"/>
              <a:gd name="connsiteX2245" fmla="*/ 986723 w 2781301"/>
              <a:gd name="connsiteY2245" fmla="*/ 425449 h 4702174"/>
              <a:gd name="connsiteX2246" fmla="*/ 984908 w 2781301"/>
              <a:gd name="connsiteY2246" fmla="*/ 431379 h 4702174"/>
              <a:gd name="connsiteX2247" fmla="*/ 985261 w 2781301"/>
              <a:gd name="connsiteY2247" fmla="*/ 438149 h 4702174"/>
              <a:gd name="connsiteX2248" fmla="*/ 1007576 w 2781301"/>
              <a:gd name="connsiteY2248" fmla="*/ 438149 h 4702174"/>
              <a:gd name="connsiteX2249" fmla="*/ 1051541 w 2781301"/>
              <a:gd name="connsiteY2249" fmla="*/ 438149 h 4702174"/>
              <a:gd name="connsiteX2250" fmla="*/ 1085261 w 2781301"/>
              <a:gd name="connsiteY2250" fmla="*/ 438149 h 4702174"/>
              <a:gd name="connsiteX2251" fmla="*/ 1086235 w 2781301"/>
              <a:gd name="connsiteY2251" fmla="*/ 435915 h 4702174"/>
              <a:gd name="connsiteX2252" fmla="*/ 1101798 w 2781301"/>
              <a:gd name="connsiteY2252" fmla="*/ 425449 h 4702174"/>
              <a:gd name="connsiteX2253" fmla="*/ 1078617 w 2781301"/>
              <a:gd name="connsiteY2253" fmla="*/ 425449 h 4702174"/>
              <a:gd name="connsiteX2254" fmla="*/ 1067122 w 2781301"/>
              <a:gd name="connsiteY2254" fmla="*/ 425449 h 4702174"/>
              <a:gd name="connsiteX2255" fmla="*/ 1065450 w 2781301"/>
              <a:gd name="connsiteY2255" fmla="*/ 428787 h 4702174"/>
              <a:gd name="connsiteX2256" fmla="*/ 1055815 w 2781301"/>
              <a:gd name="connsiteY2256" fmla="*/ 431939 h 4702174"/>
              <a:gd name="connsiteX2257" fmla="*/ 1062852 w 2781301"/>
              <a:gd name="connsiteY2257" fmla="*/ 426195 h 4702174"/>
              <a:gd name="connsiteX2258" fmla="*/ 1063226 w 2781301"/>
              <a:gd name="connsiteY2258" fmla="*/ 425449 h 4702174"/>
              <a:gd name="connsiteX2259" fmla="*/ 1023461 w 2781301"/>
              <a:gd name="connsiteY2259" fmla="*/ 425449 h 4702174"/>
              <a:gd name="connsiteX2260" fmla="*/ 1023880 w 2781301"/>
              <a:gd name="connsiteY2260" fmla="*/ 426195 h 4702174"/>
              <a:gd name="connsiteX2261" fmla="*/ 1023356 w 2781301"/>
              <a:gd name="connsiteY2261" fmla="*/ 425449 h 4702174"/>
              <a:gd name="connsiteX2262" fmla="*/ 1022925 w 2781301"/>
              <a:gd name="connsiteY2262" fmla="*/ 425449 h 4702174"/>
              <a:gd name="connsiteX2263" fmla="*/ 1452429 w 2781301"/>
              <a:gd name="connsiteY2263" fmla="*/ 415285 h 4702174"/>
              <a:gd name="connsiteX2264" fmla="*/ 1452429 w 2781301"/>
              <a:gd name="connsiteY2264" fmla="*/ 417878 h 4702174"/>
              <a:gd name="connsiteX2265" fmla="*/ 1449830 w 2781301"/>
              <a:gd name="connsiteY2265" fmla="*/ 420472 h 4702174"/>
              <a:gd name="connsiteX2266" fmla="*/ 1449830 w 2781301"/>
              <a:gd name="connsiteY2266" fmla="*/ 417878 h 4702174"/>
              <a:gd name="connsiteX2267" fmla="*/ 1452429 w 2781301"/>
              <a:gd name="connsiteY2267" fmla="*/ 415285 h 4702174"/>
              <a:gd name="connsiteX2268" fmla="*/ 1455027 w 2781301"/>
              <a:gd name="connsiteY2268" fmla="*/ 412693 h 4702174"/>
              <a:gd name="connsiteX2269" fmla="*/ 1460223 w 2781301"/>
              <a:gd name="connsiteY2269" fmla="*/ 415285 h 4702174"/>
              <a:gd name="connsiteX2270" fmla="*/ 1460223 w 2781301"/>
              <a:gd name="connsiteY2270" fmla="*/ 423064 h 4702174"/>
              <a:gd name="connsiteX2271" fmla="*/ 1457625 w 2781301"/>
              <a:gd name="connsiteY2271" fmla="*/ 423064 h 4702174"/>
              <a:gd name="connsiteX2272" fmla="*/ 1457625 w 2781301"/>
              <a:gd name="connsiteY2272" fmla="*/ 420472 h 4702174"/>
              <a:gd name="connsiteX2273" fmla="*/ 1457625 w 2781301"/>
              <a:gd name="connsiteY2273" fmla="*/ 415285 h 4702174"/>
              <a:gd name="connsiteX2274" fmla="*/ 1455027 w 2781301"/>
              <a:gd name="connsiteY2274" fmla="*/ 415285 h 4702174"/>
              <a:gd name="connsiteX2275" fmla="*/ 1452429 w 2781301"/>
              <a:gd name="connsiteY2275" fmla="*/ 415285 h 4702174"/>
              <a:gd name="connsiteX2276" fmla="*/ 1455027 w 2781301"/>
              <a:gd name="connsiteY2276" fmla="*/ 412693 h 4702174"/>
              <a:gd name="connsiteX2277" fmla="*/ 1933084 w 2781301"/>
              <a:gd name="connsiteY2277" fmla="*/ 410102 h 4702174"/>
              <a:gd name="connsiteX2278" fmla="*/ 1938280 w 2781301"/>
              <a:gd name="connsiteY2278" fmla="*/ 410102 h 4702174"/>
              <a:gd name="connsiteX2279" fmla="*/ 1938280 w 2781301"/>
              <a:gd name="connsiteY2279" fmla="*/ 412693 h 4702174"/>
              <a:gd name="connsiteX2280" fmla="*/ 1933084 w 2781301"/>
              <a:gd name="connsiteY2280" fmla="*/ 412693 h 4702174"/>
              <a:gd name="connsiteX2281" fmla="*/ 1933084 w 2781301"/>
              <a:gd name="connsiteY2281" fmla="*/ 410102 h 4702174"/>
              <a:gd name="connsiteX2282" fmla="*/ 844609 w 2781301"/>
              <a:gd name="connsiteY2282" fmla="*/ 405456 h 4702174"/>
              <a:gd name="connsiteX2283" fmla="*/ 852403 w 2781301"/>
              <a:gd name="connsiteY2283" fmla="*/ 405456 h 4702174"/>
              <a:gd name="connsiteX2284" fmla="*/ 852403 w 2781301"/>
              <a:gd name="connsiteY2284" fmla="*/ 408048 h 4702174"/>
              <a:gd name="connsiteX2285" fmla="*/ 849805 w 2781301"/>
              <a:gd name="connsiteY2285" fmla="*/ 408048 h 4702174"/>
              <a:gd name="connsiteX2286" fmla="*/ 849805 w 2781301"/>
              <a:gd name="connsiteY2286" fmla="*/ 410640 h 4702174"/>
              <a:gd name="connsiteX2287" fmla="*/ 844609 w 2781301"/>
              <a:gd name="connsiteY2287" fmla="*/ 410640 h 4702174"/>
              <a:gd name="connsiteX2288" fmla="*/ 844609 w 2781301"/>
              <a:gd name="connsiteY2288" fmla="*/ 405456 h 4702174"/>
              <a:gd name="connsiteX2289" fmla="*/ 579599 w 2781301"/>
              <a:gd name="connsiteY2289" fmla="*/ 405456 h 4702174"/>
              <a:gd name="connsiteX2290" fmla="*/ 582197 w 2781301"/>
              <a:gd name="connsiteY2290" fmla="*/ 405456 h 4702174"/>
              <a:gd name="connsiteX2291" fmla="*/ 584795 w 2781301"/>
              <a:gd name="connsiteY2291" fmla="*/ 408048 h 4702174"/>
              <a:gd name="connsiteX2292" fmla="*/ 587393 w 2781301"/>
              <a:gd name="connsiteY2292" fmla="*/ 408048 h 4702174"/>
              <a:gd name="connsiteX2293" fmla="*/ 582197 w 2781301"/>
              <a:gd name="connsiteY2293" fmla="*/ 410640 h 4702174"/>
              <a:gd name="connsiteX2294" fmla="*/ 579599 w 2781301"/>
              <a:gd name="connsiteY2294" fmla="*/ 410640 h 4702174"/>
              <a:gd name="connsiteX2295" fmla="*/ 579599 w 2781301"/>
              <a:gd name="connsiteY2295" fmla="*/ 408048 h 4702174"/>
              <a:gd name="connsiteX2296" fmla="*/ 579599 w 2781301"/>
              <a:gd name="connsiteY2296" fmla="*/ 405456 h 4702174"/>
              <a:gd name="connsiteX2297" fmla="*/ 1927887 w 2781301"/>
              <a:gd name="connsiteY2297" fmla="*/ 404916 h 4702174"/>
              <a:gd name="connsiteX2298" fmla="*/ 1930485 w 2781301"/>
              <a:gd name="connsiteY2298" fmla="*/ 404916 h 4702174"/>
              <a:gd name="connsiteX2299" fmla="*/ 1930485 w 2781301"/>
              <a:gd name="connsiteY2299" fmla="*/ 412693 h 4702174"/>
              <a:gd name="connsiteX2300" fmla="*/ 1927887 w 2781301"/>
              <a:gd name="connsiteY2300" fmla="*/ 412693 h 4702174"/>
              <a:gd name="connsiteX2301" fmla="*/ 1927887 w 2781301"/>
              <a:gd name="connsiteY2301" fmla="*/ 404916 h 4702174"/>
              <a:gd name="connsiteX2302" fmla="*/ 1330460 w 2781301"/>
              <a:gd name="connsiteY2302" fmla="*/ 402864 h 4702174"/>
              <a:gd name="connsiteX2303" fmla="*/ 1330460 w 2781301"/>
              <a:gd name="connsiteY2303" fmla="*/ 405456 h 4702174"/>
              <a:gd name="connsiteX2304" fmla="*/ 1327862 w 2781301"/>
              <a:gd name="connsiteY2304" fmla="*/ 408048 h 4702174"/>
              <a:gd name="connsiteX2305" fmla="*/ 1322665 w 2781301"/>
              <a:gd name="connsiteY2305" fmla="*/ 405456 h 4702174"/>
              <a:gd name="connsiteX2306" fmla="*/ 1327862 w 2781301"/>
              <a:gd name="connsiteY2306" fmla="*/ 405456 h 4702174"/>
              <a:gd name="connsiteX2307" fmla="*/ 1330460 w 2781301"/>
              <a:gd name="connsiteY2307" fmla="*/ 402864 h 4702174"/>
              <a:gd name="connsiteX2308" fmla="*/ 1327862 w 2781301"/>
              <a:gd name="connsiteY2308" fmla="*/ 400269 h 4702174"/>
              <a:gd name="connsiteX2309" fmla="*/ 1330460 w 2781301"/>
              <a:gd name="connsiteY2309" fmla="*/ 400269 h 4702174"/>
              <a:gd name="connsiteX2310" fmla="*/ 1330460 w 2781301"/>
              <a:gd name="connsiteY2310" fmla="*/ 402864 h 4702174"/>
              <a:gd name="connsiteX2311" fmla="*/ 1327862 w 2781301"/>
              <a:gd name="connsiteY2311" fmla="*/ 402864 h 4702174"/>
              <a:gd name="connsiteX2312" fmla="*/ 1327862 w 2781301"/>
              <a:gd name="connsiteY2312" fmla="*/ 400269 h 4702174"/>
              <a:gd name="connsiteX2313" fmla="*/ 2198093 w 2781301"/>
              <a:gd name="connsiteY2313" fmla="*/ 399729 h 4702174"/>
              <a:gd name="connsiteX2314" fmla="*/ 2203290 w 2781301"/>
              <a:gd name="connsiteY2314" fmla="*/ 402325 h 4702174"/>
              <a:gd name="connsiteX2315" fmla="*/ 2208486 w 2781301"/>
              <a:gd name="connsiteY2315" fmla="*/ 420472 h 4702174"/>
              <a:gd name="connsiteX2316" fmla="*/ 2203290 w 2781301"/>
              <a:gd name="connsiteY2316" fmla="*/ 423064 h 4702174"/>
              <a:gd name="connsiteX2317" fmla="*/ 2195495 w 2781301"/>
              <a:gd name="connsiteY2317" fmla="*/ 420472 h 4702174"/>
              <a:gd name="connsiteX2318" fmla="*/ 2192897 w 2781301"/>
              <a:gd name="connsiteY2318" fmla="*/ 412693 h 4702174"/>
              <a:gd name="connsiteX2319" fmla="*/ 2195495 w 2781301"/>
              <a:gd name="connsiteY2319" fmla="*/ 410102 h 4702174"/>
              <a:gd name="connsiteX2320" fmla="*/ 2198093 w 2781301"/>
              <a:gd name="connsiteY2320" fmla="*/ 410102 h 4702174"/>
              <a:gd name="connsiteX2321" fmla="*/ 2200692 w 2781301"/>
              <a:gd name="connsiteY2321" fmla="*/ 410102 h 4702174"/>
              <a:gd name="connsiteX2322" fmla="*/ 2203290 w 2781301"/>
              <a:gd name="connsiteY2322" fmla="*/ 410102 h 4702174"/>
              <a:gd name="connsiteX2323" fmla="*/ 2203290 w 2781301"/>
              <a:gd name="connsiteY2323" fmla="*/ 412693 h 4702174"/>
              <a:gd name="connsiteX2324" fmla="*/ 2203290 w 2781301"/>
              <a:gd name="connsiteY2324" fmla="*/ 415285 h 4702174"/>
              <a:gd name="connsiteX2325" fmla="*/ 2198093 w 2781301"/>
              <a:gd name="connsiteY2325" fmla="*/ 415285 h 4702174"/>
              <a:gd name="connsiteX2326" fmla="*/ 2198093 w 2781301"/>
              <a:gd name="connsiteY2326" fmla="*/ 412693 h 4702174"/>
              <a:gd name="connsiteX2327" fmla="*/ 2195495 w 2781301"/>
              <a:gd name="connsiteY2327" fmla="*/ 412693 h 4702174"/>
              <a:gd name="connsiteX2328" fmla="*/ 2195495 w 2781301"/>
              <a:gd name="connsiteY2328" fmla="*/ 417878 h 4702174"/>
              <a:gd name="connsiteX2329" fmla="*/ 2203290 w 2781301"/>
              <a:gd name="connsiteY2329" fmla="*/ 420472 h 4702174"/>
              <a:gd name="connsiteX2330" fmla="*/ 2205888 w 2781301"/>
              <a:gd name="connsiteY2330" fmla="*/ 417878 h 4702174"/>
              <a:gd name="connsiteX2331" fmla="*/ 2203290 w 2781301"/>
              <a:gd name="connsiteY2331" fmla="*/ 404916 h 4702174"/>
              <a:gd name="connsiteX2332" fmla="*/ 2198093 w 2781301"/>
              <a:gd name="connsiteY2332" fmla="*/ 399729 h 4702174"/>
              <a:gd name="connsiteX2333" fmla="*/ 1714840 w 2781301"/>
              <a:gd name="connsiteY2333" fmla="*/ 397137 h 4702174"/>
              <a:gd name="connsiteX2334" fmla="*/ 1714840 w 2781301"/>
              <a:gd name="connsiteY2334" fmla="*/ 399729 h 4702174"/>
              <a:gd name="connsiteX2335" fmla="*/ 1717438 w 2781301"/>
              <a:gd name="connsiteY2335" fmla="*/ 404916 h 4702174"/>
              <a:gd name="connsiteX2336" fmla="*/ 1720037 w 2781301"/>
              <a:gd name="connsiteY2336" fmla="*/ 404916 h 4702174"/>
              <a:gd name="connsiteX2337" fmla="*/ 1725233 w 2781301"/>
              <a:gd name="connsiteY2337" fmla="*/ 404916 h 4702174"/>
              <a:gd name="connsiteX2338" fmla="*/ 1720037 w 2781301"/>
              <a:gd name="connsiteY2338" fmla="*/ 407510 h 4702174"/>
              <a:gd name="connsiteX2339" fmla="*/ 1714840 w 2781301"/>
              <a:gd name="connsiteY2339" fmla="*/ 404916 h 4702174"/>
              <a:gd name="connsiteX2340" fmla="*/ 1714840 w 2781301"/>
              <a:gd name="connsiteY2340" fmla="*/ 397137 h 4702174"/>
              <a:gd name="connsiteX2341" fmla="*/ 2313366 w 2781301"/>
              <a:gd name="connsiteY2341" fmla="*/ 396876 h 4702174"/>
              <a:gd name="connsiteX2342" fmla="*/ 2398184 w 2781301"/>
              <a:gd name="connsiteY2342" fmla="*/ 472131 h 4702174"/>
              <a:gd name="connsiteX2343" fmla="*/ 2400754 w 2781301"/>
              <a:gd name="connsiteY2343" fmla="*/ 531816 h 4702174"/>
              <a:gd name="connsiteX2344" fmla="*/ 2380192 w 2781301"/>
              <a:gd name="connsiteY2344" fmla="*/ 529219 h 4702174"/>
              <a:gd name="connsiteX2345" fmla="*/ 2336498 w 2781301"/>
              <a:gd name="connsiteY2345" fmla="*/ 477320 h 4702174"/>
              <a:gd name="connsiteX2346" fmla="*/ 2308225 w 2781301"/>
              <a:gd name="connsiteY2346" fmla="*/ 399471 h 4702174"/>
              <a:gd name="connsiteX2347" fmla="*/ 2359630 w 2781301"/>
              <a:gd name="connsiteY2347" fmla="*/ 459157 h 4702174"/>
              <a:gd name="connsiteX2348" fmla="*/ 2313366 w 2781301"/>
              <a:gd name="connsiteY2348" fmla="*/ 396876 h 4702174"/>
              <a:gd name="connsiteX2349" fmla="*/ 1322665 w 2781301"/>
              <a:gd name="connsiteY2349" fmla="*/ 395084 h 4702174"/>
              <a:gd name="connsiteX2350" fmla="*/ 1333058 w 2781301"/>
              <a:gd name="connsiteY2350" fmla="*/ 397676 h 4702174"/>
              <a:gd name="connsiteX2351" fmla="*/ 1325264 w 2781301"/>
              <a:gd name="connsiteY2351" fmla="*/ 397676 h 4702174"/>
              <a:gd name="connsiteX2352" fmla="*/ 1322665 w 2781301"/>
              <a:gd name="connsiteY2352" fmla="*/ 397676 h 4702174"/>
              <a:gd name="connsiteX2353" fmla="*/ 1322665 w 2781301"/>
              <a:gd name="connsiteY2353" fmla="*/ 395084 h 4702174"/>
              <a:gd name="connsiteX2354" fmla="*/ 1720037 w 2781301"/>
              <a:gd name="connsiteY2354" fmla="*/ 394545 h 4702174"/>
              <a:gd name="connsiteX2355" fmla="*/ 1725233 w 2781301"/>
              <a:gd name="connsiteY2355" fmla="*/ 397137 h 4702174"/>
              <a:gd name="connsiteX2356" fmla="*/ 1725233 w 2781301"/>
              <a:gd name="connsiteY2356" fmla="*/ 399729 h 4702174"/>
              <a:gd name="connsiteX2357" fmla="*/ 1722635 w 2781301"/>
              <a:gd name="connsiteY2357" fmla="*/ 397137 h 4702174"/>
              <a:gd name="connsiteX2358" fmla="*/ 1722635 w 2781301"/>
              <a:gd name="connsiteY2358" fmla="*/ 399729 h 4702174"/>
              <a:gd name="connsiteX2359" fmla="*/ 1720037 w 2781301"/>
              <a:gd name="connsiteY2359" fmla="*/ 399729 h 4702174"/>
              <a:gd name="connsiteX2360" fmla="*/ 1720037 w 2781301"/>
              <a:gd name="connsiteY2360" fmla="*/ 397137 h 4702174"/>
              <a:gd name="connsiteX2361" fmla="*/ 1720037 w 2781301"/>
              <a:gd name="connsiteY2361" fmla="*/ 394545 h 4702174"/>
              <a:gd name="connsiteX2362" fmla="*/ 2321523 w 2781301"/>
              <a:gd name="connsiteY2362" fmla="*/ 392004 h 4702174"/>
              <a:gd name="connsiteX2363" fmla="*/ 2344271 w 2781301"/>
              <a:gd name="connsiteY2363" fmla="*/ 393780 h 4702174"/>
              <a:gd name="connsiteX2364" fmla="*/ 2463992 w 2781301"/>
              <a:gd name="connsiteY2364" fmla="*/ 441008 h 4702174"/>
              <a:gd name="connsiteX2365" fmla="*/ 2489579 w 2781301"/>
              <a:gd name="connsiteY2365" fmla="*/ 466393 h 4702174"/>
              <a:gd name="connsiteX2366" fmla="*/ 2492187 w 2781301"/>
              <a:gd name="connsiteY2366" fmla="*/ 471431 h 4702174"/>
              <a:gd name="connsiteX2367" fmla="*/ 2494541 w 2781301"/>
              <a:gd name="connsiteY2367" fmla="*/ 466724 h 4702174"/>
              <a:gd name="connsiteX2368" fmla="*/ 2510957 w 2781301"/>
              <a:gd name="connsiteY2368" fmla="*/ 475763 h 4702174"/>
              <a:gd name="connsiteX2369" fmla="*/ 2473325 w 2781301"/>
              <a:gd name="connsiteY2369" fmla="*/ 441769 h 4702174"/>
              <a:gd name="connsiteX2370" fmla="*/ 2495801 w 2781301"/>
              <a:gd name="connsiteY2370" fmla="*/ 458679 h 4702174"/>
              <a:gd name="connsiteX2371" fmla="*/ 2527530 w 2781301"/>
              <a:gd name="connsiteY2371" fmla="*/ 475057 h 4702174"/>
              <a:gd name="connsiteX2372" fmla="*/ 2536763 w 2781301"/>
              <a:gd name="connsiteY2372" fmla="*/ 480105 h 4702174"/>
              <a:gd name="connsiteX2373" fmla="*/ 2543685 w 2781301"/>
              <a:gd name="connsiteY2373" fmla="*/ 483398 h 4702174"/>
              <a:gd name="connsiteX2374" fmla="*/ 2527530 w 2781301"/>
              <a:gd name="connsiteY2374" fmla="*/ 475057 h 4702174"/>
              <a:gd name="connsiteX2375" fmla="*/ 2519580 w 2781301"/>
              <a:gd name="connsiteY2375" fmla="*/ 470712 h 4702174"/>
              <a:gd name="connsiteX2376" fmla="*/ 2500529 w 2781301"/>
              <a:gd name="connsiteY2376" fmla="*/ 455809 h 4702174"/>
              <a:gd name="connsiteX2377" fmla="*/ 2497814 w 2781301"/>
              <a:gd name="connsiteY2377" fmla="*/ 454309 h 4702174"/>
              <a:gd name="connsiteX2378" fmla="*/ 2497814 w 2781301"/>
              <a:gd name="connsiteY2378" fmla="*/ 453685 h 4702174"/>
              <a:gd name="connsiteX2379" fmla="*/ 2475931 w 2781301"/>
              <a:gd name="connsiteY2379" fmla="*/ 436568 h 4702174"/>
              <a:gd name="connsiteX2380" fmla="*/ 2489286 w 2781301"/>
              <a:gd name="connsiteY2380" fmla="*/ 444046 h 4702174"/>
              <a:gd name="connsiteX2381" fmla="*/ 2497814 w 2781301"/>
              <a:gd name="connsiteY2381" fmla="*/ 447720 h 4702174"/>
              <a:gd name="connsiteX2382" fmla="*/ 2497814 w 2781301"/>
              <a:gd name="connsiteY2382" fmla="*/ 441324 h 4702174"/>
              <a:gd name="connsiteX2383" fmla="*/ 2535136 w 2781301"/>
              <a:gd name="connsiteY2383" fmla="*/ 461294 h 4702174"/>
              <a:gd name="connsiteX2384" fmla="*/ 2557366 w 2781301"/>
              <a:gd name="connsiteY2384" fmla="*/ 467135 h 4702174"/>
              <a:gd name="connsiteX2385" fmla="*/ 2590591 w 2781301"/>
              <a:gd name="connsiteY2385" fmla="*/ 488600 h 4702174"/>
              <a:gd name="connsiteX2386" fmla="*/ 2595111 w 2781301"/>
              <a:gd name="connsiteY2386" fmla="*/ 493383 h 4702174"/>
              <a:gd name="connsiteX2387" fmla="*/ 2612330 w 2781301"/>
              <a:gd name="connsiteY2387" fmla="*/ 502596 h 4702174"/>
              <a:gd name="connsiteX2388" fmla="*/ 2781301 w 2781301"/>
              <a:gd name="connsiteY2388" fmla="*/ 833464 h 4702174"/>
              <a:gd name="connsiteX2389" fmla="*/ 2781301 w 2781301"/>
              <a:gd name="connsiteY2389" fmla="*/ 3908258 h 4702174"/>
              <a:gd name="connsiteX2390" fmla="*/ 2559664 w 2781301"/>
              <a:gd name="connsiteY2390" fmla="*/ 4273090 h 4702174"/>
              <a:gd name="connsiteX2391" fmla="*/ 2543462 w 2781301"/>
              <a:gd name="connsiteY2391" fmla="*/ 4280081 h 4702174"/>
              <a:gd name="connsiteX2392" fmla="*/ 2552754 w 2781301"/>
              <a:gd name="connsiteY2392" fmla="*/ 4283149 h 4702174"/>
              <a:gd name="connsiteX2393" fmla="*/ 2565144 w 2781301"/>
              <a:gd name="connsiteY2393" fmla="*/ 4297656 h 4702174"/>
              <a:gd name="connsiteX2394" fmla="*/ 2578101 w 2781301"/>
              <a:gd name="connsiteY2394" fmla="*/ 4313178 h 4702174"/>
              <a:gd name="connsiteX2395" fmla="*/ 2539231 w 2781301"/>
              <a:gd name="connsiteY2395" fmla="*/ 4323526 h 4702174"/>
              <a:gd name="connsiteX2396" fmla="*/ 2504571 w 2781301"/>
              <a:gd name="connsiteY2396" fmla="*/ 4326437 h 4702174"/>
              <a:gd name="connsiteX2397" fmla="*/ 2465995 w 2781301"/>
              <a:gd name="connsiteY2397" fmla="*/ 4308875 h 4702174"/>
              <a:gd name="connsiteX2398" fmla="*/ 2442024 w 2781301"/>
              <a:gd name="connsiteY2398" fmla="*/ 4314610 h 4702174"/>
              <a:gd name="connsiteX2399" fmla="*/ 2463992 w 2781301"/>
              <a:gd name="connsiteY2399" fmla="*/ 4325619 h 4702174"/>
              <a:gd name="connsiteX2400" fmla="*/ 2508251 w 2781301"/>
              <a:gd name="connsiteY2400" fmla="*/ 4403724 h 4702174"/>
              <a:gd name="connsiteX2401" fmla="*/ 2461388 w 2781301"/>
              <a:gd name="connsiteY2401" fmla="*/ 4390707 h 4702174"/>
              <a:gd name="connsiteX2402" fmla="*/ 2393697 w 2781301"/>
              <a:gd name="connsiteY2402" fmla="*/ 4333430 h 4702174"/>
              <a:gd name="connsiteX2403" fmla="*/ 2312988 w 2781301"/>
              <a:gd name="connsiteY2403" fmla="*/ 4278756 h 4702174"/>
              <a:gd name="connsiteX2404" fmla="*/ 2384259 w 2781301"/>
              <a:gd name="connsiteY2404" fmla="*/ 4300235 h 4702174"/>
              <a:gd name="connsiteX2405" fmla="*/ 2405159 w 2781301"/>
              <a:gd name="connsiteY2405" fmla="*/ 4311782 h 4702174"/>
              <a:gd name="connsiteX2406" fmla="*/ 2414525 w 2781301"/>
              <a:gd name="connsiteY2406" fmla="*/ 4317809 h 4702174"/>
              <a:gd name="connsiteX2407" fmla="*/ 2406349 w 2781301"/>
              <a:gd name="connsiteY2407" fmla="*/ 4312439 h 4702174"/>
              <a:gd name="connsiteX2408" fmla="*/ 2405159 w 2781301"/>
              <a:gd name="connsiteY2408" fmla="*/ 4311782 h 4702174"/>
              <a:gd name="connsiteX2409" fmla="*/ 2377100 w 2781301"/>
              <a:gd name="connsiteY2409" fmla="*/ 4293726 h 4702174"/>
              <a:gd name="connsiteX2410" fmla="*/ 2333165 w 2781301"/>
              <a:gd name="connsiteY2410" fmla="*/ 4278349 h 4702174"/>
              <a:gd name="connsiteX2411" fmla="*/ 2321523 w 2781301"/>
              <a:gd name="connsiteY2411" fmla="*/ 4276615 h 4702174"/>
              <a:gd name="connsiteX2412" fmla="*/ 2344271 w 2781301"/>
              <a:gd name="connsiteY2412" fmla="*/ 4278390 h 4702174"/>
              <a:gd name="connsiteX2413" fmla="*/ 2400286 w 2781301"/>
              <a:gd name="connsiteY2413" fmla="*/ 4294486 h 4702174"/>
              <a:gd name="connsiteX2414" fmla="*/ 2398713 w 2781301"/>
              <a:gd name="connsiteY2414" fmla="*/ 4292599 h 4702174"/>
              <a:gd name="connsiteX2415" fmla="*/ 2401359 w 2781301"/>
              <a:gd name="connsiteY2415" fmla="*/ 4289424 h 4702174"/>
              <a:gd name="connsiteX2416" fmla="*/ 2404005 w 2781301"/>
              <a:gd name="connsiteY2416" fmla="*/ 4289424 h 4702174"/>
              <a:gd name="connsiteX2417" fmla="*/ 2406651 w 2781301"/>
              <a:gd name="connsiteY2417" fmla="*/ 4292599 h 4702174"/>
              <a:gd name="connsiteX2418" fmla="*/ 2406651 w 2781301"/>
              <a:gd name="connsiteY2418" fmla="*/ 4295774 h 4702174"/>
              <a:gd name="connsiteX2419" fmla="*/ 2404438 w 2781301"/>
              <a:gd name="connsiteY2419" fmla="*/ 4295774 h 4702174"/>
              <a:gd name="connsiteX2420" fmla="*/ 2423355 w 2781301"/>
              <a:gd name="connsiteY2420" fmla="*/ 4305254 h 4702174"/>
              <a:gd name="connsiteX2421" fmla="*/ 2440459 w 2781301"/>
              <a:gd name="connsiteY2421" fmla="*/ 4299529 h 4702174"/>
              <a:gd name="connsiteX2422" fmla="*/ 2424305 w 2781301"/>
              <a:gd name="connsiteY2422" fmla="*/ 4293733 h 4702174"/>
              <a:gd name="connsiteX2423" fmla="*/ 2414011 w 2781301"/>
              <a:gd name="connsiteY2423" fmla="*/ 4297362 h 4702174"/>
              <a:gd name="connsiteX2424" fmla="*/ 2412778 w 2781301"/>
              <a:gd name="connsiteY2424" fmla="*/ 4291200 h 4702174"/>
              <a:gd name="connsiteX2425" fmla="*/ 2409419 w 2781301"/>
              <a:gd name="connsiteY2425" fmla="*/ 4290541 h 4702174"/>
              <a:gd name="connsiteX2426" fmla="*/ 2404480 w 2781301"/>
              <a:gd name="connsiteY2426" fmla="*/ 4289895 h 4702174"/>
              <a:gd name="connsiteX2427" fmla="*/ 2412570 w 2781301"/>
              <a:gd name="connsiteY2427" fmla="*/ 4290160 h 4702174"/>
              <a:gd name="connsiteX2428" fmla="*/ 2411653 w 2781301"/>
              <a:gd name="connsiteY2428" fmla="*/ 4285575 h 4702174"/>
              <a:gd name="connsiteX2429" fmla="*/ 2401888 w 2781301"/>
              <a:gd name="connsiteY2429" fmla="*/ 4284721 h 4702174"/>
              <a:gd name="connsiteX2430" fmla="*/ 2408731 w 2781301"/>
              <a:gd name="connsiteY2430" fmla="*/ 4284963 h 4702174"/>
              <a:gd name="connsiteX2431" fmla="*/ 2411523 w 2781301"/>
              <a:gd name="connsiteY2431" fmla="*/ 4284927 h 4702174"/>
              <a:gd name="connsiteX2432" fmla="*/ 2411413 w 2781301"/>
              <a:gd name="connsiteY2432" fmla="*/ 4284377 h 4702174"/>
              <a:gd name="connsiteX2433" fmla="*/ 2463403 w 2781301"/>
              <a:gd name="connsiteY2433" fmla="*/ 4266313 h 4702174"/>
              <a:gd name="connsiteX2434" fmla="*/ 2463403 w 2781301"/>
              <a:gd name="connsiteY2434" fmla="*/ 4264024 h 4702174"/>
              <a:gd name="connsiteX2435" fmla="*/ 2468960 w 2781301"/>
              <a:gd name="connsiteY2435" fmla="*/ 4264024 h 4702174"/>
              <a:gd name="connsiteX2436" fmla="*/ 2468960 w 2781301"/>
              <a:gd name="connsiteY2436" fmla="*/ 4264382 h 4702174"/>
              <a:gd name="connsiteX2437" fmla="*/ 2541868 w 2781301"/>
              <a:gd name="connsiteY2437" fmla="*/ 4239051 h 4702174"/>
              <a:gd name="connsiteX2438" fmla="*/ 2741325 w 2781301"/>
              <a:gd name="connsiteY2438" fmla="*/ 3907806 h 4702174"/>
              <a:gd name="connsiteX2439" fmla="*/ 2741325 w 2781301"/>
              <a:gd name="connsiteY2439" fmla="*/ 832907 h 4702174"/>
              <a:gd name="connsiteX2440" fmla="*/ 2591184 w 2781301"/>
              <a:gd name="connsiteY2440" fmla="*/ 534166 h 4702174"/>
              <a:gd name="connsiteX2441" fmla="*/ 2526759 w 2781301"/>
              <a:gd name="connsiteY2441" fmla="*/ 498073 h 4702174"/>
              <a:gd name="connsiteX2442" fmla="*/ 2528888 w 2781301"/>
              <a:gd name="connsiteY2442" fmla="*/ 506945 h 4702174"/>
              <a:gd name="connsiteX2443" fmla="*/ 2518728 w 2781301"/>
              <a:gd name="connsiteY2443" fmla="*/ 506945 h 4702174"/>
              <a:gd name="connsiteX2444" fmla="*/ 2518728 w 2781301"/>
              <a:gd name="connsiteY2444" fmla="*/ 496362 h 4702174"/>
              <a:gd name="connsiteX2445" fmla="*/ 2523706 w 2781301"/>
              <a:gd name="connsiteY2445" fmla="*/ 496362 h 4702174"/>
              <a:gd name="connsiteX2446" fmla="*/ 2514257 w 2781301"/>
              <a:gd name="connsiteY2446" fmla="*/ 491069 h 4702174"/>
              <a:gd name="connsiteX2447" fmla="*/ 2510631 w 2781301"/>
              <a:gd name="connsiteY2447" fmla="*/ 491069 h 4702174"/>
              <a:gd name="connsiteX2448" fmla="*/ 2510631 w 2781301"/>
              <a:gd name="connsiteY2448" fmla="*/ 489038 h 4702174"/>
              <a:gd name="connsiteX2449" fmla="*/ 2497489 w 2781301"/>
              <a:gd name="connsiteY2449" fmla="*/ 481675 h 4702174"/>
              <a:gd name="connsiteX2450" fmla="*/ 2502719 w 2781301"/>
              <a:gd name="connsiteY2450" fmla="*/ 491778 h 4702174"/>
              <a:gd name="connsiteX2451" fmla="*/ 2505549 w 2781301"/>
              <a:gd name="connsiteY2451" fmla="*/ 503196 h 4702174"/>
              <a:gd name="connsiteX2452" fmla="*/ 2539206 w 2781301"/>
              <a:gd name="connsiteY2452" fmla="*/ 521221 h 4702174"/>
              <a:gd name="connsiteX2453" fmla="*/ 2539206 w 2781301"/>
              <a:gd name="connsiteY2453" fmla="*/ 520066 h 4702174"/>
              <a:gd name="connsiteX2454" fmla="*/ 2546350 w 2781301"/>
              <a:gd name="connsiteY2454" fmla="*/ 520066 h 4702174"/>
              <a:gd name="connsiteX2455" fmla="*/ 2546350 w 2781301"/>
              <a:gd name="connsiteY2455" fmla="*/ 525047 h 4702174"/>
              <a:gd name="connsiteX2456" fmla="*/ 2581932 w 2781301"/>
              <a:gd name="connsiteY2456" fmla="*/ 544103 h 4702174"/>
              <a:gd name="connsiteX2457" fmla="*/ 2728913 w 2781301"/>
              <a:gd name="connsiteY2457" fmla="*/ 833359 h 4702174"/>
              <a:gd name="connsiteX2458" fmla="*/ 2728913 w 2781301"/>
              <a:gd name="connsiteY2458" fmla="*/ 3908364 h 4702174"/>
              <a:gd name="connsiteX2459" fmla="*/ 2533670 w 2781301"/>
              <a:gd name="connsiteY2459" fmla="*/ 4229028 h 4702174"/>
              <a:gd name="connsiteX2460" fmla="*/ 2456159 w 2781301"/>
              <a:gd name="connsiteY2460" fmla="*/ 4255200 h 4702174"/>
              <a:gd name="connsiteX2461" fmla="*/ 2442947 w 2781301"/>
              <a:gd name="connsiteY2461" fmla="*/ 4265705 h 4702174"/>
              <a:gd name="connsiteX2462" fmla="*/ 2400734 w 2781301"/>
              <a:gd name="connsiteY2462" fmla="*/ 4276725 h 4702174"/>
              <a:gd name="connsiteX2463" fmla="*/ 2312411 w 2781301"/>
              <a:gd name="connsiteY2463" fmla="*/ 4271539 h 4702174"/>
              <a:gd name="connsiteX2464" fmla="*/ 2385147 w 2781301"/>
              <a:gd name="connsiteY2464" fmla="*/ 4258575 h 4702174"/>
              <a:gd name="connsiteX2465" fmla="*/ 2309813 w 2781301"/>
              <a:gd name="connsiteY2465" fmla="*/ 4268946 h 4702174"/>
              <a:gd name="connsiteX2466" fmla="*/ 2385147 w 2781301"/>
              <a:gd name="connsiteY2466" fmla="*/ 4230052 h 4702174"/>
              <a:gd name="connsiteX2467" fmla="*/ 2433855 w 2781301"/>
              <a:gd name="connsiteY2467" fmla="*/ 4214171 h 4702174"/>
              <a:gd name="connsiteX2468" fmla="*/ 2463079 w 2781301"/>
              <a:gd name="connsiteY2468" fmla="*/ 4227460 h 4702174"/>
              <a:gd name="connsiteX2469" fmla="*/ 2477042 w 2781301"/>
              <a:gd name="connsiteY2469" fmla="*/ 4235238 h 4702174"/>
              <a:gd name="connsiteX2470" fmla="*/ 2479270 w 2781301"/>
              <a:gd name="connsiteY2470" fmla="*/ 4235238 h 4702174"/>
              <a:gd name="connsiteX2471" fmla="*/ 2523960 w 2781301"/>
              <a:gd name="connsiteY2471" fmla="*/ 4220628 h 4702174"/>
              <a:gd name="connsiteX2472" fmla="*/ 2715913 w 2781301"/>
              <a:gd name="connsiteY2472" fmla="*/ 3908364 h 4702174"/>
              <a:gd name="connsiteX2473" fmla="*/ 2715913 w 2781301"/>
              <a:gd name="connsiteY2473" fmla="*/ 833359 h 4702174"/>
              <a:gd name="connsiteX2474" fmla="*/ 2571126 w 2781301"/>
              <a:gd name="connsiteY2474" fmla="*/ 552138 h 4702174"/>
              <a:gd name="connsiteX2475" fmla="*/ 2508236 w 2781301"/>
              <a:gd name="connsiteY2475" fmla="*/ 518939 h 4702174"/>
              <a:gd name="connsiteX2476" fmla="*/ 2508251 w 2781301"/>
              <a:gd name="connsiteY2476" fmla="*/ 519114 h 4702174"/>
              <a:gd name="connsiteX2477" fmla="*/ 2461388 w 2781301"/>
              <a:gd name="connsiteY2477" fmla="*/ 508704 h 4702174"/>
              <a:gd name="connsiteX2478" fmla="*/ 2393697 w 2781301"/>
              <a:gd name="connsiteY2478" fmla="*/ 448820 h 4702174"/>
              <a:gd name="connsiteX2479" fmla="*/ 2312988 w 2781301"/>
              <a:gd name="connsiteY2479" fmla="*/ 394146 h 4702174"/>
              <a:gd name="connsiteX2480" fmla="*/ 2384259 w 2781301"/>
              <a:gd name="connsiteY2480" fmla="*/ 415625 h 4702174"/>
              <a:gd name="connsiteX2481" fmla="*/ 2405159 w 2781301"/>
              <a:gd name="connsiteY2481" fmla="*/ 427171 h 4702174"/>
              <a:gd name="connsiteX2482" fmla="*/ 2414525 w 2781301"/>
              <a:gd name="connsiteY2482" fmla="*/ 433201 h 4702174"/>
              <a:gd name="connsiteX2483" fmla="*/ 2406349 w 2781301"/>
              <a:gd name="connsiteY2483" fmla="*/ 427829 h 4702174"/>
              <a:gd name="connsiteX2484" fmla="*/ 2405159 w 2781301"/>
              <a:gd name="connsiteY2484" fmla="*/ 427171 h 4702174"/>
              <a:gd name="connsiteX2485" fmla="*/ 2377100 w 2781301"/>
              <a:gd name="connsiteY2485" fmla="*/ 409116 h 4702174"/>
              <a:gd name="connsiteX2486" fmla="*/ 2333165 w 2781301"/>
              <a:gd name="connsiteY2486" fmla="*/ 393739 h 4702174"/>
              <a:gd name="connsiteX2487" fmla="*/ 2315592 w 2781301"/>
              <a:gd name="connsiteY2487" fmla="*/ 391544 h 4702174"/>
              <a:gd name="connsiteX2488" fmla="*/ 2320260 w 2781301"/>
              <a:gd name="connsiteY2488" fmla="*/ 391821 h 4702174"/>
              <a:gd name="connsiteX2489" fmla="*/ 2321523 w 2781301"/>
              <a:gd name="connsiteY2489" fmla="*/ 392004 h 4702174"/>
              <a:gd name="connsiteX2490" fmla="*/ 2522873 w 2781301"/>
              <a:gd name="connsiteY2490" fmla="*/ 388879 h 4702174"/>
              <a:gd name="connsiteX2491" fmla="*/ 2565144 w 2781301"/>
              <a:gd name="connsiteY2491" fmla="*/ 412509 h 4702174"/>
              <a:gd name="connsiteX2492" fmla="*/ 2578101 w 2781301"/>
              <a:gd name="connsiteY2492" fmla="*/ 428260 h 4702174"/>
              <a:gd name="connsiteX2493" fmla="*/ 2539231 w 2781301"/>
              <a:gd name="connsiteY2493" fmla="*/ 441390 h 4702174"/>
              <a:gd name="connsiteX2494" fmla="*/ 2464081 w 2781301"/>
              <a:gd name="connsiteY2494" fmla="*/ 425635 h 4702174"/>
              <a:gd name="connsiteX2495" fmla="*/ 2404480 w 2781301"/>
              <a:gd name="connsiteY2495" fmla="*/ 404631 h 4702174"/>
              <a:gd name="connsiteX2496" fmla="*/ 2492586 w 2781301"/>
              <a:gd name="connsiteY2496" fmla="*/ 409882 h 4702174"/>
              <a:gd name="connsiteX2497" fmla="*/ 2401888 w 2781301"/>
              <a:gd name="connsiteY2497" fmla="*/ 402005 h 4702174"/>
              <a:gd name="connsiteX2498" fmla="*/ 2489995 w 2781301"/>
              <a:gd name="connsiteY2498" fmla="*/ 391504 h 4702174"/>
              <a:gd name="connsiteX2499" fmla="*/ 2522873 w 2781301"/>
              <a:gd name="connsiteY2499" fmla="*/ 388879 h 4702174"/>
              <a:gd name="connsiteX2500" fmla="*/ 2466182 w 2781301"/>
              <a:gd name="connsiteY2500" fmla="*/ 380009 h 4702174"/>
              <a:gd name="connsiteX2501" fmla="*/ 2468960 w 2781301"/>
              <a:gd name="connsiteY2501" fmla="*/ 381795 h 4702174"/>
              <a:gd name="connsiteX2502" fmla="*/ 2468960 w 2781301"/>
              <a:gd name="connsiteY2502" fmla="*/ 386559 h 4702174"/>
              <a:gd name="connsiteX2503" fmla="*/ 2463403 w 2781301"/>
              <a:gd name="connsiteY2503" fmla="*/ 386559 h 4702174"/>
              <a:gd name="connsiteX2504" fmla="*/ 2463403 w 2781301"/>
              <a:gd name="connsiteY2504" fmla="*/ 381795 h 4702174"/>
              <a:gd name="connsiteX2505" fmla="*/ 2466182 w 2781301"/>
              <a:gd name="connsiteY2505" fmla="*/ 380009 h 4702174"/>
              <a:gd name="connsiteX2506" fmla="*/ 278610 w 2781301"/>
              <a:gd name="connsiteY2506" fmla="*/ 377246 h 4702174"/>
              <a:gd name="connsiteX2507" fmla="*/ 317804 w 2781301"/>
              <a:gd name="connsiteY2507" fmla="*/ 394555 h 4702174"/>
              <a:gd name="connsiteX2508" fmla="*/ 379997 w 2781301"/>
              <a:gd name="connsiteY2508" fmla="*/ 412505 h 4702174"/>
              <a:gd name="connsiteX2509" fmla="*/ 289299 w 2781301"/>
              <a:gd name="connsiteY2509" fmla="*/ 407377 h 4702174"/>
              <a:gd name="connsiteX2510" fmla="*/ 372385 w 2781301"/>
              <a:gd name="connsiteY2510" fmla="*/ 417114 h 4702174"/>
              <a:gd name="connsiteX2511" fmla="*/ 382137 w 2781301"/>
              <a:gd name="connsiteY2511" fmla="*/ 417612 h 4702174"/>
              <a:gd name="connsiteX2512" fmla="*/ 382588 w 2781301"/>
              <a:gd name="connsiteY2512" fmla="*/ 417512 h 4702174"/>
              <a:gd name="connsiteX2513" fmla="*/ 382540 w 2781301"/>
              <a:gd name="connsiteY2513" fmla="*/ 417632 h 4702174"/>
              <a:gd name="connsiteX2514" fmla="*/ 382588 w 2781301"/>
              <a:gd name="connsiteY2514" fmla="*/ 417635 h 4702174"/>
              <a:gd name="connsiteX2515" fmla="*/ 382540 w 2781301"/>
              <a:gd name="connsiteY2515" fmla="*/ 417633 h 4702174"/>
              <a:gd name="connsiteX2516" fmla="*/ 378990 w 2781301"/>
              <a:gd name="connsiteY2516" fmla="*/ 426489 h 4702174"/>
              <a:gd name="connsiteX2517" fmla="*/ 382637 w 2781301"/>
              <a:gd name="connsiteY2517" fmla="*/ 425452 h 4702174"/>
              <a:gd name="connsiteX2518" fmla="*/ 468875 w 2781301"/>
              <a:gd name="connsiteY2518" fmla="*/ 430674 h 4702174"/>
              <a:gd name="connsiteX2519" fmla="*/ 395703 w 2781301"/>
              <a:gd name="connsiteY2519" fmla="*/ 446344 h 4702174"/>
              <a:gd name="connsiteX2520" fmla="*/ 471488 w 2781301"/>
              <a:gd name="connsiteY2520" fmla="*/ 435898 h 4702174"/>
              <a:gd name="connsiteX2521" fmla="*/ 398316 w 2781301"/>
              <a:gd name="connsiteY2521" fmla="*/ 472461 h 4702174"/>
              <a:gd name="connsiteX2522" fmla="*/ 385611 w 2781301"/>
              <a:gd name="connsiteY2522" fmla="*/ 479985 h 4702174"/>
              <a:gd name="connsiteX2523" fmla="*/ 385763 w 2781301"/>
              <a:gd name="connsiteY2523" fmla="*/ 480288 h 4702174"/>
              <a:gd name="connsiteX2524" fmla="*/ 384282 w 2781301"/>
              <a:gd name="connsiteY2524" fmla="*/ 480771 h 4702174"/>
              <a:gd name="connsiteX2525" fmla="*/ 370959 w 2781301"/>
              <a:gd name="connsiteY2525" fmla="*/ 488662 h 4702174"/>
              <a:gd name="connsiteX2526" fmla="*/ 356761 w 2781301"/>
              <a:gd name="connsiteY2526" fmla="*/ 489750 h 4702174"/>
              <a:gd name="connsiteX2527" fmla="*/ 260259 w 2781301"/>
              <a:gd name="connsiteY2527" fmla="*/ 521223 h 4702174"/>
              <a:gd name="connsiteX2528" fmla="*/ 65411 w 2781301"/>
              <a:gd name="connsiteY2528" fmla="*/ 833391 h 4702174"/>
              <a:gd name="connsiteX2529" fmla="*/ 65411 w 2781301"/>
              <a:gd name="connsiteY2529" fmla="*/ 3907450 h 4702174"/>
              <a:gd name="connsiteX2530" fmla="*/ 199461 w 2781301"/>
              <a:gd name="connsiteY2530" fmla="*/ 4180918 h 4702174"/>
              <a:gd name="connsiteX2531" fmla="*/ 221479 w 2781301"/>
              <a:gd name="connsiteY2531" fmla="*/ 4194057 h 4702174"/>
              <a:gd name="connsiteX2532" fmla="*/ 222251 w 2781301"/>
              <a:gd name="connsiteY2532" fmla="*/ 4194197 h 4702174"/>
              <a:gd name="connsiteX2533" fmla="*/ 242494 w 2781301"/>
              <a:gd name="connsiteY2533" fmla="*/ 4206599 h 4702174"/>
              <a:gd name="connsiteX2534" fmla="*/ 289397 w 2781301"/>
              <a:gd name="connsiteY2534" fmla="*/ 4234589 h 4702174"/>
              <a:gd name="connsiteX2535" fmla="*/ 284981 w 2781301"/>
              <a:gd name="connsiteY2535" fmla="*/ 4240459 h 4702174"/>
              <a:gd name="connsiteX2536" fmla="*/ 309563 w 2781301"/>
              <a:gd name="connsiteY2536" fmla="*/ 4261938 h 4702174"/>
              <a:gd name="connsiteX2537" fmla="*/ 286280 w 2781301"/>
              <a:gd name="connsiteY2537" fmla="*/ 4245167 h 4702174"/>
              <a:gd name="connsiteX2538" fmla="*/ 282737 w 2781301"/>
              <a:gd name="connsiteY2538" fmla="*/ 4243441 h 4702174"/>
              <a:gd name="connsiteX2539" fmla="*/ 281584 w 2781301"/>
              <a:gd name="connsiteY2539" fmla="*/ 4244974 h 4702174"/>
              <a:gd name="connsiteX2540" fmla="*/ 264596 w 2781301"/>
              <a:gd name="connsiteY2540" fmla="*/ 4234601 h 4702174"/>
              <a:gd name="connsiteX2541" fmla="*/ 247727 w 2781301"/>
              <a:gd name="connsiteY2541" fmla="*/ 4226382 h 4702174"/>
              <a:gd name="connsiteX2542" fmla="*/ 246585 w 2781301"/>
              <a:gd name="connsiteY2542" fmla="*/ 4225766 h 4702174"/>
              <a:gd name="connsiteX2543" fmla="*/ 239713 w 2781301"/>
              <a:gd name="connsiteY2543" fmla="*/ 4222477 h 4702174"/>
              <a:gd name="connsiteX2544" fmla="*/ 247727 w 2781301"/>
              <a:gd name="connsiteY2544" fmla="*/ 4226382 h 4702174"/>
              <a:gd name="connsiteX2545" fmla="*/ 263643 w 2781301"/>
              <a:gd name="connsiteY2545" fmla="*/ 4234973 h 4702174"/>
              <a:gd name="connsiteX2546" fmla="*/ 306976 w 2781301"/>
              <a:gd name="connsiteY2546" fmla="*/ 4267199 h 4702174"/>
              <a:gd name="connsiteX2547" fmla="*/ 293394 w 2781301"/>
              <a:gd name="connsiteY2547" fmla="*/ 4259965 h 4702174"/>
              <a:gd name="connsiteX2548" fmla="*/ 270420 w 2781301"/>
              <a:gd name="connsiteY2548" fmla="*/ 4252177 h 4702174"/>
              <a:gd name="connsiteX2549" fmla="*/ 276473 w 2781301"/>
              <a:gd name="connsiteY2549" fmla="*/ 4255806 h 4702174"/>
              <a:gd name="connsiteX2550" fmla="*/ 273884 w 2781301"/>
              <a:gd name="connsiteY2550" fmla="*/ 4262274 h 4702174"/>
              <a:gd name="connsiteX2551" fmla="*/ 278610 w 2781301"/>
              <a:gd name="connsiteY2551" fmla="*/ 4261995 h 4702174"/>
              <a:gd name="connsiteX2552" fmla="*/ 314325 w 2781301"/>
              <a:gd name="connsiteY2552" fmla="*/ 4278144 h 4702174"/>
              <a:gd name="connsiteX2553" fmla="*/ 314325 w 2781301"/>
              <a:gd name="connsiteY2553" fmla="*/ 4276724 h 4702174"/>
              <a:gd name="connsiteX2554" fmla="*/ 316971 w 2781301"/>
              <a:gd name="connsiteY2554" fmla="*/ 4276724 h 4702174"/>
              <a:gd name="connsiteX2555" fmla="*/ 319617 w 2781301"/>
              <a:gd name="connsiteY2555" fmla="*/ 4276724 h 4702174"/>
              <a:gd name="connsiteX2556" fmla="*/ 322263 w 2781301"/>
              <a:gd name="connsiteY2556" fmla="*/ 4279106 h 4702174"/>
              <a:gd name="connsiteX2557" fmla="*/ 320488 w 2781301"/>
              <a:gd name="connsiteY2557" fmla="*/ 4280704 h 4702174"/>
              <a:gd name="connsiteX2558" fmla="*/ 361533 w 2781301"/>
              <a:gd name="connsiteY2558" fmla="*/ 4295798 h 4702174"/>
              <a:gd name="connsiteX2559" fmla="*/ 379997 w 2781301"/>
              <a:gd name="connsiteY2559" fmla="*/ 4298095 h 4702174"/>
              <a:gd name="connsiteX2560" fmla="*/ 289299 w 2781301"/>
              <a:gd name="connsiteY2560" fmla="*/ 4292844 h 4702174"/>
              <a:gd name="connsiteX2561" fmla="*/ 382588 w 2781301"/>
              <a:gd name="connsiteY2561" fmla="*/ 4303346 h 4702174"/>
              <a:gd name="connsiteX2562" fmla="*/ 291890 w 2781301"/>
              <a:gd name="connsiteY2562" fmla="*/ 4313848 h 4702174"/>
              <a:gd name="connsiteX2563" fmla="*/ 219332 w 2781301"/>
              <a:gd name="connsiteY2563" fmla="*/ 4292844 h 4702174"/>
              <a:gd name="connsiteX2564" fmla="*/ 206375 w 2781301"/>
              <a:gd name="connsiteY2564" fmla="*/ 4277091 h 4702174"/>
              <a:gd name="connsiteX2565" fmla="*/ 219008 w 2781301"/>
              <a:gd name="connsiteY2565" fmla="*/ 4274466 h 4702174"/>
              <a:gd name="connsiteX2566" fmla="*/ 226209 w 2781301"/>
              <a:gd name="connsiteY2566" fmla="*/ 4271147 h 4702174"/>
              <a:gd name="connsiteX2567" fmla="*/ 160307 w 2781301"/>
              <a:gd name="connsiteY2567" fmla="*/ 4232377 h 4702174"/>
              <a:gd name="connsiteX2568" fmla="*/ 0 w 2781301"/>
              <a:gd name="connsiteY2568" fmla="*/ 3908728 h 4702174"/>
              <a:gd name="connsiteX2569" fmla="*/ 0 w 2781301"/>
              <a:gd name="connsiteY2569" fmla="*/ 833133 h 4702174"/>
              <a:gd name="connsiteX2570" fmla="*/ 304128 w 2781301"/>
              <a:gd name="connsiteY2570" fmla="*/ 434838 h 4702174"/>
              <a:gd name="connsiteX2571" fmla="*/ 382098 w 2781301"/>
              <a:gd name="connsiteY2571" fmla="*/ 417621 h 4702174"/>
              <a:gd name="connsiteX2572" fmla="*/ 375705 w 2781301"/>
              <a:gd name="connsiteY2572" fmla="*/ 417434 h 4702174"/>
              <a:gd name="connsiteX2573" fmla="*/ 291890 w 2781301"/>
              <a:gd name="connsiteY2573" fmla="*/ 427892 h 4702174"/>
              <a:gd name="connsiteX2574" fmla="*/ 219332 w 2781301"/>
              <a:gd name="connsiteY2574" fmla="*/ 407377 h 4702174"/>
              <a:gd name="connsiteX2575" fmla="*/ 206375 w 2781301"/>
              <a:gd name="connsiteY2575" fmla="*/ 391990 h 4702174"/>
              <a:gd name="connsiteX2576" fmla="*/ 245246 w 2781301"/>
              <a:gd name="connsiteY2576" fmla="*/ 379168 h 4702174"/>
              <a:gd name="connsiteX2577" fmla="*/ 278610 w 2781301"/>
              <a:gd name="connsiteY2577" fmla="*/ 377246 h 4702174"/>
              <a:gd name="connsiteX2578" fmla="*/ 644552 w 2781301"/>
              <a:gd name="connsiteY2578" fmla="*/ 363976 h 4702174"/>
              <a:gd name="connsiteX2579" fmla="*/ 647150 w 2781301"/>
              <a:gd name="connsiteY2579" fmla="*/ 363976 h 4702174"/>
              <a:gd name="connsiteX2580" fmla="*/ 649748 w 2781301"/>
              <a:gd name="connsiteY2580" fmla="*/ 369161 h 4702174"/>
              <a:gd name="connsiteX2581" fmla="*/ 647150 w 2781301"/>
              <a:gd name="connsiteY2581" fmla="*/ 374344 h 4702174"/>
              <a:gd name="connsiteX2582" fmla="*/ 641954 w 2781301"/>
              <a:gd name="connsiteY2582" fmla="*/ 374344 h 4702174"/>
              <a:gd name="connsiteX2583" fmla="*/ 641954 w 2781301"/>
              <a:gd name="connsiteY2583" fmla="*/ 371752 h 4702174"/>
              <a:gd name="connsiteX2584" fmla="*/ 647150 w 2781301"/>
              <a:gd name="connsiteY2584" fmla="*/ 371752 h 4702174"/>
              <a:gd name="connsiteX2585" fmla="*/ 644552 w 2781301"/>
              <a:gd name="connsiteY2585" fmla="*/ 363976 h 4702174"/>
              <a:gd name="connsiteX2586" fmla="*/ 842963 w 2781301"/>
              <a:gd name="connsiteY2586" fmla="*/ 360364 h 4702174"/>
              <a:gd name="connsiteX2587" fmla="*/ 811734 w 2781301"/>
              <a:gd name="connsiteY2587" fmla="*/ 409830 h 4702174"/>
              <a:gd name="connsiteX2588" fmla="*/ 733660 w 2781301"/>
              <a:gd name="connsiteY2588" fmla="*/ 474917 h 4702174"/>
              <a:gd name="connsiteX2589" fmla="*/ 686816 w 2781301"/>
              <a:gd name="connsiteY2589" fmla="*/ 490540 h 4702174"/>
              <a:gd name="connsiteX2590" fmla="*/ 731058 w 2781301"/>
              <a:gd name="connsiteY2590" fmla="*/ 425452 h 4702174"/>
              <a:gd name="connsiteX2591" fmla="*/ 835156 w 2781301"/>
              <a:gd name="connsiteY2591" fmla="*/ 362966 h 4702174"/>
              <a:gd name="connsiteX2592" fmla="*/ 764889 w 2781301"/>
              <a:gd name="connsiteY2592" fmla="*/ 415037 h 4702174"/>
              <a:gd name="connsiteX2593" fmla="*/ 811734 w 2781301"/>
              <a:gd name="connsiteY2593" fmla="*/ 386398 h 4702174"/>
              <a:gd name="connsiteX2594" fmla="*/ 842963 w 2781301"/>
              <a:gd name="connsiteY2594" fmla="*/ 360364 h 4702174"/>
              <a:gd name="connsiteX2595" fmla="*/ 2278636 w 2781301"/>
              <a:gd name="connsiteY2595" fmla="*/ 350478 h 4702174"/>
              <a:gd name="connsiteX2596" fmla="*/ 2278636 w 2781301"/>
              <a:gd name="connsiteY2596" fmla="*/ 355659 h 4702174"/>
              <a:gd name="connsiteX2597" fmla="*/ 2276037 w 2781301"/>
              <a:gd name="connsiteY2597" fmla="*/ 355659 h 4702174"/>
              <a:gd name="connsiteX2598" fmla="*/ 2273439 w 2781301"/>
              <a:gd name="connsiteY2598" fmla="*/ 355659 h 4702174"/>
              <a:gd name="connsiteX2599" fmla="*/ 2273439 w 2781301"/>
              <a:gd name="connsiteY2599" fmla="*/ 353067 h 4702174"/>
              <a:gd name="connsiteX2600" fmla="*/ 2278636 w 2781301"/>
              <a:gd name="connsiteY2600" fmla="*/ 350478 h 4702174"/>
              <a:gd name="connsiteX2601" fmla="*/ 2281234 w 2781301"/>
              <a:gd name="connsiteY2601" fmla="*/ 347886 h 4702174"/>
              <a:gd name="connsiteX2602" fmla="*/ 2281234 w 2781301"/>
              <a:gd name="connsiteY2602" fmla="*/ 366029 h 4702174"/>
              <a:gd name="connsiteX2603" fmla="*/ 2281234 w 2781301"/>
              <a:gd name="connsiteY2603" fmla="*/ 347886 h 4702174"/>
              <a:gd name="connsiteX2604" fmla="*/ 2117551 w 2781301"/>
              <a:gd name="connsiteY2604" fmla="*/ 347886 h 4702174"/>
              <a:gd name="connsiteX2605" fmla="*/ 2120149 w 2781301"/>
              <a:gd name="connsiteY2605" fmla="*/ 350478 h 4702174"/>
              <a:gd name="connsiteX2606" fmla="*/ 2122747 w 2781301"/>
              <a:gd name="connsiteY2606" fmla="*/ 358253 h 4702174"/>
              <a:gd name="connsiteX2607" fmla="*/ 2112355 w 2781301"/>
              <a:gd name="connsiteY2607" fmla="*/ 373809 h 4702174"/>
              <a:gd name="connsiteX2608" fmla="*/ 2101962 w 2781301"/>
              <a:gd name="connsiteY2608" fmla="*/ 381585 h 4702174"/>
              <a:gd name="connsiteX2609" fmla="*/ 2112355 w 2781301"/>
              <a:gd name="connsiteY2609" fmla="*/ 371214 h 4702174"/>
              <a:gd name="connsiteX2610" fmla="*/ 2120149 w 2781301"/>
              <a:gd name="connsiteY2610" fmla="*/ 358253 h 4702174"/>
              <a:gd name="connsiteX2611" fmla="*/ 2120149 w 2781301"/>
              <a:gd name="connsiteY2611" fmla="*/ 353067 h 4702174"/>
              <a:gd name="connsiteX2612" fmla="*/ 2114953 w 2781301"/>
              <a:gd name="connsiteY2612" fmla="*/ 350478 h 4702174"/>
              <a:gd name="connsiteX2613" fmla="*/ 2112355 w 2781301"/>
              <a:gd name="connsiteY2613" fmla="*/ 353067 h 4702174"/>
              <a:gd name="connsiteX2614" fmla="*/ 2112355 w 2781301"/>
              <a:gd name="connsiteY2614" fmla="*/ 355659 h 4702174"/>
              <a:gd name="connsiteX2615" fmla="*/ 2114953 w 2781301"/>
              <a:gd name="connsiteY2615" fmla="*/ 355659 h 4702174"/>
              <a:gd name="connsiteX2616" fmla="*/ 2114953 w 2781301"/>
              <a:gd name="connsiteY2616" fmla="*/ 358253 h 4702174"/>
              <a:gd name="connsiteX2617" fmla="*/ 2112355 w 2781301"/>
              <a:gd name="connsiteY2617" fmla="*/ 360846 h 4702174"/>
              <a:gd name="connsiteX2618" fmla="*/ 2112355 w 2781301"/>
              <a:gd name="connsiteY2618" fmla="*/ 358253 h 4702174"/>
              <a:gd name="connsiteX2619" fmla="*/ 2109757 w 2781301"/>
              <a:gd name="connsiteY2619" fmla="*/ 358253 h 4702174"/>
              <a:gd name="connsiteX2620" fmla="*/ 2112355 w 2781301"/>
              <a:gd name="connsiteY2620" fmla="*/ 350478 h 4702174"/>
              <a:gd name="connsiteX2621" fmla="*/ 2117551 w 2781301"/>
              <a:gd name="connsiteY2621" fmla="*/ 347886 h 4702174"/>
              <a:gd name="connsiteX2622" fmla="*/ 1889759 w 2781301"/>
              <a:gd name="connsiteY2622" fmla="*/ 342783 h 4702174"/>
              <a:gd name="connsiteX2623" fmla="*/ 1886682 w 2781301"/>
              <a:gd name="connsiteY2623" fmla="*/ 370202 h 4702174"/>
              <a:gd name="connsiteX2624" fmla="*/ 1883453 w 2781301"/>
              <a:gd name="connsiteY2624" fmla="*/ 380355 h 4702174"/>
              <a:gd name="connsiteX2625" fmla="*/ 2276037 w 2781301"/>
              <a:gd name="connsiteY2625" fmla="*/ 342697 h 4702174"/>
              <a:gd name="connsiteX2626" fmla="*/ 2281234 w 2781301"/>
              <a:gd name="connsiteY2626" fmla="*/ 345290 h 4702174"/>
              <a:gd name="connsiteX2627" fmla="*/ 2281234 w 2781301"/>
              <a:gd name="connsiteY2627" fmla="*/ 347886 h 4702174"/>
              <a:gd name="connsiteX2628" fmla="*/ 2278636 w 2781301"/>
              <a:gd name="connsiteY2628" fmla="*/ 347886 h 4702174"/>
              <a:gd name="connsiteX2629" fmla="*/ 2276037 w 2781301"/>
              <a:gd name="connsiteY2629" fmla="*/ 345290 h 4702174"/>
              <a:gd name="connsiteX2630" fmla="*/ 2270841 w 2781301"/>
              <a:gd name="connsiteY2630" fmla="*/ 347886 h 4702174"/>
              <a:gd name="connsiteX2631" fmla="*/ 2270841 w 2781301"/>
              <a:gd name="connsiteY2631" fmla="*/ 353067 h 4702174"/>
              <a:gd name="connsiteX2632" fmla="*/ 2273439 w 2781301"/>
              <a:gd name="connsiteY2632" fmla="*/ 355659 h 4702174"/>
              <a:gd name="connsiteX2633" fmla="*/ 2270841 w 2781301"/>
              <a:gd name="connsiteY2633" fmla="*/ 355659 h 4702174"/>
              <a:gd name="connsiteX2634" fmla="*/ 2268243 w 2781301"/>
              <a:gd name="connsiteY2634" fmla="*/ 347886 h 4702174"/>
              <a:gd name="connsiteX2635" fmla="*/ 2270841 w 2781301"/>
              <a:gd name="connsiteY2635" fmla="*/ 345290 h 4702174"/>
              <a:gd name="connsiteX2636" fmla="*/ 2276037 w 2781301"/>
              <a:gd name="connsiteY2636" fmla="*/ 342697 h 4702174"/>
              <a:gd name="connsiteX2637" fmla="*/ 1262908 w 2781301"/>
              <a:gd name="connsiteY2637" fmla="*/ 338053 h 4702174"/>
              <a:gd name="connsiteX2638" fmla="*/ 1268105 w 2781301"/>
              <a:gd name="connsiteY2638" fmla="*/ 338053 h 4702174"/>
              <a:gd name="connsiteX2639" fmla="*/ 1270703 w 2781301"/>
              <a:gd name="connsiteY2639" fmla="*/ 343236 h 4702174"/>
              <a:gd name="connsiteX2640" fmla="*/ 1265506 w 2781301"/>
              <a:gd name="connsiteY2640" fmla="*/ 348420 h 4702174"/>
              <a:gd name="connsiteX2641" fmla="*/ 1262908 w 2781301"/>
              <a:gd name="connsiteY2641" fmla="*/ 348420 h 4702174"/>
              <a:gd name="connsiteX2642" fmla="*/ 1265506 w 2781301"/>
              <a:gd name="connsiteY2642" fmla="*/ 345829 h 4702174"/>
              <a:gd name="connsiteX2643" fmla="*/ 1262908 w 2781301"/>
              <a:gd name="connsiteY2643" fmla="*/ 345829 h 4702174"/>
              <a:gd name="connsiteX2644" fmla="*/ 1262908 w 2781301"/>
              <a:gd name="connsiteY2644" fmla="*/ 338053 h 4702174"/>
              <a:gd name="connsiteX2645" fmla="*/ 755954 w 2781301"/>
              <a:gd name="connsiteY2645" fmla="*/ 333806 h 4702174"/>
              <a:gd name="connsiteX2646" fmla="*/ 766067 w 2781301"/>
              <a:gd name="connsiteY2646" fmla="*/ 337241 h 4702174"/>
              <a:gd name="connsiteX2647" fmla="*/ 760778 w 2781301"/>
              <a:gd name="connsiteY2647" fmla="*/ 336471 h 4702174"/>
              <a:gd name="connsiteX2648" fmla="*/ 1039469 w 2781301"/>
              <a:gd name="connsiteY2648" fmla="*/ 332866 h 4702174"/>
              <a:gd name="connsiteX2649" fmla="*/ 1001471 w 2781301"/>
              <a:gd name="connsiteY2649" fmla="*/ 377261 h 4702174"/>
              <a:gd name="connsiteX2650" fmla="*/ 989638 w 2781301"/>
              <a:gd name="connsiteY2650" fmla="*/ 415924 h 4702174"/>
              <a:gd name="connsiteX2651" fmla="*/ 998627 w 2781301"/>
              <a:gd name="connsiteY2651" fmla="*/ 415924 h 4702174"/>
              <a:gd name="connsiteX2652" fmla="*/ 1016675 w 2781301"/>
              <a:gd name="connsiteY2652" fmla="*/ 415924 h 4702174"/>
              <a:gd name="connsiteX2653" fmla="*/ 1012513 w 2781301"/>
              <a:gd name="connsiteY2653" fmla="*/ 409992 h 4702174"/>
              <a:gd name="connsiteX2654" fmla="*/ 1010889 w 2781301"/>
              <a:gd name="connsiteY2654" fmla="*/ 382124 h 4702174"/>
              <a:gd name="connsiteX2655" fmla="*/ 1039469 w 2781301"/>
              <a:gd name="connsiteY2655" fmla="*/ 332866 h 4702174"/>
              <a:gd name="connsiteX2656" fmla="*/ 1395452 w 2781301"/>
              <a:gd name="connsiteY2656" fmla="*/ 330954 h 4702174"/>
              <a:gd name="connsiteX2657" fmla="*/ 1401765 w 2781301"/>
              <a:gd name="connsiteY2657" fmla="*/ 373160 h 4702174"/>
              <a:gd name="connsiteX2658" fmla="*/ 1416055 w 2781301"/>
              <a:gd name="connsiteY2658" fmla="*/ 428248 h 4702174"/>
              <a:gd name="connsiteX2659" fmla="*/ 1444634 w 2781301"/>
              <a:gd name="connsiteY2659" fmla="*/ 485280 h 4702174"/>
              <a:gd name="connsiteX2660" fmla="*/ 1478410 w 2781301"/>
              <a:gd name="connsiteY2660" fmla="*/ 601941 h 4702174"/>
              <a:gd name="connsiteX2661" fmla="*/ 1462821 w 2781301"/>
              <a:gd name="connsiteY2661" fmla="*/ 612310 h 4702174"/>
              <a:gd name="connsiteX2662" fmla="*/ 1442036 w 2781301"/>
              <a:gd name="connsiteY2662" fmla="*/ 609717 h 4702174"/>
              <a:gd name="connsiteX2663" fmla="*/ 1439438 w 2781301"/>
              <a:gd name="connsiteY2663" fmla="*/ 607125 h 4702174"/>
              <a:gd name="connsiteX2664" fmla="*/ 1439438 w 2781301"/>
              <a:gd name="connsiteY2664" fmla="*/ 588978 h 4702174"/>
              <a:gd name="connsiteX2665" fmla="*/ 1455027 w 2781301"/>
              <a:gd name="connsiteY2665" fmla="*/ 583795 h 4702174"/>
              <a:gd name="connsiteX2666" fmla="*/ 1460223 w 2781301"/>
              <a:gd name="connsiteY2666" fmla="*/ 588978 h 4702174"/>
              <a:gd name="connsiteX2667" fmla="*/ 1457625 w 2781301"/>
              <a:gd name="connsiteY2667" fmla="*/ 596756 h 4702174"/>
              <a:gd name="connsiteX2668" fmla="*/ 1457625 w 2781301"/>
              <a:gd name="connsiteY2668" fmla="*/ 599349 h 4702174"/>
              <a:gd name="connsiteX2669" fmla="*/ 1447232 w 2781301"/>
              <a:gd name="connsiteY2669" fmla="*/ 599349 h 4702174"/>
              <a:gd name="connsiteX2670" fmla="*/ 1444634 w 2781301"/>
              <a:gd name="connsiteY2670" fmla="*/ 591570 h 4702174"/>
              <a:gd name="connsiteX2671" fmla="*/ 1449830 w 2781301"/>
              <a:gd name="connsiteY2671" fmla="*/ 591570 h 4702174"/>
              <a:gd name="connsiteX2672" fmla="*/ 1449830 w 2781301"/>
              <a:gd name="connsiteY2672" fmla="*/ 594163 h 4702174"/>
              <a:gd name="connsiteX2673" fmla="*/ 1447232 w 2781301"/>
              <a:gd name="connsiteY2673" fmla="*/ 596756 h 4702174"/>
              <a:gd name="connsiteX2674" fmla="*/ 1449830 w 2781301"/>
              <a:gd name="connsiteY2674" fmla="*/ 596756 h 4702174"/>
              <a:gd name="connsiteX2675" fmla="*/ 1455027 w 2781301"/>
              <a:gd name="connsiteY2675" fmla="*/ 596756 h 4702174"/>
              <a:gd name="connsiteX2676" fmla="*/ 1457625 w 2781301"/>
              <a:gd name="connsiteY2676" fmla="*/ 591570 h 4702174"/>
              <a:gd name="connsiteX2677" fmla="*/ 1455027 w 2781301"/>
              <a:gd name="connsiteY2677" fmla="*/ 586390 h 4702174"/>
              <a:gd name="connsiteX2678" fmla="*/ 1442036 w 2781301"/>
              <a:gd name="connsiteY2678" fmla="*/ 588978 h 4702174"/>
              <a:gd name="connsiteX2679" fmla="*/ 1442036 w 2781301"/>
              <a:gd name="connsiteY2679" fmla="*/ 604534 h 4702174"/>
              <a:gd name="connsiteX2680" fmla="*/ 1442036 w 2781301"/>
              <a:gd name="connsiteY2680" fmla="*/ 607125 h 4702174"/>
              <a:gd name="connsiteX2681" fmla="*/ 1460223 w 2781301"/>
              <a:gd name="connsiteY2681" fmla="*/ 612310 h 4702174"/>
              <a:gd name="connsiteX2682" fmla="*/ 1462821 w 2781301"/>
              <a:gd name="connsiteY2682" fmla="*/ 609717 h 4702174"/>
              <a:gd name="connsiteX2683" fmla="*/ 1475812 w 2781301"/>
              <a:gd name="connsiteY2683" fmla="*/ 601941 h 4702174"/>
              <a:gd name="connsiteX2684" fmla="*/ 1442036 w 2781301"/>
              <a:gd name="connsiteY2684" fmla="*/ 485280 h 4702174"/>
              <a:gd name="connsiteX2685" fmla="*/ 1426447 w 2781301"/>
              <a:gd name="connsiteY2685" fmla="*/ 456763 h 4702174"/>
              <a:gd name="connsiteX2686" fmla="*/ 1431644 w 2781301"/>
              <a:gd name="connsiteY2686" fmla="*/ 534538 h 4702174"/>
              <a:gd name="connsiteX2687" fmla="*/ 1395270 w 2781301"/>
              <a:gd name="connsiteY2687" fmla="*/ 531946 h 4702174"/>
              <a:gd name="connsiteX2688" fmla="*/ 1392672 w 2781301"/>
              <a:gd name="connsiteY2688" fmla="*/ 513798 h 4702174"/>
              <a:gd name="connsiteX2689" fmla="*/ 1400466 w 2781301"/>
              <a:gd name="connsiteY2689" fmla="*/ 526762 h 4702174"/>
              <a:gd name="connsiteX2690" fmla="*/ 1423849 w 2781301"/>
              <a:gd name="connsiteY2690" fmla="*/ 487875 h 4702174"/>
              <a:gd name="connsiteX2691" fmla="*/ 1395716 w 2781301"/>
              <a:gd name="connsiteY2691" fmla="*/ 362831 h 4702174"/>
              <a:gd name="connsiteX2692" fmla="*/ 1070646 w 2781301"/>
              <a:gd name="connsiteY2692" fmla="*/ 330274 h 4702174"/>
              <a:gd name="connsiteX2693" fmla="*/ 1075843 w 2781301"/>
              <a:gd name="connsiteY2693" fmla="*/ 330274 h 4702174"/>
              <a:gd name="connsiteX2694" fmla="*/ 1078441 w 2781301"/>
              <a:gd name="connsiteY2694" fmla="*/ 330274 h 4702174"/>
              <a:gd name="connsiteX2695" fmla="*/ 1081039 w 2781301"/>
              <a:gd name="connsiteY2695" fmla="*/ 335458 h 4702174"/>
              <a:gd name="connsiteX2696" fmla="*/ 1078441 w 2781301"/>
              <a:gd name="connsiteY2696" fmla="*/ 340645 h 4702174"/>
              <a:gd name="connsiteX2697" fmla="*/ 1078441 w 2781301"/>
              <a:gd name="connsiteY2697" fmla="*/ 335458 h 4702174"/>
              <a:gd name="connsiteX2698" fmla="*/ 1078441 w 2781301"/>
              <a:gd name="connsiteY2698" fmla="*/ 332866 h 4702174"/>
              <a:gd name="connsiteX2699" fmla="*/ 1075843 w 2781301"/>
              <a:gd name="connsiteY2699" fmla="*/ 332866 h 4702174"/>
              <a:gd name="connsiteX2700" fmla="*/ 1075843 w 2781301"/>
              <a:gd name="connsiteY2700" fmla="*/ 335458 h 4702174"/>
              <a:gd name="connsiteX2701" fmla="*/ 1070646 w 2781301"/>
              <a:gd name="connsiteY2701" fmla="*/ 335458 h 4702174"/>
              <a:gd name="connsiteX2702" fmla="*/ 1070646 w 2781301"/>
              <a:gd name="connsiteY2702" fmla="*/ 332866 h 4702174"/>
              <a:gd name="connsiteX2703" fmla="*/ 1070646 w 2781301"/>
              <a:gd name="connsiteY2703" fmla="*/ 330274 h 4702174"/>
              <a:gd name="connsiteX2704" fmla="*/ 2095058 w 2781301"/>
              <a:gd name="connsiteY2704" fmla="*/ 330200 h 4702174"/>
              <a:gd name="connsiteX2705" fmla="*/ 2053419 w 2781301"/>
              <a:gd name="connsiteY2705" fmla="*/ 395289 h 4702174"/>
              <a:gd name="connsiteX2706" fmla="*/ 1949321 w 2781301"/>
              <a:gd name="connsiteY2706" fmla="*/ 457774 h 4702174"/>
              <a:gd name="connsiteX2707" fmla="*/ 2016985 w 2781301"/>
              <a:gd name="connsiteY2707" fmla="*/ 405703 h 4702174"/>
              <a:gd name="connsiteX2708" fmla="*/ 1970140 w 2781301"/>
              <a:gd name="connsiteY2708" fmla="*/ 434343 h 4702174"/>
              <a:gd name="connsiteX2709" fmla="*/ 1941513 w 2781301"/>
              <a:gd name="connsiteY2709" fmla="*/ 460376 h 4702174"/>
              <a:gd name="connsiteX2710" fmla="*/ 1972743 w 2781301"/>
              <a:gd name="connsiteY2710" fmla="*/ 410908 h 4702174"/>
              <a:gd name="connsiteX2711" fmla="*/ 2050817 w 2781301"/>
              <a:gd name="connsiteY2711" fmla="*/ 345823 h 4702174"/>
              <a:gd name="connsiteX2712" fmla="*/ 2095058 w 2781301"/>
              <a:gd name="connsiteY2712" fmla="*/ 330200 h 4702174"/>
              <a:gd name="connsiteX2713" fmla="*/ 2433855 w 2781301"/>
              <a:gd name="connsiteY2713" fmla="*/ 330000 h 4702174"/>
              <a:gd name="connsiteX2714" fmla="*/ 2463079 w 2781301"/>
              <a:gd name="connsiteY2714" fmla="*/ 345666 h 4702174"/>
              <a:gd name="connsiteX2715" fmla="*/ 2481263 w 2781301"/>
              <a:gd name="connsiteY2715" fmla="*/ 353504 h 4702174"/>
              <a:gd name="connsiteX2716" fmla="*/ 2400734 w 2781301"/>
              <a:gd name="connsiteY2716" fmla="*/ 392680 h 4702174"/>
              <a:gd name="connsiteX2717" fmla="*/ 2312411 w 2781301"/>
              <a:gd name="connsiteY2717" fmla="*/ 387454 h 4702174"/>
              <a:gd name="connsiteX2718" fmla="*/ 2385147 w 2781301"/>
              <a:gd name="connsiteY2718" fmla="*/ 374396 h 4702174"/>
              <a:gd name="connsiteX2719" fmla="*/ 2309813 w 2781301"/>
              <a:gd name="connsiteY2719" fmla="*/ 384843 h 4702174"/>
              <a:gd name="connsiteX2720" fmla="*/ 2385147 w 2781301"/>
              <a:gd name="connsiteY2720" fmla="*/ 345666 h 4702174"/>
              <a:gd name="connsiteX2721" fmla="*/ 2433855 w 2781301"/>
              <a:gd name="connsiteY2721" fmla="*/ 330000 h 4702174"/>
              <a:gd name="connsiteX2722" fmla="*/ 1395270 w 2781301"/>
              <a:gd name="connsiteY2722" fmla="*/ 329738 h 4702174"/>
              <a:gd name="connsiteX2723" fmla="*/ 1395448 w 2781301"/>
              <a:gd name="connsiteY2723" fmla="*/ 330546 h 4702174"/>
              <a:gd name="connsiteX2724" fmla="*/ 1395452 w 2781301"/>
              <a:gd name="connsiteY2724" fmla="*/ 330954 h 4702174"/>
              <a:gd name="connsiteX2725" fmla="*/ 267759 w 2781301"/>
              <a:gd name="connsiteY2725" fmla="*/ 329671 h 4702174"/>
              <a:gd name="connsiteX2726" fmla="*/ 273051 w 2781301"/>
              <a:gd name="connsiteY2726" fmla="*/ 329671 h 4702174"/>
              <a:gd name="connsiteX2727" fmla="*/ 273051 w 2781301"/>
              <a:gd name="connsiteY2727" fmla="*/ 334964 h 4702174"/>
              <a:gd name="connsiteX2728" fmla="*/ 267759 w 2781301"/>
              <a:gd name="connsiteY2728" fmla="*/ 334964 h 4702174"/>
              <a:gd name="connsiteX2729" fmla="*/ 267759 w 2781301"/>
              <a:gd name="connsiteY2729" fmla="*/ 329671 h 4702174"/>
              <a:gd name="connsiteX2730" fmla="*/ 1891513 w 2781301"/>
              <a:gd name="connsiteY2730" fmla="*/ 327143 h 4702174"/>
              <a:gd name="connsiteX2731" fmla="*/ 1891513 w 2781301"/>
              <a:gd name="connsiteY2731" fmla="*/ 332330 h 4702174"/>
              <a:gd name="connsiteX2732" fmla="*/ 1889759 w 2781301"/>
              <a:gd name="connsiteY2732" fmla="*/ 342783 h 4702174"/>
              <a:gd name="connsiteX2733" fmla="*/ 1982448 w 2781301"/>
              <a:gd name="connsiteY2733" fmla="*/ 319366 h 4702174"/>
              <a:gd name="connsiteX2734" fmla="*/ 1982448 w 2781301"/>
              <a:gd name="connsiteY2734" fmla="*/ 327143 h 4702174"/>
              <a:gd name="connsiteX2735" fmla="*/ 1977252 w 2781301"/>
              <a:gd name="connsiteY2735" fmla="*/ 329738 h 4702174"/>
              <a:gd name="connsiteX2736" fmla="*/ 1972056 w 2781301"/>
              <a:gd name="connsiteY2736" fmla="*/ 327143 h 4702174"/>
              <a:gd name="connsiteX2737" fmla="*/ 1969458 w 2781301"/>
              <a:gd name="connsiteY2737" fmla="*/ 324550 h 4702174"/>
              <a:gd name="connsiteX2738" fmla="*/ 1972056 w 2781301"/>
              <a:gd name="connsiteY2738" fmla="*/ 324550 h 4702174"/>
              <a:gd name="connsiteX2739" fmla="*/ 1972056 w 2781301"/>
              <a:gd name="connsiteY2739" fmla="*/ 321958 h 4702174"/>
              <a:gd name="connsiteX2740" fmla="*/ 1974654 w 2781301"/>
              <a:gd name="connsiteY2740" fmla="*/ 321958 h 4702174"/>
              <a:gd name="connsiteX2741" fmla="*/ 1974654 w 2781301"/>
              <a:gd name="connsiteY2741" fmla="*/ 327143 h 4702174"/>
              <a:gd name="connsiteX2742" fmla="*/ 1979850 w 2781301"/>
              <a:gd name="connsiteY2742" fmla="*/ 327143 h 4702174"/>
              <a:gd name="connsiteX2743" fmla="*/ 1982448 w 2781301"/>
              <a:gd name="connsiteY2743" fmla="*/ 319366 h 4702174"/>
              <a:gd name="connsiteX2744" fmla="*/ 255059 w 2781301"/>
              <a:gd name="connsiteY2744" fmla="*/ 313690 h 4702174"/>
              <a:gd name="connsiteX2745" fmla="*/ 265642 w 2781301"/>
              <a:gd name="connsiteY2745" fmla="*/ 313690 h 4702174"/>
              <a:gd name="connsiteX2746" fmla="*/ 265642 w 2781301"/>
              <a:gd name="connsiteY2746" fmla="*/ 321311 h 4702174"/>
              <a:gd name="connsiteX2747" fmla="*/ 255059 w 2781301"/>
              <a:gd name="connsiteY2747" fmla="*/ 323850 h 4702174"/>
              <a:gd name="connsiteX2748" fmla="*/ 255059 w 2781301"/>
              <a:gd name="connsiteY2748" fmla="*/ 313690 h 4702174"/>
              <a:gd name="connsiteX2749" fmla="*/ 349250 w 2781301"/>
              <a:gd name="connsiteY2749" fmla="*/ 308928 h 4702174"/>
              <a:gd name="connsiteX2750" fmla="*/ 356394 w 2781301"/>
              <a:gd name="connsiteY2750" fmla="*/ 308928 h 4702174"/>
              <a:gd name="connsiteX2751" fmla="*/ 358775 w 2781301"/>
              <a:gd name="connsiteY2751" fmla="*/ 316548 h 4702174"/>
              <a:gd name="connsiteX2752" fmla="*/ 351631 w 2781301"/>
              <a:gd name="connsiteY2752" fmla="*/ 316548 h 4702174"/>
              <a:gd name="connsiteX2753" fmla="*/ 349250 w 2781301"/>
              <a:gd name="connsiteY2753" fmla="*/ 308928 h 4702174"/>
              <a:gd name="connsiteX2754" fmla="*/ 204061 w 2781301"/>
              <a:gd name="connsiteY2754" fmla="*/ 306166 h 4702174"/>
              <a:gd name="connsiteX2755" fmla="*/ 309563 w 2781301"/>
              <a:gd name="connsiteY2755" fmla="*/ 378972 h 4702174"/>
              <a:gd name="connsiteX2756" fmla="*/ 286280 w 2781301"/>
              <a:gd name="connsiteY2756" fmla="*/ 361086 h 4702174"/>
              <a:gd name="connsiteX2757" fmla="*/ 251761 w 2781301"/>
              <a:gd name="connsiteY2757" fmla="*/ 343488 h 4702174"/>
              <a:gd name="connsiteX2758" fmla="*/ 246585 w 2781301"/>
              <a:gd name="connsiteY2758" fmla="*/ 340639 h 4702174"/>
              <a:gd name="connsiteX2759" fmla="*/ 239713 w 2781301"/>
              <a:gd name="connsiteY2759" fmla="*/ 337346 h 4702174"/>
              <a:gd name="connsiteX2760" fmla="*/ 251761 w 2781301"/>
              <a:gd name="connsiteY2760" fmla="*/ 343488 h 4702174"/>
              <a:gd name="connsiteX2761" fmla="*/ 263643 w 2781301"/>
              <a:gd name="connsiteY2761" fmla="*/ 350028 h 4702174"/>
              <a:gd name="connsiteX2762" fmla="*/ 306976 w 2781301"/>
              <a:gd name="connsiteY2762" fmla="*/ 384177 h 4702174"/>
              <a:gd name="connsiteX2763" fmla="*/ 260410 w 2781301"/>
              <a:gd name="connsiteY2763" fmla="*/ 363364 h 4702174"/>
              <a:gd name="connsiteX2764" fmla="*/ 193147 w 2781301"/>
              <a:gd name="connsiteY2764" fmla="*/ 329539 h 4702174"/>
              <a:gd name="connsiteX2765" fmla="*/ 169863 w 2781301"/>
              <a:gd name="connsiteY2765" fmla="*/ 311329 h 4702174"/>
              <a:gd name="connsiteX2766" fmla="*/ 193147 w 2781301"/>
              <a:gd name="connsiteY2766" fmla="*/ 308727 h 4702174"/>
              <a:gd name="connsiteX2767" fmla="*/ 204061 w 2781301"/>
              <a:gd name="connsiteY2767" fmla="*/ 306166 h 4702174"/>
              <a:gd name="connsiteX2768" fmla="*/ 275654 w 2781301"/>
              <a:gd name="connsiteY2768" fmla="*/ 301626 h 4702174"/>
              <a:gd name="connsiteX2769" fmla="*/ 322517 w 2781301"/>
              <a:gd name="connsiteY2769" fmla="*/ 312041 h 4702174"/>
              <a:gd name="connsiteX2770" fmla="*/ 387605 w 2781301"/>
              <a:gd name="connsiteY2770" fmla="*/ 371919 h 4702174"/>
              <a:gd name="connsiteX2771" fmla="*/ 468313 w 2781301"/>
              <a:gd name="connsiteY2771" fmla="*/ 426593 h 4702174"/>
              <a:gd name="connsiteX2772" fmla="*/ 398344 w 2781301"/>
              <a:gd name="connsiteY2772" fmla="*/ 404138 h 4702174"/>
              <a:gd name="connsiteX2773" fmla="*/ 380606 w 2781301"/>
              <a:gd name="connsiteY2773" fmla="*/ 394434 h 4702174"/>
              <a:gd name="connsiteX2774" fmla="*/ 369380 w 2781301"/>
              <a:gd name="connsiteY2774" fmla="*/ 387541 h 4702174"/>
              <a:gd name="connsiteX2775" fmla="*/ 377150 w 2781301"/>
              <a:gd name="connsiteY2775" fmla="*/ 392544 h 4702174"/>
              <a:gd name="connsiteX2776" fmla="*/ 380606 w 2781301"/>
              <a:gd name="connsiteY2776" fmla="*/ 394434 h 4702174"/>
              <a:gd name="connsiteX2777" fmla="*/ 406806 w 2781301"/>
              <a:gd name="connsiteY2777" fmla="*/ 410525 h 4702174"/>
              <a:gd name="connsiteX2778" fmla="*/ 468313 w 2781301"/>
              <a:gd name="connsiteY2778" fmla="*/ 429197 h 4702174"/>
              <a:gd name="connsiteX2779" fmla="*/ 319913 w 2781301"/>
              <a:gd name="connsiteY2779" fmla="*/ 379732 h 4702174"/>
              <a:gd name="connsiteX2780" fmla="*/ 275654 w 2781301"/>
              <a:gd name="connsiteY2780" fmla="*/ 301626 h 4702174"/>
              <a:gd name="connsiteX2781" fmla="*/ 263525 w 2781301"/>
              <a:gd name="connsiteY2781" fmla="*/ 298450 h 4702174"/>
              <a:gd name="connsiteX2782" fmla="*/ 268817 w 2781301"/>
              <a:gd name="connsiteY2782" fmla="*/ 298450 h 4702174"/>
              <a:gd name="connsiteX2783" fmla="*/ 268817 w 2781301"/>
              <a:gd name="connsiteY2783" fmla="*/ 303741 h 4702174"/>
              <a:gd name="connsiteX2784" fmla="*/ 263525 w 2781301"/>
              <a:gd name="connsiteY2784" fmla="*/ 303741 h 4702174"/>
              <a:gd name="connsiteX2785" fmla="*/ 263525 w 2781301"/>
              <a:gd name="connsiteY2785" fmla="*/ 298450 h 4702174"/>
              <a:gd name="connsiteX2786" fmla="*/ 237490 w 2781301"/>
              <a:gd name="connsiteY2786" fmla="*/ 293291 h 4702174"/>
              <a:gd name="connsiteX2787" fmla="*/ 245110 w 2781301"/>
              <a:gd name="connsiteY2787" fmla="*/ 293291 h 4702174"/>
              <a:gd name="connsiteX2788" fmla="*/ 245110 w 2781301"/>
              <a:gd name="connsiteY2788" fmla="*/ 301626 h 4702174"/>
              <a:gd name="connsiteX2789" fmla="*/ 237490 w 2781301"/>
              <a:gd name="connsiteY2789" fmla="*/ 301626 h 4702174"/>
              <a:gd name="connsiteX2790" fmla="*/ 237490 w 2781301"/>
              <a:gd name="connsiteY2790" fmla="*/ 293291 h 4702174"/>
              <a:gd name="connsiteX2791" fmla="*/ 299244 w 2781301"/>
              <a:gd name="connsiteY2791" fmla="*/ 288925 h 4702174"/>
              <a:gd name="connsiteX2792" fmla="*/ 304007 w 2781301"/>
              <a:gd name="connsiteY2792" fmla="*/ 288925 h 4702174"/>
              <a:gd name="connsiteX2793" fmla="*/ 306388 w 2781301"/>
              <a:gd name="connsiteY2793" fmla="*/ 295276 h 4702174"/>
              <a:gd name="connsiteX2794" fmla="*/ 299244 w 2781301"/>
              <a:gd name="connsiteY2794" fmla="*/ 295276 h 4702174"/>
              <a:gd name="connsiteX2795" fmla="*/ 299244 w 2781301"/>
              <a:gd name="connsiteY2795" fmla="*/ 288925 h 4702174"/>
              <a:gd name="connsiteX2796" fmla="*/ 382362 w 2781301"/>
              <a:gd name="connsiteY2796" fmla="*/ 285751 h 4702174"/>
              <a:gd name="connsiteX2797" fmla="*/ 400618 w 2781301"/>
              <a:gd name="connsiteY2797" fmla="*/ 290961 h 4702174"/>
              <a:gd name="connsiteX2798" fmla="*/ 444955 w 2781301"/>
              <a:gd name="connsiteY2798" fmla="*/ 340474 h 4702174"/>
              <a:gd name="connsiteX2799" fmla="*/ 476251 w 2781301"/>
              <a:gd name="connsiteY2799" fmla="*/ 421258 h 4702174"/>
              <a:gd name="connsiteX2800" fmla="*/ 421482 w 2781301"/>
              <a:gd name="connsiteY2800" fmla="*/ 361322 h 4702174"/>
              <a:gd name="connsiteX2801" fmla="*/ 471035 w 2781301"/>
              <a:gd name="connsiteY2801" fmla="*/ 423866 h 4702174"/>
              <a:gd name="connsiteX2802" fmla="*/ 384970 w 2781301"/>
              <a:gd name="connsiteY2802" fmla="*/ 348292 h 4702174"/>
              <a:gd name="connsiteX2803" fmla="*/ 382362 w 2781301"/>
              <a:gd name="connsiteY2803" fmla="*/ 285751 h 4702174"/>
              <a:gd name="connsiteX2804" fmla="*/ 946710 w 2781301"/>
              <a:gd name="connsiteY2804" fmla="*/ 274751 h 4702174"/>
              <a:gd name="connsiteX2805" fmla="*/ 922181 w 2781301"/>
              <a:gd name="connsiteY2805" fmla="*/ 281599 h 4702174"/>
              <a:gd name="connsiteX2806" fmla="*/ 921465 w 2781301"/>
              <a:gd name="connsiteY2806" fmla="*/ 281615 h 4702174"/>
              <a:gd name="connsiteX2807" fmla="*/ 880972 w 2781301"/>
              <a:gd name="connsiteY2807" fmla="*/ 253562 h 4702174"/>
              <a:gd name="connsiteX2808" fmla="*/ 910080 w 2781301"/>
              <a:gd name="connsiteY2808" fmla="*/ 266928 h 4702174"/>
              <a:gd name="connsiteX2809" fmla="*/ 949326 w 2781301"/>
              <a:gd name="connsiteY2809" fmla="*/ 269536 h 4702174"/>
              <a:gd name="connsiteX2810" fmla="*/ 902283 w 2781301"/>
              <a:gd name="connsiteY2810" fmla="*/ 282020 h 4702174"/>
              <a:gd name="connsiteX2811" fmla="*/ 876066 w 2781301"/>
              <a:gd name="connsiteY2811" fmla="*/ 282577 h 4702174"/>
              <a:gd name="connsiteX2812" fmla="*/ 898960 w 2781301"/>
              <a:gd name="connsiteY2812" fmla="*/ 282903 h 4702174"/>
              <a:gd name="connsiteX2813" fmla="*/ 902283 w 2781301"/>
              <a:gd name="connsiteY2813" fmla="*/ 282020 h 4702174"/>
              <a:gd name="connsiteX2814" fmla="*/ 921465 w 2781301"/>
              <a:gd name="connsiteY2814" fmla="*/ 281615 h 4702174"/>
              <a:gd name="connsiteX2815" fmla="*/ 880890 w 2781301"/>
              <a:gd name="connsiteY2815" fmla="*/ 292641 h 4702174"/>
              <a:gd name="connsiteX2816" fmla="*/ 808038 w 2781301"/>
              <a:gd name="connsiteY2816" fmla="*/ 269536 h 4702174"/>
              <a:gd name="connsiteX2817" fmla="*/ 849901 w 2781301"/>
              <a:gd name="connsiteY2817" fmla="*/ 253887 h 4702174"/>
              <a:gd name="connsiteX2818" fmla="*/ 880972 w 2781301"/>
              <a:gd name="connsiteY2818" fmla="*/ 253562 h 4702174"/>
              <a:gd name="connsiteX2819" fmla="*/ 743281 w 2781301"/>
              <a:gd name="connsiteY2819" fmla="*/ 236947 h 4702174"/>
              <a:gd name="connsiteX2820" fmla="*/ 782253 w 2781301"/>
              <a:gd name="connsiteY2820" fmla="*/ 265462 h 4702174"/>
              <a:gd name="connsiteX2821" fmla="*/ 745879 w 2781301"/>
              <a:gd name="connsiteY2821" fmla="*/ 286202 h 4702174"/>
              <a:gd name="connsiteX2822" fmla="*/ 738085 w 2781301"/>
              <a:gd name="connsiteY2822" fmla="*/ 270647 h 4702174"/>
              <a:gd name="connsiteX2823" fmla="*/ 751076 w 2781301"/>
              <a:gd name="connsiteY2823" fmla="*/ 275834 h 4702174"/>
              <a:gd name="connsiteX2824" fmla="*/ 761468 w 2781301"/>
              <a:gd name="connsiteY2824" fmla="*/ 247315 h 4702174"/>
              <a:gd name="connsiteX2825" fmla="*/ 743281 w 2781301"/>
              <a:gd name="connsiteY2825" fmla="*/ 239538 h 4702174"/>
              <a:gd name="connsiteX2826" fmla="*/ 740683 w 2781301"/>
              <a:gd name="connsiteY2826" fmla="*/ 242131 h 4702174"/>
              <a:gd name="connsiteX2827" fmla="*/ 712104 w 2781301"/>
              <a:gd name="connsiteY2827" fmla="*/ 275834 h 4702174"/>
              <a:gd name="connsiteX2828" fmla="*/ 735487 w 2781301"/>
              <a:gd name="connsiteY2828" fmla="*/ 322497 h 4702174"/>
              <a:gd name="connsiteX2829" fmla="*/ 755954 w 2781301"/>
              <a:gd name="connsiteY2829" fmla="*/ 333806 h 4702174"/>
              <a:gd name="connsiteX2830" fmla="*/ 730291 w 2781301"/>
              <a:gd name="connsiteY2830" fmla="*/ 325089 h 4702174"/>
              <a:gd name="connsiteX2831" fmla="*/ 706907 w 2781301"/>
              <a:gd name="connsiteY2831" fmla="*/ 275834 h 4702174"/>
              <a:gd name="connsiteX2832" fmla="*/ 738085 w 2781301"/>
              <a:gd name="connsiteY2832" fmla="*/ 239538 h 4702174"/>
              <a:gd name="connsiteX2833" fmla="*/ 743281 w 2781301"/>
              <a:gd name="connsiteY2833" fmla="*/ 236947 h 4702174"/>
              <a:gd name="connsiteX2834" fmla="*/ 1325264 w 2781301"/>
              <a:gd name="connsiteY2834" fmla="*/ 223983 h 4702174"/>
              <a:gd name="connsiteX2835" fmla="*/ 1325264 w 2781301"/>
              <a:gd name="connsiteY2835" fmla="*/ 229168 h 4702174"/>
              <a:gd name="connsiteX2836" fmla="*/ 1327862 w 2781301"/>
              <a:gd name="connsiteY2836" fmla="*/ 234355 h 4702174"/>
              <a:gd name="connsiteX2837" fmla="*/ 1340852 w 2781301"/>
              <a:gd name="connsiteY2837" fmla="*/ 231763 h 4702174"/>
              <a:gd name="connsiteX2838" fmla="*/ 1327862 w 2781301"/>
              <a:gd name="connsiteY2838" fmla="*/ 236947 h 4702174"/>
              <a:gd name="connsiteX2839" fmla="*/ 1325264 w 2781301"/>
              <a:gd name="connsiteY2839" fmla="*/ 234355 h 4702174"/>
              <a:gd name="connsiteX2840" fmla="*/ 1322665 w 2781301"/>
              <a:gd name="connsiteY2840" fmla="*/ 231763 h 4702174"/>
              <a:gd name="connsiteX2841" fmla="*/ 1325264 w 2781301"/>
              <a:gd name="connsiteY2841" fmla="*/ 223983 h 4702174"/>
              <a:gd name="connsiteX2842" fmla="*/ 1325264 w 2781301"/>
              <a:gd name="connsiteY2842" fmla="*/ 221391 h 4702174"/>
              <a:gd name="connsiteX2843" fmla="*/ 1335656 w 2781301"/>
              <a:gd name="connsiteY2843" fmla="*/ 221391 h 4702174"/>
              <a:gd name="connsiteX2844" fmla="*/ 1335656 w 2781301"/>
              <a:gd name="connsiteY2844" fmla="*/ 229168 h 4702174"/>
              <a:gd name="connsiteX2845" fmla="*/ 1333058 w 2781301"/>
              <a:gd name="connsiteY2845" fmla="*/ 229168 h 4702174"/>
              <a:gd name="connsiteX2846" fmla="*/ 1333058 w 2781301"/>
              <a:gd name="connsiteY2846" fmla="*/ 226577 h 4702174"/>
              <a:gd name="connsiteX2847" fmla="*/ 1335656 w 2781301"/>
              <a:gd name="connsiteY2847" fmla="*/ 223983 h 4702174"/>
              <a:gd name="connsiteX2848" fmla="*/ 1333058 w 2781301"/>
              <a:gd name="connsiteY2848" fmla="*/ 223983 h 4702174"/>
              <a:gd name="connsiteX2849" fmla="*/ 1327862 w 2781301"/>
              <a:gd name="connsiteY2849" fmla="*/ 223983 h 4702174"/>
              <a:gd name="connsiteX2850" fmla="*/ 1325264 w 2781301"/>
              <a:gd name="connsiteY2850" fmla="*/ 223983 h 4702174"/>
              <a:gd name="connsiteX2851" fmla="*/ 1325264 w 2781301"/>
              <a:gd name="connsiteY2851" fmla="*/ 221391 h 4702174"/>
              <a:gd name="connsiteX2852" fmla="*/ 1626504 w 2781301"/>
              <a:gd name="connsiteY2852" fmla="*/ 215670 h 4702174"/>
              <a:gd name="connsiteX2853" fmla="*/ 1629102 w 2781301"/>
              <a:gd name="connsiteY2853" fmla="*/ 215670 h 4702174"/>
              <a:gd name="connsiteX2854" fmla="*/ 1634298 w 2781301"/>
              <a:gd name="connsiteY2854" fmla="*/ 215670 h 4702174"/>
              <a:gd name="connsiteX2855" fmla="*/ 1634298 w 2781301"/>
              <a:gd name="connsiteY2855" fmla="*/ 228632 h 4702174"/>
              <a:gd name="connsiteX2856" fmla="*/ 1634298 w 2781301"/>
              <a:gd name="connsiteY2856" fmla="*/ 220852 h 4702174"/>
              <a:gd name="connsiteX2857" fmla="*/ 1626504 w 2781301"/>
              <a:gd name="connsiteY2857" fmla="*/ 220852 h 4702174"/>
              <a:gd name="connsiteX2858" fmla="*/ 1626504 w 2781301"/>
              <a:gd name="connsiteY2858" fmla="*/ 215670 h 4702174"/>
              <a:gd name="connsiteX2859" fmla="*/ 1793431 w 2781301"/>
              <a:gd name="connsiteY2859" fmla="*/ 211107 h 4702174"/>
              <a:gd name="connsiteX2860" fmla="*/ 1790186 w 2781301"/>
              <a:gd name="connsiteY2860" fmla="*/ 213078 h 4702174"/>
              <a:gd name="connsiteX2861" fmla="*/ 1787588 w 2781301"/>
              <a:gd name="connsiteY2861" fmla="*/ 215670 h 4702174"/>
              <a:gd name="connsiteX2862" fmla="*/ 1790186 w 2781301"/>
              <a:gd name="connsiteY2862" fmla="*/ 223445 h 4702174"/>
              <a:gd name="connsiteX2863" fmla="*/ 1797981 w 2781301"/>
              <a:gd name="connsiteY2863" fmla="*/ 223445 h 4702174"/>
              <a:gd name="connsiteX2864" fmla="*/ 1797981 w 2781301"/>
              <a:gd name="connsiteY2864" fmla="*/ 220852 h 4702174"/>
              <a:gd name="connsiteX2865" fmla="*/ 1797981 w 2781301"/>
              <a:gd name="connsiteY2865" fmla="*/ 218260 h 4702174"/>
              <a:gd name="connsiteX2866" fmla="*/ 1795382 w 2781301"/>
              <a:gd name="connsiteY2866" fmla="*/ 218260 h 4702174"/>
              <a:gd name="connsiteX2867" fmla="*/ 1792784 w 2781301"/>
              <a:gd name="connsiteY2867" fmla="*/ 220852 h 4702174"/>
              <a:gd name="connsiteX2868" fmla="*/ 1792784 w 2781301"/>
              <a:gd name="connsiteY2868" fmla="*/ 215670 h 4702174"/>
              <a:gd name="connsiteX2869" fmla="*/ 1795382 w 2781301"/>
              <a:gd name="connsiteY2869" fmla="*/ 215670 h 4702174"/>
              <a:gd name="connsiteX2870" fmla="*/ 1797981 w 2781301"/>
              <a:gd name="connsiteY2870" fmla="*/ 215670 h 4702174"/>
              <a:gd name="connsiteX2871" fmla="*/ 1800579 w 2781301"/>
              <a:gd name="connsiteY2871" fmla="*/ 220852 h 4702174"/>
              <a:gd name="connsiteX2872" fmla="*/ 1797981 w 2781301"/>
              <a:gd name="connsiteY2872" fmla="*/ 226041 h 4702174"/>
              <a:gd name="connsiteX2873" fmla="*/ 1787588 w 2781301"/>
              <a:gd name="connsiteY2873" fmla="*/ 226041 h 4702174"/>
              <a:gd name="connsiteX2874" fmla="*/ 1784990 w 2781301"/>
              <a:gd name="connsiteY2874" fmla="*/ 215670 h 4702174"/>
              <a:gd name="connsiteX2875" fmla="*/ 1787588 w 2781301"/>
              <a:gd name="connsiteY2875" fmla="*/ 213078 h 4702174"/>
              <a:gd name="connsiteX2876" fmla="*/ 1801609 w 2781301"/>
              <a:gd name="connsiteY2876" fmla="*/ 208348 h 4702174"/>
              <a:gd name="connsiteX2877" fmla="*/ 1793431 w 2781301"/>
              <a:gd name="connsiteY2877" fmla="*/ 211107 h 4702174"/>
              <a:gd name="connsiteX2878" fmla="*/ 1797656 w 2781301"/>
              <a:gd name="connsiteY2878" fmla="*/ 208538 h 4702174"/>
              <a:gd name="connsiteX2879" fmla="*/ 1845022 w 2781301"/>
              <a:gd name="connsiteY2879" fmla="*/ 207683 h 4702174"/>
              <a:gd name="connsiteX2880" fmla="*/ 1863259 w 2781301"/>
              <a:gd name="connsiteY2880" fmla="*/ 228307 h 4702174"/>
              <a:gd name="connsiteX2881" fmla="*/ 1865632 w 2781301"/>
              <a:gd name="connsiteY2881" fmla="*/ 234357 h 4702174"/>
              <a:gd name="connsiteX2882" fmla="*/ 1325264 w 2781301"/>
              <a:gd name="connsiteY2882" fmla="*/ 206809 h 4702174"/>
              <a:gd name="connsiteX2883" fmla="*/ 1340852 w 2781301"/>
              <a:gd name="connsiteY2883" fmla="*/ 211023 h 4702174"/>
              <a:gd name="connsiteX2884" fmla="*/ 1343451 w 2781301"/>
              <a:gd name="connsiteY2884" fmla="*/ 213615 h 4702174"/>
              <a:gd name="connsiteX2885" fmla="*/ 1340852 w 2781301"/>
              <a:gd name="connsiteY2885" fmla="*/ 231763 h 4702174"/>
              <a:gd name="connsiteX2886" fmla="*/ 1340852 w 2781301"/>
              <a:gd name="connsiteY2886" fmla="*/ 213615 h 4702174"/>
              <a:gd name="connsiteX2887" fmla="*/ 1338254 w 2781301"/>
              <a:gd name="connsiteY2887" fmla="*/ 213615 h 4702174"/>
              <a:gd name="connsiteX2888" fmla="*/ 1320067 w 2781301"/>
              <a:gd name="connsiteY2888" fmla="*/ 208432 h 4702174"/>
              <a:gd name="connsiteX2889" fmla="*/ 1307077 w 2781301"/>
              <a:gd name="connsiteY2889" fmla="*/ 218799 h 4702174"/>
              <a:gd name="connsiteX2890" fmla="*/ 1338254 w 2781301"/>
              <a:gd name="connsiteY2890" fmla="*/ 335458 h 4702174"/>
              <a:gd name="connsiteX2891" fmla="*/ 1304478 w 2781301"/>
              <a:gd name="connsiteY2891" fmla="*/ 218799 h 4702174"/>
              <a:gd name="connsiteX2892" fmla="*/ 1317469 w 2781301"/>
              <a:gd name="connsiteY2892" fmla="*/ 208432 h 4702174"/>
              <a:gd name="connsiteX2893" fmla="*/ 1325264 w 2781301"/>
              <a:gd name="connsiteY2893" fmla="*/ 206809 h 4702174"/>
              <a:gd name="connsiteX2894" fmla="*/ 1810646 w 2781301"/>
              <a:gd name="connsiteY2894" fmla="*/ 205298 h 4702174"/>
              <a:gd name="connsiteX2895" fmla="*/ 1847345 w 2781301"/>
              <a:gd name="connsiteY2895" fmla="*/ 220852 h 4702174"/>
              <a:gd name="connsiteX2896" fmla="*/ 1855140 w 2781301"/>
              <a:gd name="connsiteY2896" fmla="*/ 228632 h 4702174"/>
              <a:gd name="connsiteX2897" fmla="*/ 1872991 w 2781301"/>
              <a:gd name="connsiteY2897" fmla="*/ 253122 h 4702174"/>
              <a:gd name="connsiteX2898" fmla="*/ 1883719 w 2781301"/>
              <a:gd name="connsiteY2898" fmla="*/ 280478 h 4702174"/>
              <a:gd name="connsiteX2899" fmla="*/ 1873327 w 2781301"/>
              <a:gd name="connsiteY2899" fmla="*/ 253587 h 4702174"/>
              <a:gd name="connsiteX2900" fmla="*/ 1872991 w 2781301"/>
              <a:gd name="connsiteY2900" fmla="*/ 253122 h 4702174"/>
              <a:gd name="connsiteX2901" fmla="*/ 1865632 w 2781301"/>
              <a:gd name="connsiteY2901" fmla="*/ 234357 h 4702174"/>
              <a:gd name="connsiteX2902" fmla="*/ 1873976 w 2781301"/>
              <a:gd name="connsiteY2902" fmla="*/ 245156 h 4702174"/>
              <a:gd name="connsiteX2903" fmla="*/ 1891513 w 2781301"/>
              <a:gd name="connsiteY2903" fmla="*/ 324550 h 4702174"/>
              <a:gd name="connsiteX2904" fmla="*/ 1888915 w 2781301"/>
              <a:gd name="connsiteY2904" fmla="*/ 321958 h 4702174"/>
              <a:gd name="connsiteX2905" fmla="*/ 1886317 w 2781301"/>
              <a:gd name="connsiteY2905" fmla="*/ 296035 h 4702174"/>
              <a:gd name="connsiteX2906" fmla="*/ 1852541 w 2781301"/>
              <a:gd name="connsiteY2906" fmla="*/ 231225 h 4702174"/>
              <a:gd name="connsiteX2907" fmla="*/ 1847345 w 2781301"/>
              <a:gd name="connsiteY2907" fmla="*/ 223445 h 4702174"/>
              <a:gd name="connsiteX2908" fmla="*/ 1810971 w 2781301"/>
              <a:gd name="connsiteY2908" fmla="*/ 207892 h 4702174"/>
              <a:gd name="connsiteX2909" fmla="*/ 1801609 w 2781301"/>
              <a:gd name="connsiteY2909" fmla="*/ 208348 h 4702174"/>
              <a:gd name="connsiteX2910" fmla="*/ 1112216 w 2781301"/>
              <a:gd name="connsiteY2910" fmla="*/ 203244 h 4702174"/>
              <a:gd name="connsiteX2911" fmla="*/ 1114815 w 2781301"/>
              <a:gd name="connsiteY2911" fmla="*/ 203244 h 4702174"/>
              <a:gd name="connsiteX2912" fmla="*/ 1117413 w 2781301"/>
              <a:gd name="connsiteY2912" fmla="*/ 203244 h 4702174"/>
              <a:gd name="connsiteX2913" fmla="*/ 1117413 w 2781301"/>
              <a:gd name="connsiteY2913" fmla="*/ 205836 h 4702174"/>
              <a:gd name="connsiteX2914" fmla="*/ 1112216 w 2781301"/>
              <a:gd name="connsiteY2914" fmla="*/ 205836 h 4702174"/>
              <a:gd name="connsiteX2915" fmla="*/ 1112216 w 2781301"/>
              <a:gd name="connsiteY2915" fmla="*/ 203244 h 4702174"/>
              <a:gd name="connsiteX2916" fmla="*/ 1112216 w 2781301"/>
              <a:gd name="connsiteY2916" fmla="*/ 195467 h 4702174"/>
              <a:gd name="connsiteX2917" fmla="*/ 1117413 w 2781301"/>
              <a:gd name="connsiteY2917" fmla="*/ 195467 h 4702174"/>
              <a:gd name="connsiteX2918" fmla="*/ 1117413 w 2781301"/>
              <a:gd name="connsiteY2918" fmla="*/ 203244 h 4702174"/>
              <a:gd name="connsiteX2919" fmla="*/ 1114815 w 2781301"/>
              <a:gd name="connsiteY2919" fmla="*/ 198060 h 4702174"/>
              <a:gd name="connsiteX2920" fmla="*/ 1112216 w 2781301"/>
              <a:gd name="connsiteY2920" fmla="*/ 195467 h 4702174"/>
              <a:gd name="connsiteX2921" fmla="*/ 1631700 w 2781301"/>
              <a:gd name="connsiteY2921" fmla="*/ 184561 h 4702174"/>
              <a:gd name="connsiteX2922" fmla="*/ 1616111 w 2781301"/>
              <a:gd name="connsiteY2922" fmla="*/ 223445 h 4702174"/>
              <a:gd name="connsiteX2923" fmla="*/ 1618709 w 2781301"/>
              <a:gd name="connsiteY2923" fmla="*/ 228632 h 4702174"/>
              <a:gd name="connsiteX2924" fmla="*/ 1631700 w 2781301"/>
              <a:gd name="connsiteY2924" fmla="*/ 228632 h 4702174"/>
              <a:gd name="connsiteX2925" fmla="*/ 1634298 w 2781301"/>
              <a:gd name="connsiteY2925" fmla="*/ 228632 h 4702174"/>
              <a:gd name="connsiteX2926" fmla="*/ 1631700 w 2781301"/>
              <a:gd name="connsiteY2926" fmla="*/ 231225 h 4702174"/>
              <a:gd name="connsiteX2927" fmla="*/ 1618709 w 2781301"/>
              <a:gd name="connsiteY2927" fmla="*/ 231225 h 4702174"/>
              <a:gd name="connsiteX2928" fmla="*/ 1613513 w 2781301"/>
              <a:gd name="connsiteY2928" fmla="*/ 226041 h 4702174"/>
              <a:gd name="connsiteX2929" fmla="*/ 1631700 w 2781301"/>
              <a:gd name="connsiteY2929" fmla="*/ 184561 h 4702174"/>
              <a:gd name="connsiteX2930" fmla="*/ 1029076 w 2781301"/>
              <a:gd name="connsiteY2930" fmla="*/ 164358 h 4702174"/>
              <a:gd name="connsiteX2931" fmla="*/ 1039469 w 2781301"/>
              <a:gd name="connsiteY2931" fmla="*/ 200652 h 4702174"/>
              <a:gd name="connsiteX2932" fmla="*/ 1034272 w 2781301"/>
              <a:gd name="connsiteY2932" fmla="*/ 203244 h 4702174"/>
              <a:gd name="connsiteX2933" fmla="*/ 1026478 w 2781301"/>
              <a:gd name="connsiteY2933" fmla="*/ 200652 h 4702174"/>
              <a:gd name="connsiteX2934" fmla="*/ 1026478 w 2781301"/>
              <a:gd name="connsiteY2934" fmla="*/ 192876 h 4702174"/>
              <a:gd name="connsiteX2935" fmla="*/ 1036871 w 2781301"/>
              <a:gd name="connsiteY2935" fmla="*/ 190283 h 4702174"/>
              <a:gd name="connsiteX2936" fmla="*/ 1039469 w 2781301"/>
              <a:gd name="connsiteY2936" fmla="*/ 195467 h 4702174"/>
              <a:gd name="connsiteX2937" fmla="*/ 1039469 w 2781301"/>
              <a:gd name="connsiteY2937" fmla="*/ 182505 h 4702174"/>
              <a:gd name="connsiteX2938" fmla="*/ 1029076 w 2781301"/>
              <a:gd name="connsiteY2938" fmla="*/ 164358 h 4702174"/>
              <a:gd name="connsiteX2939" fmla="*/ 1005693 w 2781301"/>
              <a:gd name="connsiteY2939" fmla="*/ 156580 h 4702174"/>
              <a:gd name="connsiteX2940" fmla="*/ 969319 w 2781301"/>
              <a:gd name="connsiteY2940" fmla="*/ 174727 h 4702174"/>
              <a:gd name="connsiteX2941" fmla="*/ 961525 w 2781301"/>
              <a:gd name="connsiteY2941" fmla="*/ 223983 h 4702174"/>
              <a:gd name="connsiteX2942" fmla="*/ 979712 w 2781301"/>
              <a:gd name="connsiteY2942" fmla="*/ 247315 h 4702174"/>
              <a:gd name="connsiteX2943" fmla="*/ 984908 w 2781301"/>
              <a:gd name="connsiteY2943" fmla="*/ 252503 h 4702174"/>
              <a:gd name="connsiteX2944" fmla="*/ 1055058 w 2781301"/>
              <a:gd name="connsiteY2944" fmla="*/ 236947 h 4702174"/>
              <a:gd name="connsiteX2945" fmla="*/ 1138198 w 2781301"/>
              <a:gd name="connsiteY2945" fmla="*/ 234355 h 4702174"/>
              <a:gd name="connsiteX2946" fmla="*/ 1179768 w 2781301"/>
              <a:gd name="connsiteY2946" fmla="*/ 244724 h 4702174"/>
              <a:gd name="connsiteX2947" fmla="*/ 1229133 w 2781301"/>
              <a:gd name="connsiteY2947" fmla="*/ 262870 h 4702174"/>
              <a:gd name="connsiteX2948" fmla="*/ 1270703 w 2781301"/>
              <a:gd name="connsiteY2948" fmla="*/ 291387 h 4702174"/>
              <a:gd name="connsiteX2949" fmla="*/ 1213544 w 2781301"/>
              <a:gd name="connsiteY2949" fmla="*/ 252503 h 4702174"/>
              <a:gd name="connsiteX2950" fmla="*/ 1184964 w 2781301"/>
              <a:gd name="connsiteY2950" fmla="*/ 239538 h 4702174"/>
              <a:gd name="connsiteX2951" fmla="*/ 1127805 w 2781301"/>
              <a:gd name="connsiteY2951" fmla="*/ 218799 h 4702174"/>
              <a:gd name="connsiteX2952" fmla="*/ 1107020 w 2781301"/>
              <a:gd name="connsiteY2952" fmla="*/ 211023 h 4702174"/>
              <a:gd name="connsiteX2953" fmla="*/ 1101824 w 2781301"/>
              <a:gd name="connsiteY2953" fmla="*/ 203244 h 4702174"/>
              <a:gd name="connsiteX2954" fmla="*/ 1104422 w 2781301"/>
              <a:gd name="connsiteY2954" fmla="*/ 198060 h 4702174"/>
              <a:gd name="connsiteX2955" fmla="*/ 1112216 w 2781301"/>
              <a:gd name="connsiteY2955" fmla="*/ 195467 h 4702174"/>
              <a:gd name="connsiteX2956" fmla="*/ 1107020 w 2781301"/>
              <a:gd name="connsiteY2956" fmla="*/ 198060 h 4702174"/>
              <a:gd name="connsiteX2957" fmla="*/ 1107020 w 2781301"/>
              <a:gd name="connsiteY2957" fmla="*/ 208432 h 4702174"/>
              <a:gd name="connsiteX2958" fmla="*/ 1127805 w 2781301"/>
              <a:gd name="connsiteY2958" fmla="*/ 216207 h 4702174"/>
              <a:gd name="connsiteX2959" fmla="*/ 1213544 w 2781301"/>
              <a:gd name="connsiteY2959" fmla="*/ 249907 h 4702174"/>
              <a:gd name="connsiteX2960" fmla="*/ 1278497 w 2781301"/>
              <a:gd name="connsiteY2960" fmla="*/ 293979 h 4702174"/>
              <a:gd name="connsiteX2961" fmla="*/ 1309675 w 2781301"/>
              <a:gd name="connsiteY2961" fmla="*/ 325089 h 4702174"/>
              <a:gd name="connsiteX2962" fmla="*/ 1385021 w 2781301"/>
              <a:gd name="connsiteY2962" fmla="*/ 491006 h 4702174"/>
              <a:gd name="connsiteX2963" fmla="*/ 1366834 w 2781301"/>
              <a:gd name="connsiteY2963" fmla="*/ 392492 h 4702174"/>
              <a:gd name="connsiteX2964" fmla="*/ 1338254 w 2781301"/>
              <a:gd name="connsiteY2964" fmla="*/ 335458 h 4702174"/>
              <a:gd name="connsiteX2965" fmla="*/ 1356441 w 2781301"/>
              <a:gd name="connsiteY2965" fmla="*/ 363976 h 4702174"/>
              <a:gd name="connsiteX2966" fmla="*/ 1351245 w 2781301"/>
              <a:gd name="connsiteY2966" fmla="*/ 286202 h 4702174"/>
              <a:gd name="connsiteX2967" fmla="*/ 1387619 w 2781301"/>
              <a:gd name="connsiteY2967" fmla="*/ 286202 h 4702174"/>
              <a:gd name="connsiteX2968" fmla="*/ 1390217 w 2781301"/>
              <a:gd name="connsiteY2968" fmla="*/ 306941 h 4702174"/>
              <a:gd name="connsiteX2969" fmla="*/ 1382423 w 2781301"/>
              <a:gd name="connsiteY2969" fmla="*/ 293979 h 4702174"/>
              <a:gd name="connsiteX2970" fmla="*/ 1356441 w 2781301"/>
              <a:gd name="connsiteY2970" fmla="*/ 330274 h 4702174"/>
              <a:gd name="connsiteX2971" fmla="*/ 1387619 w 2781301"/>
              <a:gd name="connsiteY2971" fmla="*/ 511746 h 4702174"/>
              <a:gd name="connsiteX2972" fmla="*/ 1387619 w 2781301"/>
              <a:gd name="connsiteY2972" fmla="*/ 519521 h 4702174"/>
              <a:gd name="connsiteX2973" fmla="*/ 1382423 w 2781301"/>
              <a:gd name="connsiteY2973" fmla="*/ 524706 h 4702174"/>
              <a:gd name="connsiteX2974" fmla="*/ 1373654 w 2781301"/>
              <a:gd name="connsiteY2974" fmla="*/ 461638 h 4702174"/>
              <a:gd name="connsiteX2975" fmla="*/ 1367966 w 2781301"/>
              <a:gd name="connsiteY2975" fmla="*/ 446087 h 4702174"/>
              <a:gd name="connsiteX2976" fmla="*/ 1366838 w 2781301"/>
              <a:gd name="connsiteY2976" fmla="*/ 446087 h 4702174"/>
              <a:gd name="connsiteX2977" fmla="*/ 1367763 w 2781301"/>
              <a:gd name="connsiteY2977" fmla="*/ 445532 h 4702174"/>
              <a:gd name="connsiteX2978" fmla="*/ 1361637 w 2781301"/>
              <a:gd name="connsiteY2978" fmla="*/ 428787 h 4702174"/>
              <a:gd name="connsiteX2979" fmla="*/ 1343451 w 2781301"/>
              <a:gd name="connsiteY2979" fmla="*/ 405456 h 4702174"/>
              <a:gd name="connsiteX2980" fmla="*/ 1335656 w 2781301"/>
              <a:gd name="connsiteY2980" fmla="*/ 400269 h 4702174"/>
              <a:gd name="connsiteX2981" fmla="*/ 1333058 w 2781301"/>
              <a:gd name="connsiteY2981" fmla="*/ 397676 h 4702174"/>
              <a:gd name="connsiteX2982" fmla="*/ 1338254 w 2781301"/>
              <a:gd name="connsiteY2982" fmla="*/ 400269 h 4702174"/>
              <a:gd name="connsiteX2983" fmla="*/ 1343451 w 2781301"/>
              <a:gd name="connsiteY2983" fmla="*/ 402864 h 4702174"/>
              <a:gd name="connsiteX2984" fmla="*/ 1353843 w 2781301"/>
              <a:gd name="connsiteY2984" fmla="*/ 415823 h 4702174"/>
              <a:gd name="connsiteX2985" fmla="*/ 1325264 w 2781301"/>
              <a:gd name="connsiteY2985" fmla="*/ 371752 h 4702174"/>
              <a:gd name="connsiteX2986" fmla="*/ 1299282 w 2781301"/>
              <a:gd name="connsiteY2986" fmla="*/ 345829 h 4702174"/>
              <a:gd name="connsiteX2987" fmla="*/ 1265506 w 2781301"/>
              <a:gd name="connsiteY2987" fmla="*/ 325089 h 4702174"/>
              <a:gd name="connsiteX2988" fmla="*/ 1260310 w 2781301"/>
              <a:gd name="connsiteY2988" fmla="*/ 325089 h 4702174"/>
              <a:gd name="connsiteX2989" fmla="*/ 1249918 w 2781301"/>
              <a:gd name="connsiteY2989" fmla="*/ 330274 h 4702174"/>
              <a:gd name="connsiteX2990" fmla="*/ 1247320 w 2781301"/>
              <a:gd name="connsiteY2990" fmla="*/ 332866 h 4702174"/>
              <a:gd name="connsiteX2991" fmla="*/ 1252516 w 2781301"/>
              <a:gd name="connsiteY2991" fmla="*/ 345829 h 4702174"/>
              <a:gd name="connsiteX2992" fmla="*/ 1262908 w 2781301"/>
              <a:gd name="connsiteY2992" fmla="*/ 348420 h 4702174"/>
              <a:gd name="connsiteX2993" fmla="*/ 1249918 w 2781301"/>
              <a:gd name="connsiteY2993" fmla="*/ 348420 h 4702174"/>
              <a:gd name="connsiteX2994" fmla="*/ 1244721 w 2781301"/>
              <a:gd name="connsiteY2994" fmla="*/ 332866 h 4702174"/>
              <a:gd name="connsiteX2995" fmla="*/ 1249918 w 2781301"/>
              <a:gd name="connsiteY2995" fmla="*/ 327681 h 4702174"/>
              <a:gd name="connsiteX2996" fmla="*/ 1265506 w 2781301"/>
              <a:gd name="connsiteY2996" fmla="*/ 322497 h 4702174"/>
              <a:gd name="connsiteX2997" fmla="*/ 1294086 w 2781301"/>
              <a:gd name="connsiteY2997" fmla="*/ 340645 h 4702174"/>
              <a:gd name="connsiteX2998" fmla="*/ 1270703 w 2781301"/>
              <a:gd name="connsiteY2998" fmla="*/ 319905 h 4702174"/>
              <a:gd name="connsiteX2999" fmla="*/ 1262908 w 2781301"/>
              <a:gd name="connsiteY2999" fmla="*/ 314719 h 4702174"/>
              <a:gd name="connsiteX3000" fmla="*/ 1197955 w 2781301"/>
              <a:gd name="connsiteY3000" fmla="*/ 309534 h 4702174"/>
              <a:gd name="connsiteX3001" fmla="*/ 1177170 w 2781301"/>
              <a:gd name="connsiteY3001" fmla="*/ 348420 h 4702174"/>
              <a:gd name="connsiteX3002" fmla="*/ 1200553 w 2781301"/>
              <a:gd name="connsiteY3002" fmla="*/ 351013 h 4702174"/>
              <a:gd name="connsiteX3003" fmla="*/ 1156385 w 2781301"/>
              <a:gd name="connsiteY3003" fmla="*/ 361384 h 4702174"/>
              <a:gd name="connsiteX3004" fmla="*/ 1192759 w 2781301"/>
              <a:gd name="connsiteY3004" fmla="*/ 299165 h 4702174"/>
              <a:gd name="connsiteX3005" fmla="*/ 1239525 w 2781301"/>
              <a:gd name="connsiteY3005" fmla="*/ 301758 h 4702174"/>
              <a:gd name="connsiteX3006" fmla="*/ 1112216 w 2781301"/>
              <a:gd name="connsiteY3006" fmla="*/ 293979 h 4702174"/>
              <a:gd name="connsiteX3007" fmla="*/ 1075843 w 2781301"/>
              <a:gd name="connsiteY3007" fmla="*/ 317313 h 4702174"/>
              <a:gd name="connsiteX3008" fmla="*/ 1068048 w 2781301"/>
              <a:gd name="connsiteY3008" fmla="*/ 330274 h 4702174"/>
              <a:gd name="connsiteX3009" fmla="*/ 1065450 w 2781301"/>
              <a:gd name="connsiteY3009" fmla="*/ 332866 h 4702174"/>
              <a:gd name="connsiteX3010" fmla="*/ 1068048 w 2781301"/>
              <a:gd name="connsiteY3010" fmla="*/ 340645 h 4702174"/>
              <a:gd name="connsiteX3011" fmla="*/ 1078441 w 2781301"/>
              <a:gd name="connsiteY3011" fmla="*/ 340645 h 4702174"/>
              <a:gd name="connsiteX3012" fmla="*/ 1068048 w 2781301"/>
              <a:gd name="connsiteY3012" fmla="*/ 343236 h 4702174"/>
              <a:gd name="connsiteX3013" fmla="*/ 1065450 w 2781301"/>
              <a:gd name="connsiteY3013" fmla="*/ 343236 h 4702174"/>
              <a:gd name="connsiteX3014" fmla="*/ 1065450 w 2781301"/>
              <a:gd name="connsiteY3014" fmla="*/ 327681 h 4702174"/>
              <a:gd name="connsiteX3015" fmla="*/ 1075843 w 2781301"/>
              <a:gd name="connsiteY3015" fmla="*/ 314719 h 4702174"/>
              <a:gd name="connsiteX3016" fmla="*/ 1096628 w 2781301"/>
              <a:gd name="connsiteY3016" fmla="*/ 299165 h 4702174"/>
              <a:gd name="connsiteX3017" fmla="*/ 1062852 w 2781301"/>
              <a:gd name="connsiteY3017" fmla="*/ 314719 h 4702174"/>
              <a:gd name="connsiteX3018" fmla="*/ 1039469 w 2781301"/>
              <a:gd name="connsiteY3018" fmla="*/ 335458 h 4702174"/>
              <a:gd name="connsiteX3019" fmla="*/ 1013487 w 2781301"/>
              <a:gd name="connsiteY3019" fmla="*/ 382124 h 4702174"/>
              <a:gd name="connsiteX3020" fmla="*/ 1014786 w 2781301"/>
              <a:gd name="connsiteY3020" fmla="*/ 409992 h 4702174"/>
              <a:gd name="connsiteX3021" fmla="*/ 1018116 w 2781301"/>
              <a:gd name="connsiteY3021" fmla="*/ 415924 h 4702174"/>
              <a:gd name="connsiteX3022" fmla="*/ 1041078 w 2781301"/>
              <a:gd name="connsiteY3022" fmla="*/ 415924 h 4702174"/>
              <a:gd name="connsiteX3023" fmla="*/ 1055091 w 2781301"/>
              <a:gd name="connsiteY3023" fmla="*/ 415924 h 4702174"/>
              <a:gd name="connsiteX3024" fmla="*/ 1055058 w 2781301"/>
              <a:gd name="connsiteY3024" fmla="*/ 415823 h 4702174"/>
              <a:gd name="connsiteX3025" fmla="*/ 1062852 w 2781301"/>
              <a:gd name="connsiteY3025" fmla="*/ 413231 h 4702174"/>
              <a:gd name="connsiteX3026" fmla="*/ 1065450 w 2781301"/>
              <a:gd name="connsiteY3026" fmla="*/ 415823 h 4702174"/>
              <a:gd name="connsiteX3027" fmla="*/ 1060254 w 2781301"/>
              <a:gd name="connsiteY3027" fmla="*/ 415823 h 4702174"/>
              <a:gd name="connsiteX3028" fmla="*/ 1057656 w 2781301"/>
              <a:gd name="connsiteY3028" fmla="*/ 415823 h 4702174"/>
              <a:gd name="connsiteX3029" fmla="*/ 1057656 w 2781301"/>
              <a:gd name="connsiteY3029" fmla="*/ 415924 h 4702174"/>
              <a:gd name="connsiteX3030" fmla="*/ 1065450 w 2781301"/>
              <a:gd name="connsiteY3030" fmla="*/ 415924 h 4702174"/>
              <a:gd name="connsiteX3031" fmla="*/ 1065450 w 2781301"/>
              <a:gd name="connsiteY3031" fmla="*/ 415823 h 4702174"/>
              <a:gd name="connsiteX3032" fmla="*/ 1065517 w 2781301"/>
              <a:gd name="connsiteY3032" fmla="*/ 415924 h 4702174"/>
              <a:gd name="connsiteX3033" fmla="*/ 1104407 w 2781301"/>
              <a:gd name="connsiteY3033" fmla="*/ 415924 h 4702174"/>
              <a:gd name="connsiteX3034" fmla="*/ 1310398 w 2781301"/>
              <a:gd name="connsiteY3034" fmla="*/ 415924 h 4702174"/>
              <a:gd name="connsiteX3035" fmla="*/ 1320801 w 2781301"/>
              <a:gd name="connsiteY3035" fmla="*/ 425449 h 4702174"/>
              <a:gd name="connsiteX3036" fmla="*/ 1168289 w 2781301"/>
              <a:gd name="connsiteY3036" fmla="*/ 425449 h 4702174"/>
              <a:gd name="connsiteX3037" fmla="*/ 1149109 w 2781301"/>
              <a:gd name="connsiteY3037" fmla="*/ 425449 h 4702174"/>
              <a:gd name="connsiteX3038" fmla="*/ 1165453 w 2781301"/>
              <a:gd name="connsiteY3038" fmla="*/ 438149 h 4702174"/>
              <a:gd name="connsiteX3039" fmla="*/ 1208662 w 2781301"/>
              <a:gd name="connsiteY3039" fmla="*/ 438149 h 4702174"/>
              <a:gd name="connsiteX3040" fmla="*/ 1330467 w 2781301"/>
              <a:gd name="connsiteY3040" fmla="*/ 438149 h 4702174"/>
              <a:gd name="connsiteX3041" fmla="*/ 1338263 w 2781301"/>
              <a:gd name="connsiteY3041" fmla="*/ 452437 h 4702174"/>
              <a:gd name="connsiteX3042" fmla="*/ 1178198 w 2781301"/>
              <a:gd name="connsiteY3042" fmla="*/ 452437 h 4702174"/>
              <a:gd name="connsiteX3043" fmla="*/ 1175907 w 2781301"/>
              <a:gd name="connsiteY3043" fmla="*/ 452437 h 4702174"/>
              <a:gd name="connsiteX3044" fmla="*/ 1182216 w 2781301"/>
              <a:gd name="connsiteY3044" fmla="*/ 465137 h 4702174"/>
              <a:gd name="connsiteX3045" fmla="*/ 1217150 w 2781301"/>
              <a:gd name="connsiteY3045" fmla="*/ 465137 h 4702174"/>
              <a:gd name="connsiteX3046" fmla="*/ 1345768 w 2781301"/>
              <a:gd name="connsiteY3046" fmla="*/ 465137 h 4702174"/>
              <a:gd name="connsiteX3047" fmla="*/ 1350963 w 2781301"/>
              <a:gd name="connsiteY3047" fmla="*/ 477837 h 4702174"/>
              <a:gd name="connsiteX3048" fmla="*/ 1253295 w 2781301"/>
              <a:gd name="connsiteY3048" fmla="*/ 477837 h 4702174"/>
              <a:gd name="connsiteX3049" fmla="*/ 1183473 w 2781301"/>
              <a:gd name="connsiteY3049" fmla="*/ 477837 h 4702174"/>
              <a:gd name="connsiteX3050" fmla="*/ 1183987 w 2781301"/>
              <a:gd name="connsiteY3050" fmla="*/ 487250 h 4702174"/>
              <a:gd name="connsiteX3051" fmla="*/ 1127805 w 2781301"/>
              <a:gd name="connsiteY3051" fmla="*/ 553223 h 4702174"/>
              <a:gd name="connsiteX3052" fmla="*/ 938141 w 2781301"/>
              <a:gd name="connsiteY3052" fmla="*/ 439155 h 4702174"/>
              <a:gd name="connsiteX3053" fmla="*/ 982310 w 2781301"/>
              <a:gd name="connsiteY3053" fmla="*/ 327681 h 4702174"/>
              <a:gd name="connsiteX3054" fmla="*/ 1161581 w 2781301"/>
              <a:gd name="connsiteY3054" fmla="*/ 255094 h 4702174"/>
              <a:gd name="connsiteX3055" fmla="*/ 1125207 w 2781301"/>
              <a:gd name="connsiteY3055" fmla="*/ 252503 h 4702174"/>
              <a:gd name="connsiteX3056" fmla="*/ 997899 w 2781301"/>
              <a:gd name="connsiteY3056" fmla="*/ 299165 h 4702174"/>
              <a:gd name="connsiteX3057" fmla="*/ 940740 w 2781301"/>
              <a:gd name="connsiteY3057" fmla="*/ 351013 h 4702174"/>
              <a:gd name="connsiteX3058" fmla="*/ 907289 w 2781301"/>
              <a:gd name="connsiteY3058" fmla="*/ 411613 h 4702174"/>
              <a:gd name="connsiteX3059" fmla="*/ 897703 w 2781301"/>
              <a:gd name="connsiteY3059" fmla="*/ 444092 h 4702174"/>
              <a:gd name="connsiteX3060" fmla="*/ 902417 w 2781301"/>
              <a:gd name="connsiteY3060" fmla="*/ 420684 h 4702174"/>
              <a:gd name="connsiteX3061" fmla="*/ 927749 w 2781301"/>
              <a:gd name="connsiteY3061" fmla="*/ 366568 h 4702174"/>
              <a:gd name="connsiteX3062" fmla="*/ 914758 w 2781301"/>
              <a:gd name="connsiteY3062" fmla="*/ 384716 h 4702174"/>
              <a:gd name="connsiteX3063" fmla="*/ 873188 w 2781301"/>
              <a:gd name="connsiteY3063" fmla="*/ 506559 h 4702174"/>
              <a:gd name="connsiteX3064" fmla="*/ 891375 w 2781301"/>
              <a:gd name="connsiteY3064" fmla="*/ 636180 h 4702174"/>
              <a:gd name="connsiteX3065" fmla="*/ 919954 w 2781301"/>
              <a:gd name="connsiteY3065" fmla="*/ 680252 h 4702174"/>
              <a:gd name="connsiteX3066" fmla="*/ 904366 w 2781301"/>
              <a:gd name="connsiteY3066" fmla="*/ 675066 h 4702174"/>
              <a:gd name="connsiteX3067" fmla="*/ 886179 w 2781301"/>
              <a:gd name="connsiteY3067" fmla="*/ 628403 h 4702174"/>
              <a:gd name="connsiteX3068" fmla="*/ 867992 w 2781301"/>
              <a:gd name="connsiteY3068" fmla="*/ 506559 h 4702174"/>
              <a:gd name="connsiteX3069" fmla="*/ 896571 w 2781301"/>
              <a:gd name="connsiteY3069" fmla="*/ 410640 h 4702174"/>
              <a:gd name="connsiteX3070" fmla="*/ 888777 w 2781301"/>
              <a:gd name="connsiteY3070" fmla="*/ 421008 h 4702174"/>
              <a:gd name="connsiteX3071" fmla="*/ 878384 w 2781301"/>
              <a:gd name="connsiteY3071" fmla="*/ 433971 h 4702174"/>
              <a:gd name="connsiteX3072" fmla="*/ 766665 w 2781301"/>
              <a:gd name="connsiteY3072" fmla="*/ 654328 h 4702174"/>
              <a:gd name="connsiteX3073" fmla="*/ 774459 w 2781301"/>
              <a:gd name="connsiteY3073" fmla="*/ 708770 h 4702174"/>
              <a:gd name="connsiteX3074" fmla="*/ 792646 w 2781301"/>
              <a:gd name="connsiteY3074" fmla="*/ 716546 h 4702174"/>
              <a:gd name="connsiteX3075" fmla="*/ 771861 w 2781301"/>
              <a:gd name="connsiteY3075" fmla="*/ 711362 h 4702174"/>
              <a:gd name="connsiteX3076" fmla="*/ 764066 w 2781301"/>
              <a:gd name="connsiteY3076" fmla="*/ 651735 h 4702174"/>
              <a:gd name="connsiteX3077" fmla="*/ 855001 w 2781301"/>
              <a:gd name="connsiteY3077" fmla="*/ 467674 h 4702174"/>
              <a:gd name="connsiteX3078" fmla="*/ 795244 w 2781301"/>
              <a:gd name="connsiteY3078" fmla="*/ 555817 h 4702174"/>
              <a:gd name="connsiteX3079" fmla="*/ 769263 w 2781301"/>
              <a:gd name="connsiteY3079" fmla="*/ 592109 h 4702174"/>
              <a:gd name="connsiteX3080" fmla="*/ 730291 w 2781301"/>
              <a:gd name="connsiteY3080" fmla="*/ 643959 h 4702174"/>
              <a:gd name="connsiteX3081" fmla="*/ 758870 w 2781301"/>
              <a:gd name="connsiteY3081" fmla="*/ 605072 h 4702174"/>
              <a:gd name="connsiteX3082" fmla="*/ 699113 w 2781301"/>
              <a:gd name="connsiteY3082" fmla="*/ 651735 h 4702174"/>
              <a:gd name="connsiteX3083" fmla="*/ 649748 w 2781301"/>
              <a:gd name="connsiteY3083" fmla="*/ 638773 h 4702174"/>
              <a:gd name="connsiteX3084" fmla="*/ 699113 w 2781301"/>
              <a:gd name="connsiteY3084" fmla="*/ 649143 h 4702174"/>
              <a:gd name="connsiteX3085" fmla="*/ 790048 w 2781301"/>
              <a:gd name="connsiteY3085" fmla="*/ 553223 h 4702174"/>
              <a:gd name="connsiteX3086" fmla="*/ 756272 w 2781301"/>
              <a:gd name="connsiteY3086" fmla="*/ 576558 h 4702174"/>
              <a:gd name="connsiteX3087" fmla="*/ 792646 w 2781301"/>
              <a:gd name="connsiteY3087" fmla="*/ 548038 h 4702174"/>
              <a:gd name="connsiteX3088" fmla="*/ 795244 w 2781301"/>
              <a:gd name="connsiteY3088" fmla="*/ 542853 h 4702174"/>
              <a:gd name="connsiteX3089" fmla="*/ 829020 w 2781301"/>
              <a:gd name="connsiteY3089" fmla="*/ 493598 h 4702174"/>
              <a:gd name="connsiteX3090" fmla="*/ 810833 w 2781301"/>
              <a:gd name="connsiteY3090" fmla="*/ 506559 h 4702174"/>
              <a:gd name="connsiteX3091" fmla="*/ 800440 w 2781301"/>
              <a:gd name="connsiteY3091" fmla="*/ 503967 h 4702174"/>
              <a:gd name="connsiteX3092" fmla="*/ 797842 w 2781301"/>
              <a:gd name="connsiteY3092" fmla="*/ 501374 h 4702174"/>
              <a:gd name="connsiteX3093" fmla="*/ 800440 w 2781301"/>
              <a:gd name="connsiteY3093" fmla="*/ 493598 h 4702174"/>
              <a:gd name="connsiteX3094" fmla="*/ 800440 w 2781301"/>
              <a:gd name="connsiteY3094" fmla="*/ 501374 h 4702174"/>
              <a:gd name="connsiteX3095" fmla="*/ 803038 w 2781301"/>
              <a:gd name="connsiteY3095" fmla="*/ 503967 h 4702174"/>
              <a:gd name="connsiteX3096" fmla="*/ 805637 w 2781301"/>
              <a:gd name="connsiteY3096" fmla="*/ 503967 h 4702174"/>
              <a:gd name="connsiteX3097" fmla="*/ 808235 w 2781301"/>
              <a:gd name="connsiteY3097" fmla="*/ 503967 h 4702174"/>
              <a:gd name="connsiteX3098" fmla="*/ 831618 w 2781301"/>
              <a:gd name="connsiteY3098" fmla="*/ 488412 h 4702174"/>
              <a:gd name="connsiteX3099" fmla="*/ 836814 w 2781301"/>
              <a:gd name="connsiteY3099" fmla="*/ 483227 h 4702174"/>
              <a:gd name="connsiteX3100" fmla="*/ 861151 w 2781301"/>
              <a:gd name="connsiteY3100" fmla="*/ 446087 h 4702174"/>
              <a:gd name="connsiteX3101" fmla="*/ 861087 w 2781301"/>
              <a:gd name="connsiteY3101" fmla="*/ 446087 h 4702174"/>
              <a:gd name="connsiteX3102" fmla="*/ 860425 w 2781301"/>
              <a:gd name="connsiteY3102" fmla="*/ 446087 h 4702174"/>
              <a:gd name="connsiteX3103" fmla="*/ 860425 w 2781301"/>
              <a:gd name="connsiteY3103" fmla="*/ 444499 h 4702174"/>
              <a:gd name="connsiteX3104" fmla="*/ 862192 w 2781301"/>
              <a:gd name="connsiteY3104" fmla="*/ 444499 h 4702174"/>
              <a:gd name="connsiteX3105" fmla="*/ 880982 w 2781301"/>
              <a:gd name="connsiteY3105" fmla="*/ 415823 h 4702174"/>
              <a:gd name="connsiteX3106" fmla="*/ 995300 w 2781301"/>
              <a:gd name="connsiteY3106" fmla="*/ 293979 h 4702174"/>
              <a:gd name="connsiteX3107" fmla="*/ 1075843 w 2781301"/>
              <a:gd name="connsiteY3107" fmla="*/ 255094 h 4702174"/>
              <a:gd name="connsiteX3108" fmla="*/ 1055058 w 2781301"/>
              <a:gd name="connsiteY3108" fmla="*/ 260278 h 4702174"/>
              <a:gd name="connsiteX3109" fmla="*/ 1013487 w 2781301"/>
              <a:gd name="connsiteY3109" fmla="*/ 265462 h 4702174"/>
              <a:gd name="connsiteX3110" fmla="*/ 919954 w 2781301"/>
              <a:gd name="connsiteY3110" fmla="*/ 314719 h 4702174"/>
              <a:gd name="connsiteX3111" fmla="*/ 880982 w 2781301"/>
              <a:gd name="connsiteY3111" fmla="*/ 335458 h 4702174"/>
              <a:gd name="connsiteX3112" fmla="*/ 886179 w 2781301"/>
              <a:gd name="connsiteY3112" fmla="*/ 374344 h 4702174"/>
              <a:gd name="connsiteX3113" fmla="*/ 888777 w 2781301"/>
              <a:gd name="connsiteY3113" fmla="*/ 345829 h 4702174"/>
              <a:gd name="connsiteX3114" fmla="*/ 906964 w 2781301"/>
              <a:gd name="connsiteY3114" fmla="*/ 363976 h 4702174"/>
              <a:gd name="connsiteX3115" fmla="*/ 862796 w 2781301"/>
              <a:gd name="connsiteY3115" fmla="*/ 376937 h 4702174"/>
              <a:gd name="connsiteX3116" fmla="*/ 873188 w 2781301"/>
              <a:gd name="connsiteY3116" fmla="*/ 340645 h 4702174"/>
              <a:gd name="connsiteX3117" fmla="*/ 860197 w 2781301"/>
              <a:gd name="connsiteY3117" fmla="*/ 345829 h 4702174"/>
              <a:gd name="connsiteX3118" fmla="*/ 857599 w 2781301"/>
              <a:gd name="connsiteY3118" fmla="*/ 348420 h 4702174"/>
              <a:gd name="connsiteX3119" fmla="*/ 839412 w 2781301"/>
              <a:gd name="connsiteY3119" fmla="*/ 376937 h 4702174"/>
              <a:gd name="connsiteX3120" fmla="*/ 836814 w 2781301"/>
              <a:gd name="connsiteY3120" fmla="*/ 413231 h 4702174"/>
              <a:gd name="connsiteX3121" fmla="*/ 844609 w 2781301"/>
              <a:gd name="connsiteY3121" fmla="*/ 415823 h 4702174"/>
              <a:gd name="connsiteX3122" fmla="*/ 849805 w 2781301"/>
              <a:gd name="connsiteY3122" fmla="*/ 415823 h 4702174"/>
              <a:gd name="connsiteX3123" fmla="*/ 852403 w 2781301"/>
              <a:gd name="connsiteY3123" fmla="*/ 413231 h 4702174"/>
              <a:gd name="connsiteX3124" fmla="*/ 852403 w 2781301"/>
              <a:gd name="connsiteY3124" fmla="*/ 415823 h 4702174"/>
              <a:gd name="connsiteX3125" fmla="*/ 836814 w 2781301"/>
              <a:gd name="connsiteY3125" fmla="*/ 415823 h 4702174"/>
              <a:gd name="connsiteX3126" fmla="*/ 836814 w 2781301"/>
              <a:gd name="connsiteY3126" fmla="*/ 374344 h 4702174"/>
              <a:gd name="connsiteX3127" fmla="*/ 855001 w 2781301"/>
              <a:gd name="connsiteY3127" fmla="*/ 348420 h 4702174"/>
              <a:gd name="connsiteX3128" fmla="*/ 756272 w 2781301"/>
              <a:gd name="connsiteY3128" fmla="*/ 395084 h 4702174"/>
              <a:gd name="connsiteX3129" fmla="*/ 751076 w 2781301"/>
              <a:gd name="connsiteY3129" fmla="*/ 397676 h 4702174"/>
              <a:gd name="connsiteX3130" fmla="*/ 735487 w 2781301"/>
              <a:gd name="connsiteY3130" fmla="*/ 405456 h 4702174"/>
              <a:gd name="connsiteX3131" fmla="*/ 680926 w 2781301"/>
              <a:gd name="connsiteY3131" fmla="*/ 439155 h 4702174"/>
              <a:gd name="connsiteX3132" fmla="*/ 670534 w 2781301"/>
              <a:gd name="connsiteY3132" fmla="*/ 449526 h 4702174"/>
              <a:gd name="connsiteX3133" fmla="*/ 662739 w 2781301"/>
              <a:gd name="connsiteY3133" fmla="*/ 462487 h 4702174"/>
              <a:gd name="connsiteX3134" fmla="*/ 662739 w 2781301"/>
              <a:gd name="connsiteY3134" fmla="*/ 467674 h 4702174"/>
              <a:gd name="connsiteX3135" fmla="*/ 665337 w 2781301"/>
              <a:gd name="connsiteY3135" fmla="*/ 470266 h 4702174"/>
              <a:gd name="connsiteX3136" fmla="*/ 662739 w 2781301"/>
              <a:gd name="connsiteY3136" fmla="*/ 470266 h 4702174"/>
              <a:gd name="connsiteX3137" fmla="*/ 660141 w 2781301"/>
              <a:gd name="connsiteY3137" fmla="*/ 462487 h 4702174"/>
              <a:gd name="connsiteX3138" fmla="*/ 667935 w 2781301"/>
              <a:gd name="connsiteY3138" fmla="*/ 446935 h 4702174"/>
              <a:gd name="connsiteX3139" fmla="*/ 678328 w 2781301"/>
              <a:gd name="connsiteY3139" fmla="*/ 436563 h 4702174"/>
              <a:gd name="connsiteX3140" fmla="*/ 730291 w 2781301"/>
              <a:gd name="connsiteY3140" fmla="*/ 405456 h 4702174"/>
              <a:gd name="connsiteX3141" fmla="*/ 613375 w 2781301"/>
              <a:gd name="connsiteY3141" fmla="*/ 436563 h 4702174"/>
              <a:gd name="connsiteX3142" fmla="*/ 579599 w 2781301"/>
              <a:gd name="connsiteY3142" fmla="*/ 439155 h 4702174"/>
              <a:gd name="connsiteX3143" fmla="*/ 532832 w 2781301"/>
              <a:gd name="connsiteY3143" fmla="*/ 444340 h 4702174"/>
              <a:gd name="connsiteX3144" fmla="*/ 528638 w 2781301"/>
              <a:gd name="connsiteY3144" fmla="*/ 445038 h 4702174"/>
              <a:gd name="connsiteX3145" fmla="*/ 528638 w 2781301"/>
              <a:gd name="connsiteY3145" fmla="*/ 446087 h 4702174"/>
              <a:gd name="connsiteX3146" fmla="*/ 523346 w 2781301"/>
              <a:gd name="connsiteY3146" fmla="*/ 446087 h 4702174"/>
              <a:gd name="connsiteX3147" fmla="*/ 522332 w 2781301"/>
              <a:gd name="connsiteY3147" fmla="*/ 446087 h 4702174"/>
              <a:gd name="connsiteX3148" fmla="*/ 513347 w 2781301"/>
              <a:gd name="connsiteY3148" fmla="*/ 447582 h 4702174"/>
              <a:gd name="connsiteX3149" fmla="*/ 501655 w 2781301"/>
              <a:gd name="connsiteY3149" fmla="*/ 454711 h 4702174"/>
              <a:gd name="connsiteX3150" fmla="*/ 501655 w 2781301"/>
              <a:gd name="connsiteY3150" fmla="*/ 472859 h 4702174"/>
              <a:gd name="connsiteX3151" fmla="*/ 506851 w 2781301"/>
              <a:gd name="connsiteY3151" fmla="*/ 475450 h 4702174"/>
              <a:gd name="connsiteX3152" fmla="*/ 504253 w 2781301"/>
              <a:gd name="connsiteY3152" fmla="*/ 475450 h 4702174"/>
              <a:gd name="connsiteX3153" fmla="*/ 501655 w 2781301"/>
              <a:gd name="connsiteY3153" fmla="*/ 475450 h 4702174"/>
              <a:gd name="connsiteX3154" fmla="*/ 499057 w 2781301"/>
              <a:gd name="connsiteY3154" fmla="*/ 472859 h 4702174"/>
              <a:gd name="connsiteX3155" fmla="*/ 501655 w 2781301"/>
              <a:gd name="connsiteY3155" fmla="*/ 452118 h 4702174"/>
              <a:gd name="connsiteX3156" fmla="*/ 532832 w 2781301"/>
              <a:gd name="connsiteY3156" fmla="*/ 441748 h 4702174"/>
              <a:gd name="connsiteX3157" fmla="*/ 538029 w 2781301"/>
              <a:gd name="connsiteY3157" fmla="*/ 441748 h 4702174"/>
              <a:gd name="connsiteX3158" fmla="*/ 473075 w 2781301"/>
              <a:gd name="connsiteY3158" fmla="*/ 431379 h 4702174"/>
              <a:gd name="connsiteX3159" fmla="*/ 504253 w 2781301"/>
              <a:gd name="connsiteY3159" fmla="*/ 433971 h 4702174"/>
              <a:gd name="connsiteX3160" fmla="*/ 530234 w 2781301"/>
              <a:gd name="connsiteY3160" fmla="*/ 439155 h 4702174"/>
              <a:gd name="connsiteX3161" fmla="*/ 613375 w 2781301"/>
              <a:gd name="connsiteY3161" fmla="*/ 431379 h 4702174"/>
              <a:gd name="connsiteX3162" fmla="*/ 626365 w 2781301"/>
              <a:gd name="connsiteY3162" fmla="*/ 428787 h 4702174"/>
              <a:gd name="connsiteX3163" fmla="*/ 582197 w 2781301"/>
              <a:gd name="connsiteY3163" fmla="*/ 421008 h 4702174"/>
              <a:gd name="connsiteX3164" fmla="*/ 577001 w 2781301"/>
              <a:gd name="connsiteY3164" fmla="*/ 418416 h 4702174"/>
              <a:gd name="connsiteX3165" fmla="*/ 574403 w 2781301"/>
              <a:gd name="connsiteY3165" fmla="*/ 400269 h 4702174"/>
              <a:gd name="connsiteX3166" fmla="*/ 579599 w 2781301"/>
              <a:gd name="connsiteY3166" fmla="*/ 397676 h 4702174"/>
              <a:gd name="connsiteX3167" fmla="*/ 587393 w 2781301"/>
              <a:gd name="connsiteY3167" fmla="*/ 400269 h 4702174"/>
              <a:gd name="connsiteX3168" fmla="*/ 587393 w 2781301"/>
              <a:gd name="connsiteY3168" fmla="*/ 408048 h 4702174"/>
              <a:gd name="connsiteX3169" fmla="*/ 584795 w 2781301"/>
              <a:gd name="connsiteY3169" fmla="*/ 402864 h 4702174"/>
              <a:gd name="connsiteX3170" fmla="*/ 579599 w 2781301"/>
              <a:gd name="connsiteY3170" fmla="*/ 400269 h 4702174"/>
              <a:gd name="connsiteX3171" fmla="*/ 577001 w 2781301"/>
              <a:gd name="connsiteY3171" fmla="*/ 402864 h 4702174"/>
              <a:gd name="connsiteX3172" fmla="*/ 579599 w 2781301"/>
              <a:gd name="connsiteY3172" fmla="*/ 415823 h 4702174"/>
              <a:gd name="connsiteX3173" fmla="*/ 584795 w 2781301"/>
              <a:gd name="connsiteY3173" fmla="*/ 418416 h 4702174"/>
              <a:gd name="connsiteX3174" fmla="*/ 641954 w 2781301"/>
              <a:gd name="connsiteY3174" fmla="*/ 426195 h 4702174"/>
              <a:gd name="connsiteX3175" fmla="*/ 753674 w 2781301"/>
              <a:gd name="connsiteY3175" fmla="*/ 389900 h 4702174"/>
              <a:gd name="connsiteX3176" fmla="*/ 771861 w 2781301"/>
              <a:gd name="connsiteY3176" fmla="*/ 382124 h 4702174"/>
              <a:gd name="connsiteX3177" fmla="*/ 636758 w 2781301"/>
              <a:gd name="connsiteY3177" fmla="*/ 392492 h 4702174"/>
              <a:gd name="connsiteX3178" fmla="*/ 631561 w 2781301"/>
              <a:gd name="connsiteY3178" fmla="*/ 387308 h 4702174"/>
              <a:gd name="connsiteX3179" fmla="*/ 628963 w 2781301"/>
              <a:gd name="connsiteY3179" fmla="*/ 363976 h 4702174"/>
              <a:gd name="connsiteX3180" fmla="*/ 639356 w 2781301"/>
              <a:gd name="connsiteY3180" fmla="*/ 363976 h 4702174"/>
              <a:gd name="connsiteX3181" fmla="*/ 631561 w 2781301"/>
              <a:gd name="connsiteY3181" fmla="*/ 366568 h 4702174"/>
              <a:gd name="connsiteX3182" fmla="*/ 634160 w 2781301"/>
              <a:gd name="connsiteY3182" fmla="*/ 387308 h 4702174"/>
              <a:gd name="connsiteX3183" fmla="*/ 639356 w 2781301"/>
              <a:gd name="connsiteY3183" fmla="*/ 389900 h 4702174"/>
              <a:gd name="connsiteX3184" fmla="*/ 810833 w 2781301"/>
              <a:gd name="connsiteY3184" fmla="*/ 363976 h 4702174"/>
              <a:gd name="connsiteX3185" fmla="*/ 873188 w 2781301"/>
              <a:gd name="connsiteY3185" fmla="*/ 330274 h 4702174"/>
              <a:gd name="connsiteX3186" fmla="*/ 860197 w 2781301"/>
              <a:gd name="connsiteY3186" fmla="*/ 335458 h 4702174"/>
              <a:gd name="connsiteX3187" fmla="*/ 791347 w 2781301"/>
              <a:gd name="connsiteY3187" fmla="*/ 345828 h 4702174"/>
              <a:gd name="connsiteX3188" fmla="*/ 766067 w 2781301"/>
              <a:gd name="connsiteY3188" fmla="*/ 337241 h 4702174"/>
              <a:gd name="connsiteX3189" fmla="*/ 791672 w 2781301"/>
              <a:gd name="connsiteY3189" fmla="*/ 340967 h 4702174"/>
              <a:gd name="connsiteX3190" fmla="*/ 857599 w 2781301"/>
              <a:gd name="connsiteY3190" fmla="*/ 330274 h 4702174"/>
              <a:gd name="connsiteX3191" fmla="*/ 964123 w 2781301"/>
              <a:gd name="connsiteY3191" fmla="*/ 281018 h 4702174"/>
              <a:gd name="connsiteX3192" fmla="*/ 1000497 w 2781301"/>
              <a:gd name="connsiteY3192" fmla="*/ 262870 h 4702174"/>
              <a:gd name="connsiteX3193" fmla="*/ 990104 w 2781301"/>
              <a:gd name="connsiteY3193" fmla="*/ 257687 h 4702174"/>
              <a:gd name="connsiteX3194" fmla="*/ 956328 w 2781301"/>
              <a:gd name="connsiteY3194" fmla="*/ 262870 h 4702174"/>
              <a:gd name="connsiteX3195" fmla="*/ 904366 w 2781301"/>
              <a:gd name="connsiteY3195" fmla="*/ 255094 h 4702174"/>
              <a:gd name="connsiteX3196" fmla="*/ 870590 w 2781301"/>
              <a:gd name="connsiteY3196" fmla="*/ 221391 h 4702174"/>
              <a:gd name="connsiteX3197" fmla="*/ 870590 w 2781301"/>
              <a:gd name="connsiteY3197" fmla="*/ 177320 h 4702174"/>
              <a:gd name="connsiteX3198" fmla="*/ 888777 w 2781301"/>
              <a:gd name="connsiteY3198" fmla="*/ 164358 h 4702174"/>
              <a:gd name="connsiteX3199" fmla="*/ 906964 w 2781301"/>
              <a:gd name="connsiteY3199" fmla="*/ 159173 h 4702174"/>
              <a:gd name="connsiteX3200" fmla="*/ 938141 w 2781301"/>
              <a:gd name="connsiteY3200" fmla="*/ 203244 h 4702174"/>
              <a:gd name="connsiteX3201" fmla="*/ 909562 w 2781301"/>
              <a:gd name="connsiteY3201" fmla="*/ 213615 h 4702174"/>
              <a:gd name="connsiteX3202" fmla="*/ 901768 w 2781301"/>
              <a:gd name="connsiteY3202" fmla="*/ 166952 h 4702174"/>
              <a:gd name="connsiteX3203" fmla="*/ 878384 w 2781301"/>
              <a:gd name="connsiteY3203" fmla="*/ 174727 h 4702174"/>
              <a:gd name="connsiteX3204" fmla="*/ 875786 w 2781301"/>
              <a:gd name="connsiteY3204" fmla="*/ 179912 h 4702174"/>
              <a:gd name="connsiteX3205" fmla="*/ 873188 w 2781301"/>
              <a:gd name="connsiteY3205" fmla="*/ 218799 h 4702174"/>
              <a:gd name="connsiteX3206" fmla="*/ 906964 w 2781301"/>
              <a:gd name="connsiteY3206" fmla="*/ 249907 h 4702174"/>
              <a:gd name="connsiteX3207" fmla="*/ 956328 w 2781301"/>
              <a:gd name="connsiteY3207" fmla="*/ 257687 h 4702174"/>
              <a:gd name="connsiteX3208" fmla="*/ 982310 w 2781301"/>
              <a:gd name="connsiteY3208" fmla="*/ 252503 h 4702174"/>
              <a:gd name="connsiteX3209" fmla="*/ 977113 w 2781301"/>
              <a:gd name="connsiteY3209" fmla="*/ 249907 h 4702174"/>
              <a:gd name="connsiteX3210" fmla="*/ 958927 w 2781301"/>
              <a:gd name="connsiteY3210" fmla="*/ 226577 h 4702174"/>
              <a:gd name="connsiteX3211" fmla="*/ 966721 w 2781301"/>
              <a:gd name="connsiteY3211" fmla="*/ 172136 h 4702174"/>
              <a:gd name="connsiteX3212" fmla="*/ 1005693 w 2781301"/>
              <a:gd name="connsiteY3212" fmla="*/ 156580 h 4702174"/>
              <a:gd name="connsiteX3213" fmla="*/ 1725233 w 2781301"/>
              <a:gd name="connsiteY3213" fmla="*/ 145673 h 4702174"/>
              <a:gd name="connsiteX3214" fmla="*/ 1829158 w 2781301"/>
              <a:gd name="connsiteY3214" fmla="*/ 187153 h 4702174"/>
              <a:gd name="connsiteX3215" fmla="*/ 1845022 w 2781301"/>
              <a:gd name="connsiteY3215" fmla="*/ 207683 h 4702174"/>
              <a:gd name="connsiteX3216" fmla="*/ 1829158 w 2781301"/>
              <a:gd name="connsiteY3216" fmla="*/ 189744 h 4702174"/>
              <a:gd name="connsiteX3217" fmla="*/ 1725233 w 2781301"/>
              <a:gd name="connsiteY3217" fmla="*/ 148265 h 4702174"/>
              <a:gd name="connsiteX3218" fmla="*/ 1631700 w 2781301"/>
              <a:gd name="connsiteY3218" fmla="*/ 184561 h 4702174"/>
              <a:gd name="connsiteX3219" fmla="*/ 1725233 w 2781301"/>
              <a:gd name="connsiteY3219" fmla="*/ 145673 h 4702174"/>
              <a:gd name="connsiteX3220" fmla="*/ 1985046 w 2781301"/>
              <a:gd name="connsiteY3220" fmla="*/ 117158 h 4702174"/>
              <a:gd name="connsiteX3221" fmla="*/ 1990243 w 2781301"/>
              <a:gd name="connsiteY3221" fmla="*/ 117158 h 4702174"/>
              <a:gd name="connsiteX3222" fmla="*/ 1992841 w 2781301"/>
              <a:gd name="connsiteY3222" fmla="*/ 119750 h 4702174"/>
              <a:gd name="connsiteX3223" fmla="*/ 1990243 w 2781301"/>
              <a:gd name="connsiteY3223" fmla="*/ 127525 h 4702174"/>
              <a:gd name="connsiteX3224" fmla="*/ 1987644 w 2781301"/>
              <a:gd name="connsiteY3224" fmla="*/ 127525 h 4702174"/>
              <a:gd name="connsiteX3225" fmla="*/ 1987644 w 2781301"/>
              <a:gd name="connsiteY3225" fmla="*/ 124933 h 4702174"/>
              <a:gd name="connsiteX3226" fmla="*/ 1990243 w 2781301"/>
              <a:gd name="connsiteY3226" fmla="*/ 122342 h 4702174"/>
              <a:gd name="connsiteX3227" fmla="*/ 1985046 w 2781301"/>
              <a:gd name="connsiteY3227" fmla="*/ 122342 h 4702174"/>
              <a:gd name="connsiteX3228" fmla="*/ 1985046 w 2781301"/>
              <a:gd name="connsiteY3228" fmla="*/ 117158 h 4702174"/>
              <a:gd name="connsiteX3229" fmla="*/ 1807024 w 2781301"/>
              <a:gd name="connsiteY3229" fmla="*/ 116802 h 4702174"/>
              <a:gd name="connsiteX3230" fmla="*/ 1853183 w 2781301"/>
              <a:gd name="connsiteY3230" fmla="*/ 137798 h 4702174"/>
              <a:gd name="connsiteX3231" fmla="*/ 1793265 w 2781301"/>
              <a:gd name="connsiteY3231" fmla="*/ 143035 h 4702174"/>
              <a:gd name="connsiteX3232" fmla="*/ 1855788 w 2781301"/>
              <a:gd name="connsiteY3232" fmla="*/ 140417 h 4702174"/>
              <a:gd name="connsiteX3233" fmla="*/ 1798475 w 2781301"/>
              <a:gd name="connsiteY3233" fmla="*/ 156131 h 4702174"/>
              <a:gd name="connsiteX3234" fmla="*/ 1754188 w 2781301"/>
              <a:gd name="connsiteY3234" fmla="*/ 127318 h 4702174"/>
              <a:gd name="connsiteX3235" fmla="*/ 1782845 w 2781301"/>
              <a:gd name="connsiteY3235" fmla="*/ 119462 h 4702174"/>
              <a:gd name="connsiteX3236" fmla="*/ 1807024 w 2781301"/>
              <a:gd name="connsiteY3236" fmla="*/ 116802 h 4702174"/>
              <a:gd name="connsiteX3237" fmla="*/ 1993041 w 2781301"/>
              <a:gd name="connsiteY3237" fmla="*/ 105393 h 4702174"/>
              <a:gd name="connsiteX3238" fmla="*/ 2011028 w 2781301"/>
              <a:gd name="connsiteY3238" fmla="*/ 109378 h 4702174"/>
              <a:gd name="connsiteX3239" fmla="*/ 2016224 w 2781301"/>
              <a:gd name="connsiteY3239" fmla="*/ 169005 h 4702174"/>
              <a:gd name="connsiteX3240" fmla="*/ 1925289 w 2781301"/>
              <a:gd name="connsiteY3240" fmla="*/ 353067 h 4702174"/>
              <a:gd name="connsiteX3241" fmla="*/ 1985046 w 2781301"/>
              <a:gd name="connsiteY3241" fmla="*/ 262331 h 4702174"/>
              <a:gd name="connsiteX3242" fmla="*/ 2011028 w 2781301"/>
              <a:gd name="connsiteY3242" fmla="*/ 228632 h 4702174"/>
              <a:gd name="connsiteX3243" fmla="*/ 2050000 w 2781301"/>
              <a:gd name="connsiteY3243" fmla="*/ 176781 h 4702174"/>
              <a:gd name="connsiteX3244" fmla="*/ 2185103 w 2781301"/>
              <a:gd name="connsiteY3244" fmla="*/ 119750 h 4702174"/>
              <a:gd name="connsiteX3245" fmla="*/ 2234467 w 2781301"/>
              <a:gd name="connsiteY3245" fmla="*/ 137898 h 4702174"/>
              <a:gd name="connsiteX3246" fmla="*/ 2244860 w 2781301"/>
              <a:gd name="connsiteY3246" fmla="*/ 207892 h 4702174"/>
              <a:gd name="connsiteX3247" fmla="*/ 2205888 w 2781301"/>
              <a:gd name="connsiteY3247" fmla="*/ 213078 h 4702174"/>
              <a:gd name="connsiteX3248" fmla="*/ 2203290 w 2781301"/>
              <a:gd name="connsiteY3248" fmla="*/ 213078 h 4702174"/>
              <a:gd name="connsiteX3249" fmla="*/ 2203290 w 2781301"/>
              <a:gd name="connsiteY3249" fmla="*/ 200114 h 4702174"/>
              <a:gd name="connsiteX3250" fmla="*/ 2216280 w 2781301"/>
              <a:gd name="connsiteY3250" fmla="*/ 200114 h 4702174"/>
              <a:gd name="connsiteX3251" fmla="*/ 2216280 w 2781301"/>
              <a:gd name="connsiteY3251" fmla="*/ 210484 h 4702174"/>
              <a:gd name="connsiteX3252" fmla="*/ 2211084 w 2781301"/>
              <a:gd name="connsiteY3252" fmla="*/ 213078 h 4702174"/>
              <a:gd name="connsiteX3253" fmla="*/ 2242262 w 2781301"/>
              <a:gd name="connsiteY3253" fmla="*/ 205298 h 4702174"/>
              <a:gd name="connsiteX3254" fmla="*/ 2244860 w 2781301"/>
              <a:gd name="connsiteY3254" fmla="*/ 205298 h 4702174"/>
              <a:gd name="connsiteX3255" fmla="*/ 2231869 w 2781301"/>
              <a:gd name="connsiteY3255" fmla="*/ 140490 h 4702174"/>
              <a:gd name="connsiteX3256" fmla="*/ 2185103 w 2781301"/>
              <a:gd name="connsiteY3256" fmla="*/ 122342 h 4702174"/>
              <a:gd name="connsiteX3257" fmla="*/ 2052598 w 2781301"/>
              <a:gd name="connsiteY3257" fmla="*/ 176781 h 4702174"/>
              <a:gd name="connsiteX3258" fmla="*/ 2024018 w 2781301"/>
              <a:gd name="connsiteY3258" fmla="*/ 213078 h 4702174"/>
              <a:gd name="connsiteX3259" fmla="*/ 2081177 w 2781301"/>
              <a:gd name="connsiteY3259" fmla="*/ 166413 h 4702174"/>
              <a:gd name="connsiteX3260" fmla="*/ 2133140 w 2781301"/>
              <a:gd name="connsiteY3260" fmla="*/ 181969 h 4702174"/>
              <a:gd name="connsiteX3261" fmla="*/ 2140934 w 2781301"/>
              <a:gd name="connsiteY3261" fmla="*/ 197522 h 4702174"/>
              <a:gd name="connsiteX3262" fmla="*/ 2109757 w 2781301"/>
              <a:gd name="connsiteY3262" fmla="*/ 239001 h 4702174"/>
              <a:gd name="connsiteX3263" fmla="*/ 2088972 w 2781301"/>
              <a:gd name="connsiteY3263" fmla="*/ 207892 h 4702174"/>
              <a:gd name="connsiteX3264" fmla="*/ 2107159 w 2781301"/>
              <a:gd name="connsiteY3264" fmla="*/ 200114 h 4702174"/>
              <a:gd name="connsiteX3265" fmla="*/ 2120149 w 2781301"/>
              <a:gd name="connsiteY3265" fmla="*/ 226041 h 4702174"/>
              <a:gd name="connsiteX3266" fmla="*/ 2138336 w 2781301"/>
              <a:gd name="connsiteY3266" fmla="*/ 213078 h 4702174"/>
              <a:gd name="connsiteX3267" fmla="*/ 2130542 w 2781301"/>
              <a:gd name="connsiteY3267" fmla="*/ 181969 h 4702174"/>
              <a:gd name="connsiteX3268" fmla="*/ 2083775 w 2781301"/>
              <a:gd name="connsiteY3268" fmla="*/ 171597 h 4702174"/>
              <a:gd name="connsiteX3269" fmla="*/ 1992841 w 2781301"/>
              <a:gd name="connsiteY3269" fmla="*/ 264923 h 4702174"/>
              <a:gd name="connsiteX3270" fmla="*/ 2026616 w 2781301"/>
              <a:gd name="connsiteY3270" fmla="*/ 241592 h 4702174"/>
              <a:gd name="connsiteX3271" fmla="*/ 2047402 w 2781301"/>
              <a:gd name="connsiteY3271" fmla="*/ 246776 h 4702174"/>
              <a:gd name="connsiteX3272" fmla="*/ 2050000 w 2781301"/>
              <a:gd name="connsiteY3272" fmla="*/ 264923 h 4702174"/>
              <a:gd name="connsiteX3273" fmla="*/ 2039607 w 2781301"/>
              <a:gd name="connsiteY3273" fmla="*/ 267517 h 4702174"/>
              <a:gd name="connsiteX3274" fmla="*/ 2034411 w 2781301"/>
              <a:gd name="connsiteY3274" fmla="*/ 264923 h 4702174"/>
              <a:gd name="connsiteX3275" fmla="*/ 2031813 w 2781301"/>
              <a:gd name="connsiteY3275" fmla="*/ 251964 h 4702174"/>
              <a:gd name="connsiteX3276" fmla="*/ 2034411 w 2781301"/>
              <a:gd name="connsiteY3276" fmla="*/ 251964 h 4702174"/>
              <a:gd name="connsiteX3277" fmla="*/ 2034411 w 2781301"/>
              <a:gd name="connsiteY3277" fmla="*/ 249369 h 4702174"/>
              <a:gd name="connsiteX3278" fmla="*/ 2039607 w 2781301"/>
              <a:gd name="connsiteY3278" fmla="*/ 249369 h 4702174"/>
              <a:gd name="connsiteX3279" fmla="*/ 2039607 w 2781301"/>
              <a:gd name="connsiteY3279" fmla="*/ 254555 h 4702174"/>
              <a:gd name="connsiteX3280" fmla="*/ 2034411 w 2781301"/>
              <a:gd name="connsiteY3280" fmla="*/ 254555 h 4702174"/>
              <a:gd name="connsiteX3281" fmla="*/ 2034411 w 2781301"/>
              <a:gd name="connsiteY3281" fmla="*/ 262331 h 4702174"/>
              <a:gd name="connsiteX3282" fmla="*/ 2039607 w 2781301"/>
              <a:gd name="connsiteY3282" fmla="*/ 264923 h 4702174"/>
              <a:gd name="connsiteX3283" fmla="*/ 2047402 w 2781301"/>
              <a:gd name="connsiteY3283" fmla="*/ 262331 h 4702174"/>
              <a:gd name="connsiteX3284" fmla="*/ 2047402 w 2781301"/>
              <a:gd name="connsiteY3284" fmla="*/ 249369 h 4702174"/>
              <a:gd name="connsiteX3285" fmla="*/ 2044803 w 2781301"/>
              <a:gd name="connsiteY3285" fmla="*/ 246776 h 4702174"/>
              <a:gd name="connsiteX3286" fmla="*/ 2031813 w 2781301"/>
              <a:gd name="connsiteY3286" fmla="*/ 244185 h 4702174"/>
              <a:gd name="connsiteX3287" fmla="*/ 2026616 w 2781301"/>
              <a:gd name="connsiteY3287" fmla="*/ 244185 h 4702174"/>
              <a:gd name="connsiteX3288" fmla="*/ 1990243 w 2781301"/>
              <a:gd name="connsiteY3288" fmla="*/ 272703 h 4702174"/>
              <a:gd name="connsiteX3289" fmla="*/ 1985046 w 2781301"/>
              <a:gd name="connsiteY3289" fmla="*/ 277887 h 4702174"/>
              <a:gd name="connsiteX3290" fmla="*/ 1953869 w 2781301"/>
              <a:gd name="connsiteY3290" fmla="*/ 327143 h 4702174"/>
              <a:gd name="connsiteX3291" fmla="*/ 1972056 w 2781301"/>
              <a:gd name="connsiteY3291" fmla="*/ 314183 h 4702174"/>
              <a:gd name="connsiteX3292" fmla="*/ 1982448 w 2781301"/>
              <a:gd name="connsiteY3292" fmla="*/ 316774 h 4702174"/>
              <a:gd name="connsiteX3293" fmla="*/ 1982448 w 2781301"/>
              <a:gd name="connsiteY3293" fmla="*/ 319366 h 4702174"/>
              <a:gd name="connsiteX3294" fmla="*/ 1979850 w 2781301"/>
              <a:gd name="connsiteY3294" fmla="*/ 316774 h 4702174"/>
              <a:gd name="connsiteX3295" fmla="*/ 1974654 w 2781301"/>
              <a:gd name="connsiteY3295" fmla="*/ 316774 h 4702174"/>
              <a:gd name="connsiteX3296" fmla="*/ 1972056 w 2781301"/>
              <a:gd name="connsiteY3296" fmla="*/ 316774 h 4702174"/>
              <a:gd name="connsiteX3297" fmla="*/ 1951271 w 2781301"/>
              <a:gd name="connsiteY3297" fmla="*/ 332330 h 4702174"/>
              <a:gd name="connsiteX3298" fmla="*/ 1946074 w 2781301"/>
              <a:gd name="connsiteY3298" fmla="*/ 337514 h 4702174"/>
              <a:gd name="connsiteX3299" fmla="*/ 1901906 w 2781301"/>
              <a:gd name="connsiteY3299" fmla="*/ 404916 h 4702174"/>
              <a:gd name="connsiteX3300" fmla="*/ 1787588 w 2781301"/>
              <a:gd name="connsiteY3300" fmla="*/ 526762 h 4702174"/>
              <a:gd name="connsiteX3301" fmla="*/ 1704448 w 2781301"/>
              <a:gd name="connsiteY3301" fmla="*/ 565647 h 4702174"/>
              <a:gd name="connsiteX3302" fmla="*/ 1727831 w 2781301"/>
              <a:gd name="connsiteY3302" fmla="*/ 560461 h 4702174"/>
              <a:gd name="connsiteX3303" fmla="*/ 1769401 w 2781301"/>
              <a:gd name="connsiteY3303" fmla="*/ 555278 h 4702174"/>
              <a:gd name="connsiteX3304" fmla="*/ 1862934 w 2781301"/>
              <a:gd name="connsiteY3304" fmla="*/ 506023 h 4702174"/>
              <a:gd name="connsiteX3305" fmla="*/ 1901906 w 2781301"/>
              <a:gd name="connsiteY3305" fmla="*/ 485280 h 4702174"/>
              <a:gd name="connsiteX3306" fmla="*/ 1896710 w 2781301"/>
              <a:gd name="connsiteY3306" fmla="*/ 446396 h 4702174"/>
              <a:gd name="connsiteX3307" fmla="*/ 1891513 w 2781301"/>
              <a:gd name="connsiteY3307" fmla="*/ 472319 h 4702174"/>
              <a:gd name="connsiteX3308" fmla="*/ 1875925 w 2781301"/>
              <a:gd name="connsiteY3308" fmla="*/ 454171 h 4702174"/>
              <a:gd name="connsiteX3309" fmla="*/ 1920093 w 2781301"/>
              <a:gd name="connsiteY3309" fmla="*/ 443801 h 4702174"/>
              <a:gd name="connsiteX3310" fmla="*/ 1909700 w 2781301"/>
              <a:gd name="connsiteY3310" fmla="*/ 480097 h 4702174"/>
              <a:gd name="connsiteX3311" fmla="*/ 1920093 w 2781301"/>
              <a:gd name="connsiteY3311" fmla="*/ 474911 h 4702174"/>
              <a:gd name="connsiteX3312" fmla="*/ 1925289 w 2781301"/>
              <a:gd name="connsiteY3312" fmla="*/ 469728 h 4702174"/>
              <a:gd name="connsiteX3313" fmla="*/ 1943476 w 2781301"/>
              <a:gd name="connsiteY3313" fmla="*/ 443801 h 4702174"/>
              <a:gd name="connsiteX3314" fmla="*/ 1943476 w 2781301"/>
              <a:gd name="connsiteY3314" fmla="*/ 404916 h 4702174"/>
              <a:gd name="connsiteX3315" fmla="*/ 1935682 w 2781301"/>
              <a:gd name="connsiteY3315" fmla="*/ 402325 h 4702174"/>
              <a:gd name="connsiteX3316" fmla="*/ 1930485 w 2781301"/>
              <a:gd name="connsiteY3316" fmla="*/ 404916 h 4702174"/>
              <a:gd name="connsiteX3317" fmla="*/ 1946074 w 2781301"/>
              <a:gd name="connsiteY3317" fmla="*/ 404916 h 4702174"/>
              <a:gd name="connsiteX3318" fmla="*/ 1943476 w 2781301"/>
              <a:gd name="connsiteY3318" fmla="*/ 446396 h 4702174"/>
              <a:gd name="connsiteX3319" fmla="*/ 1927887 w 2781301"/>
              <a:gd name="connsiteY3319" fmla="*/ 469728 h 4702174"/>
              <a:gd name="connsiteX3320" fmla="*/ 2024018 w 2781301"/>
              <a:gd name="connsiteY3320" fmla="*/ 425656 h 4702174"/>
              <a:gd name="connsiteX3321" fmla="*/ 2031813 w 2781301"/>
              <a:gd name="connsiteY3321" fmla="*/ 423064 h 4702174"/>
              <a:gd name="connsiteX3322" fmla="*/ 2047402 w 2781301"/>
              <a:gd name="connsiteY3322" fmla="*/ 415285 h 4702174"/>
              <a:gd name="connsiteX3323" fmla="*/ 2101962 w 2781301"/>
              <a:gd name="connsiteY3323" fmla="*/ 381585 h 4702174"/>
              <a:gd name="connsiteX3324" fmla="*/ 2052598 w 2781301"/>
              <a:gd name="connsiteY3324" fmla="*/ 415285 h 4702174"/>
              <a:gd name="connsiteX3325" fmla="*/ 2169514 w 2781301"/>
              <a:gd name="connsiteY3325" fmla="*/ 384177 h 4702174"/>
              <a:gd name="connsiteX3326" fmla="*/ 2203290 w 2781301"/>
              <a:gd name="connsiteY3326" fmla="*/ 381585 h 4702174"/>
              <a:gd name="connsiteX3327" fmla="*/ 2250056 w 2781301"/>
              <a:gd name="connsiteY3327" fmla="*/ 376401 h 4702174"/>
              <a:gd name="connsiteX3328" fmla="*/ 2281234 w 2781301"/>
              <a:gd name="connsiteY3328" fmla="*/ 366029 h 4702174"/>
              <a:gd name="connsiteX3329" fmla="*/ 2250056 w 2781301"/>
              <a:gd name="connsiteY3329" fmla="*/ 378990 h 4702174"/>
              <a:gd name="connsiteX3330" fmla="*/ 2244860 w 2781301"/>
              <a:gd name="connsiteY3330" fmla="*/ 378990 h 4702174"/>
              <a:gd name="connsiteX3331" fmla="*/ 2307215 w 2781301"/>
              <a:gd name="connsiteY3331" fmla="*/ 389362 h 4702174"/>
              <a:gd name="connsiteX3332" fmla="*/ 2278636 w 2781301"/>
              <a:gd name="connsiteY3332" fmla="*/ 386769 h 4702174"/>
              <a:gd name="connsiteX3333" fmla="*/ 2250056 w 2781301"/>
              <a:gd name="connsiteY3333" fmla="*/ 381585 h 4702174"/>
              <a:gd name="connsiteX3334" fmla="*/ 2169514 w 2781301"/>
              <a:gd name="connsiteY3334" fmla="*/ 389362 h 4702174"/>
              <a:gd name="connsiteX3335" fmla="*/ 2153925 w 2781301"/>
              <a:gd name="connsiteY3335" fmla="*/ 391958 h 4702174"/>
              <a:gd name="connsiteX3336" fmla="*/ 2198093 w 2781301"/>
              <a:gd name="connsiteY3336" fmla="*/ 399729 h 4702174"/>
              <a:gd name="connsiteX3337" fmla="*/ 2140934 w 2781301"/>
              <a:gd name="connsiteY3337" fmla="*/ 394545 h 4702174"/>
              <a:gd name="connsiteX3338" fmla="*/ 2026616 w 2781301"/>
              <a:gd name="connsiteY3338" fmla="*/ 430841 h 4702174"/>
              <a:gd name="connsiteX3339" fmla="*/ 2008430 w 2781301"/>
              <a:gd name="connsiteY3339" fmla="*/ 438616 h 4702174"/>
              <a:gd name="connsiteX3340" fmla="*/ 2146131 w 2781301"/>
              <a:gd name="connsiteY3340" fmla="*/ 428248 h 4702174"/>
              <a:gd name="connsiteX3341" fmla="*/ 2148729 w 2781301"/>
              <a:gd name="connsiteY3341" fmla="*/ 433433 h 4702174"/>
              <a:gd name="connsiteX3342" fmla="*/ 2143533 w 2781301"/>
              <a:gd name="connsiteY3342" fmla="*/ 430841 h 4702174"/>
              <a:gd name="connsiteX3343" fmla="*/ 1972056 w 2781301"/>
              <a:gd name="connsiteY3343" fmla="*/ 456763 h 4702174"/>
              <a:gd name="connsiteX3344" fmla="*/ 1907102 w 2781301"/>
              <a:gd name="connsiteY3344" fmla="*/ 490467 h 4702174"/>
              <a:gd name="connsiteX3345" fmla="*/ 1922691 w 2781301"/>
              <a:gd name="connsiteY3345" fmla="*/ 485280 h 4702174"/>
              <a:gd name="connsiteX3346" fmla="*/ 2050000 w 2781301"/>
              <a:gd name="connsiteY3346" fmla="*/ 495651 h 4702174"/>
              <a:gd name="connsiteX3347" fmla="*/ 2073383 w 2781301"/>
              <a:gd name="connsiteY3347" fmla="*/ 544910 h 4702174"/>
              <a:gd name="connsiteX3348" fmla="*/ 2042205 w 2781301"/>
              <a:gd name="connsiteY3348" fmla="*/ 581201 h 4702174"/>
              <a:gd name="connsiteX3349" fmla="*/ 2039607 w 2781301"/>
              <a:gd name="connsiteY3349" fmla="*/ 583795 h 4702174"/>
              <a:gd name="connsiteX3350" fmla="*/ 2000635 w 2781301"/>
              <a:gd name="connsiteY3350" fmla="*/ 555278 h 4702174"/>
              <a:gd name="connsiteX3351" fmla="*/ 2034411 w 2781301"/>
              <a:gd name="connsiteY3351" fmla="*/ 534538 h 4702174"/>
              <a:gd name="connsiteX3352" fmla="*/ 2044803 w 2781301"/>
              <a:gd name="connsiteY3352" fmla="*/ 550094 h 4702174"/>
              <a:gd name="connsiteX3353" fmla="*/ 2031813 w 2781301"/>
              <a:gd name="connsiteY3353" fmla="*/ 544910 h 4702174"/>
              <a:gd name="connsiteX3354" fmla="*/ 2018822 w 2781301"/>
              <a:gd name="connsiteY3354" fmla="*/ 570834 h 4702174"/>
              <a:gd name="connsiteX3355" fmla="*/ 2039607 w 2781301"/>
              <a:gd name="connsiteY3355" fmla="*/ 578609 h 4702174"/>
              <a:gd name="connsiteX3356" fmla="*/ 2042205 w 2781301"/>
              <a:gd name="connsiteY3356" fmla="*/ 578609 h 4702174"/>
              <a:gd name="connsiteX3357" fmla="*/ 2070785 w 2781301"/>
              <a:gd name="connsiteY3357" fmla="*/ 544910 h 4702174"/>
              <a:gd name="connsiteX3358" fmla="*/ 2047402 w 2781301"/>
              <a:gd name="connsiteY3358" fmla="*/ 498243 h 4702174"/>
              <a:gd name="connsiteX3359" fmla="*/ 1925289 w 2781301"/>
              <a:gd name="connsiteY3359" fmla="*/ 490467 h 4702174"/>
              <a:gd name="connsiteX3360" fmla="*/ 1818766 w 2781301"/>
              <a:gd name="connsiteY3360" fmla="*/ 539722 h 4702174"/>
              <a:gd name="connsiteX3361" fmla="*/ 1782392 w 2781301"/>
              <a:gd name="connsiteY3361" fmla="*/ 557869 h 4702174"/>
              <a:gd name="connsiteX3362" fmla="*/ 1792784 w 2781301"/>
              <a:gd name="connsiteY3362" fmla="*/ 563053 h 4702174"/>
              <a:gd name="connsiteX3363" fmla="*/ 1826560 w 2781301"/>
              <a:gd name="connsiteY3363" fmla="*/ 557869 h 4702174"/>
              <a:gd name="connsiteX3364" fmla="*/ 1878523 w 2781301"/>
              <a:gd name="connsiteY3364" fmla="*/ 565647 h 4702174"/>
              <a:gd name="connsiteX3365" fmla="*/ 1912299 w 2781301"/>
              <a:gd name="connsiteY3365" fmla="*/ 599349 h 4702174"/>
              <a:gd name="connsiteX3366" fmla="*/ 1909700 w 2781301"/>
              <a:gd name="connsiteY3366" fmla="*/ 643421 h 4702174"/>
              <a:gd name="connsiteX3367" fmla="*/ 1894112 w 2781301"/>
              <a:gd name="connsiteY3367" fmla="*/ 656385 h 4702174"/>
              <a:gd name="connsiteX3368" fmla="*/ 1875925 w 2781301"/>
              <a:gd name="connsiteY3368" fmla="*/ 661569 h 4702174"/>
              <a:gd name="connsiteX3369" fmla="*/ 1844747 w 2781301"/>
              <a:gd name="connsiteY3369" fmla="*/ 617494 h 4702174"/>
              <a:gd name="connsiteX3370" fmla="*/ 1873327 w 2781301"/>
              <a:gd name="connsiteY3370" fmla="*/ 607125 h 4702174"/>
              <a:gd name="connsiteX3371" fmla="*/ 1881121 w 2781301"/>
              <a:gd name="connsiteY3371" fmla="*/ 653788 h 4702174"/>
              <a:gd name="connsiteX3372" fmla="*/ 1901906 w 2781301"/>
              <a:gd name="connsiteY3372" fmla="*/ 643421 h 4702174"/>
              <a:gd name="connsiteX3373" fmla="*/ 1907102 w 2781301"/>
              <a:gd name="connsiteY3373" fmla="*/ 640829 h 4702174"/>
              <a:gd name="connsiteX3374" fmla="*/ 1907102 w 2781301"/>
              <a:gd name="connsiteY3374" fmla="*/ 601941 h 4702174"/>
              <a:gd name="connsiteX3375" fmla="*/ 1875925 w 2781301"/>
              <a:gd name="connsiteY3375" fmla="*/ 570834 h 4702174"/>
              <a:gd name="connsiteX3376" fmla="*/ 1826560 w 2781301"/>
              <a:gd name="connsiteY3376" fmla="*/ 563053 h 4702174"/>
              <a:gd name="connsiteX3377" fmla="*/ 1797981 w 2781301"/>
              <a:gd name="connsiteY3377" fmla="*/ 565647 h 4702174"/>
              <a:gd name="connsiteX3378" fmla="*/ 1805775 w 2781301"/>
              <a:gd name="connsiteY3378" fmla="*/ 570834 h 4702174"/>
              <a:gd name="connsiteX3379" fmla="*/ 1823962 w 2781301"/>
              <a:gd name="connsiteY3379" fmla="*/ 594163 h 4702174"/>
              <a:gd name="connsiteX3380" fmla="*/ 1813569 w 2781301"/>
              <a:gd name="connsiteY3380" fmla="*/ 648604 h 4702174"/>
              <a:gd name="connsiteX3381" fmla="*/ 1774597 w 2781301"/>
              <a:gd name="connsiteY3381" fmla="*/ 664160 h 4702174"/>
              <a:gd name="connsiteX3382" fmla="*/ 1813569 w 2781301"/>
              <a:gd name="connsiteY3382" fmla="*/ 646013 h 4702174"/>
              <a:gd name="connsiteX3383" fmla="*/ 1821364 w 2781301"/>
              <a:gd name="connsiteY3383" fmla="*/ 596756 h 4702174"/>
              <a:gd name="connsiteX3384" fmla="*/ 1803177 w 2781301"/>
              <a:gd name="connsiteY3384" fmla="*/ 573422 h 4702174"/>
              <a:gd name="connsiteX3385" fmla="*/ 1795382 w 2781301"/>
              <a:gd name="connsiteY3385" fmla="*/ 568242 h 4702174"/>
              <a:gd name="connsiteX3386" fmla="*/ 1727831 w 2781301"/>
              <a:gd name="connsiteY3386" fmla="*/ 583795 h 4702174"/>
              <a:gd name="connsiteX3387" fmla="*/ 1644691 w 2781301"/>
              <a:gd name="connsiteY3387" fmla="*/ 586390 h 4702174"/>
              <a:gd name="connsiteX3388" fmla="*/ 1600522 w 2781301"/>
              <a:gd name="connsiteY3388" fmla="*/ 576017 h 4702174"/>
              <a:gd name="connsiteX3389" fmla="*/ 1553756 w 2781301"/>
              <a:gd name="connsiteY3389" fmla="*/ 555278 h 4702174"/>
              <a:gd name="connsiteX3390" fmla="*/ 1509588 w 2781301"/>
              <a:gd name="connsiteY3390" fmla="*/ 529354 h 4702174"/>
              <a:gd name="connsiteX3391" fmla="*/ 1569345 w 2781301"/>
              <a:gd name="connsiteY3391" fmla="*/ 568242 h 4702174"/>
              <a:gd name="connsiteX3392" fmla="*/ 1597924 w 2781301"/>
              <a:gd name="connsiteY3392" fmla="*/ 581201 h 4702174"/>
              <a:gd name="connsiteX3393" fmla="*/ 1655083 w 2781301"/>
              <a:gd name="connsiteY3393" fmla="*/ 601941 h 4702174"/>
              <a:gd name="connsiteX3394" fmla="*/ 1675868 w 2781301"/>
              <a:gd name="connsiteY3394" fmla="*/ 609717 h 4702174"/>
              <a:gd name="connsiteX3395" fmla="*/ 1681065 w 2781301"/>
              <a:gd name="connsiteY3395" fmla="*/ 617494 h 4702174"/>
              <a:gd name="connsiteX3396" fmla="*/ 1678466 w 2781301"/>
              <a:gd name="connsiteY3396" fmla="*/ 622681 h 4702174"/>
              <a:gd name="connsiteX3397" fmla="*/ 1670672 w 2781301"/>
              <a:gd name="connsiteY3397" fmla="*/ 625273 h 4702174"/>
              <a:gd name="connsiteX3398" fmla="*/ 1665476 w 2781301"/>
              <a:gd name="connsiteY3398" fmla="*/ 622681 h 4702174"/>
              <a:gd name="connsiteX3399" fmla="*/ 1665476 w 2781301"/>
              <a:gd name="connsiteY3399" fmla="*/ 617494 h 4702174"/>
              <a:gd name="connsiteX3400" fmla="*/ 1668074 w 2781301"/>
              <a:gd name="connsiteY3400" fmla="*/ 622681 h 4702174"/>
              <a:gd name="connsiteX3401" fmla="*/ 1670672 w 2781301"/>
              <a:gd name="connsiteY3401" fmla="*/ 622681 h 4702174"/>
              <a:gd name="connsiteX3402" fmla="*/ 1675868 w 2781301"/>
              <a:gd name="connsiteY3402" fmla="*/ 622681 h 4702174"/>
              <a:gd name="connsiteX3403" fmla="*/ 1673270 w 2781301"/>
              <a:gd name="connsiteY3403" fmla="*/ 609717 h 4702174"/>
              <a:gd name="connsiteX3404" fmla="*/ 1652485 w 2781301"/>
              <a:gd name="connsiteY3404" fmla="*/ 601941 h 4702174"/>
              <a:gd name="connsiteX3405" fmla="*/ 1569345 w 2781301"/>
              <a:gd name="connsiteY3405" fmla="*/ 570834 h 4702174"/>
              <a:gd name="connsiteX3406" fmla="*/ 1504391 w 2781301"/>
              <a:gd name="connsiteY3406" fmla="*/ 526762 h 4702174"/>
              <a:gd name="connsiteX3407" fmla="*/ 1473214 w 2781301"/>
              <a:gd name="connsiteY3407" fmla="*/ 495651 h 4702174"/>
              <a:gd name="connsiteX3408" fmla="*/ 1407083 w 2781301"/>
              <a:gd name="connsiteY3408" fmla="*/ 383366 h 4702174"/>
              <a:gd name="connsiteX3409" fmla="*/ 1395448 w 2781301"/>
              <a:gd name="connsiteY3409" fmla="*/ 330546 h 4702174"/>
              <a:gd name="connsiteX3410" fmla="*/ 1395270 w 2781301"/>
              <a:gd name="connsiteY3410" fmla="*/ 308999 h 4702174"/>
              <a:gd name="connsiteX3411" fmla="*/ 1395270 w 2781301"/>
              <a:gd name="connsiteY3411" fmla="*/ 301219 h 4702174"/>
              <a:gd name="connsiteX3412" fmla="*/ 1400466 w 2781301"/>
              <a:gd name="connsiteY3412" fmla="*/ 296035 h 4702174"/>
              <a:gd name="connsiteX3413" fmla="*/ 1421251 w 2781301"/>
              <a:gd name="connsiteY3413" fmla="*/ 389362 h 4702174"/>
              <a:gd name="connsiteX3414" fmla="*/ 1439438 w 2781301"/>
              <a:gd name="connsiteY3414" fmla="*/ 415285 h 4702174"/>
              <a:gd name="connsiteX3415" fmla="*/ 1444634 w 2781301"/>
              <a:gd name="connsiteY3415" fmla="*/ 420472 h 4702174"/>
              <a:gd name="connsiteX3416" fmla="*/ 1439438 w 2781301"/>
              <a:gd name="connsiteY3416" fmla="*/ 417878 h 4702174"/>
              <a:gd name="connsiteX3417" fmla="*/ 1426447 w 2781301"/>
              <a:gd name="connsiteY3417" fmla="*/ 404916 h 4702174"/>
              <a:gd name="connsiteX3418" fmla="*/ 1457625 w 2781301"/>
              <a:gd name="connsiteY3418" fmla="*/ 448989 h 4702174"/>
              <a:gd name="connsiteX3419" fmla="*/ 1483606 w 2781301"/>
              <a:gd name="connsiteY3419" fmla="*/ 474911 h 4702174"/>
              <a:gd name="connsiteX3420" fmla="*/ 1517382 w 2781301"/>
              <a:gd name="connsiteY3420" fmla="*/ 495651 h 4702174"/>
              <a:gd name="connsiteX3421" fmla="*/ 1522578 w 2781301"/>
              <a:gd name="connsiteY3421" fmla="*/ 495651 h 4702174"/>
              <a:gd name="connsiteX3422" fmla="*/ 1532971 w 2781301"/>
              <a:gd name="connsiteY3422" fmla="*/ 490467 h 4702174"/>
              <a:gd name="connsiteX3423" fmla="*/ 1532971 w 2781301"/>
              <a:gd name="connsiteY3423" fmla="*/ 487875 h 4702174"/>
              <a:gd name="connsiteX3424" fmla="*/ 1534595 w 2781301"/>
              <a:gd name="connsiteY3424" fmla="*/ 480096 h 4702174"/>
              <a:gd name="connsiteX3425" fmla="*/ 1533368 w 2781301"/>
              <a:gd name="connsiteY3425" fmla="*/ 477837 h 4702174"/>
              <a:gd name="connsiteX3426" fmla="*/ 1519980 w 2781301"/>
              <a:gd name="connsiteY3426" fmla="*/ 477837 h 4702174"/>
              <a:gd name="connsiteX3427" fmla="*/ 1519980 w 2781301"/>
              <a:gd name="connsiteY3427" fmla="*/ 482687 h 4702174"/>
              <a:gd name="connsiteX3428" fmla="*/ 1514784 w 2781301"/>
              <a:gd name="connsiteY3428" fmla="*/ 482687 h 4702174"/>
              <a:gd name="connsiteX3429" fmla="*/ 1512353 w 2781301"/>
              <a:gd name="connsiteY3429" fmla="*/ 477837 h 4702174"/>
              <a:gd name="connsiteX3430" fmla="*/ 1499044 w 2781301"/>
              <a:gd name="connsiteY3430" fmla="*/ 477837 h 4702174"/>
              <a:gd name="connsiteX3431" fmla="*/ 1493838 w 2781301"/>
              <a:gd name="connsiteY3431" fmla="*/ 465137 h 4702174"/>
              <a:gd name="connsiteX3432" fmla="*/ 1564377 w 2781301"/>
              <a:gd name="connsiteY3432" fmla="*/ 465137 h 4702174"/>
              <a:gd name="connsiteX3433" fmla="*/ 1584258 w 2781301"/>
              <a:gd name="connsiteY3433" fmla="*/ 465137 h 4702174"/>
              <a:gd name="connsiteX3434" fmla="*/ 1596766 w 2781301"/>
              <a:gd name="connsiteY3434" fmla="*/ 452437 h 4702174"/>
              <a:gd name="connsiteX3435" fmla="*/ 1588261 w 2781301"/>
              <a:gd name="connsiteY3435" fmla="*/ 452437 h 4702174"/>
              <a:gd name="connsiteX3436" fmla="*/ 1489516 w 2781301"/>
              <a:gd name="connsiteY3436" fmla="*/ 452437 h 4702174"/>
              <a:gd name="connsiteX3437" fmla="*/ 1487204 w 2781301"/>
              <a:gd name="connsiteY3437" fmla="*/ 446087 h 4702174"/>
              <a:gd name="connsiteX3438" fmla="*/ 1482858 w 2781301"/>
              <a:gd name="connsiteY3438" fmla="*/ 446087 h 4702174"/>
              <a:gd name="connsiteX3439" fmla="*/ 1482196 w 2781301"/>
              <a:gd name="connsiteY3439" fmla="*/ 446087 h 4702174"/>
              <a:gd name="connsiteX3440" fmla="*/ 1479550 w 2781301"/>
              <a:gd name="connsiteY3440" fmla="*/ 446087 h 4702174"/>
              <a:gd name="connsiteX3441" fmla="*/ 1482196 w 2781301"/>
              <a:gd name="connsiteY3441" fmla="*/ 444499 h 4702174"/>
              <a:gd name="connsiteX3442" fmla="*/ 1486625 w 2781301"/>
              <a:gd name="connsiteY3442" fmla="*/ 444499 h 4702174"/>
              <a:gd name="connsiteX3443" fmla="*/ 1484313 w 2781301"/>
              <a:gd name="connsiteY3443" fmla="*/ 438149 h 4702174"/>
              <a:gd name="connsiteX3444" fmla="*/ 1691696 w 2781301"/>
              <a:gd name="connsiteY3444" fmla="*/ 438149 h 4702174"/>
              <a:gd name="connsiteX3445" fmla="*/ 1766102 w 2781301"/>
              <a:gd name="connsiteY3445" fmla="*/ 438149 h 4702174"/>
              <a:gd name="connsiteX3446" fmla="*/ 1766803 w 2781301"/>
              <a:gd name="connsiteY3446" fmla="*/ 436025 h 4702174"/>
              <a:gd name="connsiteX3447" fmla="*/ 1767072 w 2781301"/>
              <a:gd name="connsiteY3447" fmla="*/ 425449 h 4702174"/>
              <a:gd name="connsiteX3448" fmla="*/ 1760444 w 2781301"/>
              <a:gd name="connsiteY3448" fmla="*/ 425449 h 4702174"/>
              <a:gd name="connsiteX3449" fmla="*/ 1476800 w 2781301"/>
              <a:gd name="connsiteY3449" fmla="*/ 425449 h 4702174"/>
              <a:gd name="connsiteX3450" fmla="*/ 1471613 w 2781301"/>
              <a:gd name="connsiteY3450" fmla="*/ 415924 h 4702174"/>
              <a:gd name="connsiteX3451" fmla="*/ 1751538 w 2781301"/>
              <a:gd name="connsiteY3451" fmla="*/ 415924 h 4702174"/>
              <a:gd name="connsiteX3452" fmla="*/ 1767313 w 2781301"/>
              <a:gd name="connsiteY3452" fmla="*/ 415924 h 4702174"/>
              <a:gd name="connsiteX3453" fmla="*/ 1767453 w 2781301"/>
              <a:gd name="connsiteY3453" fmla="*/ 410425 h 4702174"/>
              <a:gd name="connsiteX3454" fmla="*/ 1756410 w 2781301"/>
              <a:gd name="connsiteY3454" fmla="*/ 394545 h 4702174"/>
              <a:gd name="connsiteX3455" fmla="*/ 1735625 w 2781301"/>
              <a:gd name="connsiteY3455" fmla="*/ 386769 h 4702174"/>
              <a:gd name="connsiteX3456" fmla="*/ 1717438 w 2781301"/>
              <a:gd name="connsiteY3456" fmla="*/ 394545 h 4702174"/>
              <a:gd name="connsiteX3457" fmla="*/ 1714840 w 2781301"/>
              <a:gd name="connsiteY3457" fmla="*/ 397137 h 4702174"/>
              <a:gd name="connsiteX3458" fmla="*/ 1717438 w 2781301"/>
              <a:gd name="connsiteY3458" fmla="*/ 391958 h 4702174"/>
              <a:gd name="connsiteX3459" fmla="*/ 1759009 w 2781301"/>
              <a:gd name="connsiteY3459" fmla="*/ 394545 h 4702174"/>
              <a:gd name="connsiteX3460" fmla="*/ 1770051 w 2781301"/>
              <a:gd name="connsiteY3460" fmla="*/ 410749 h 4702174"/>
              <a:gd name="connsiteX3461" fmla="*/ 1769930 w 2781301"/>
              <a:gd name="connsiteY3461" fmla="*/ 415924 h 4702174"/>
              <a:gd name="connsiteX3462" fmla="*/ 1792441 w 2781301"/>
              <a:gd name="connsiteY3462" fmla="*/ 415924 h 4702174"/>
              <a:gd name="connsiteX3463" fmla="*/ 1797981 w 2781301"/>
              <a:gd name="connsiteY3463" fmla="*/ 389362 h 4702174"/>
              <a:gd name="connsiteX3464" fmla="*/ 1636896 w 2781301"/>
              <a:gd name="connsiteY3464" fmla="*/ 306402 h 4702174"/>
              <a:gd name="connsiteX3465" fmla="*/ 1696653 w 2781301"/>
              <a:gd name="connsiteY3465" fmla="*/ 327143 h 4702174"/>
              <a:gd name="connsiteX3466" fmla="*/ 1639494 w 2781301"/>
              <a:gd name="connsiteY3466" fmla="*/ 399729 h 4702174"/>
              <a:gd name="connsiteX3467" fmla="*/ 1655083 w 2781301"/>
              <a:gd name="connsiteY3467" fmla="*/ 267517 h 4702174"/>
              <a:gd name="connsiteX3468" fmla="*/ 1842149 w 2781301"/>
              <a:gd name="connsiteY3468" fmla="*/ 381585 h 4702174"/>
              <a:gd name="connsiteX3469" fmla="*/ 1800579 w 2781301"/>
              <a:gd name="connsiteY3469" fmla="*/ 493058 h 4702174"/>
              <a:gd name="connsiteX3470" fmla="*/ 1730429 w 2781301"/>
              <a:gd name="connsiteY3470" fmla="*/ 547823 h 4702174"/>
              <a:gd name="connsiteX3471" fmla="*/ 1691845 w 2781301"/>
              <a:gd name="connsiteY3471" fmla="*/ 559367 h 4702174"/>
              <a:gd name="connsiteX3472" fmla="*/ 1671182 w 2781301"/>
              <a:gd name="connsiteY3472" fmla="*/ 563164 h 4702174"/>
              <a:gd name="connsiteX3473" fmla="*/ 1621307 w 2781301"/>
              <a:gd name="connsiteY3473" fmla="*/ 565647 h 4702174"/>
              <a:gd name="connsiteX3474" fmla="*/ 1657681 w 2781301"/>
              <a:gd name="connsiteY3474" fmla="*/ 565647 h 4702174"/>
              <a:gd name="connsiteX3475" fmla="*/ 1671182 w 2781301"/>
              <a:gd name="connsiteY3475" fmla="*/ 563164 h 4702174"/>
              <a:gd name="connsiteX3476" fmla="*/ 1680740 w 2781301"/>
              <a:gd name="connsiteY3476" fmla="*/ 562688 h 4702174"/>
              <a:gd name="connsiteX3477" fmla="*/ 1691845 w 2781301"/>
              <a:gd name="connsiteY3477" fmla="*/ 559367 h 4702174"/>
              <a:gd name="connsiteX3478" fmla="*/ 1719387 w 2781301"/>
              <a:gd name="connsiteY3478" fmla="*/ 554304 h 4702174"/>
              <a:gd name="connsiteX3479" fmla="*/ 1784990 w 2781301"/>
              <a:gd name="connsiteY3479" fmla="*/ 521575 h 4702174"/>
              <a:gd name="connsiteX3480" fmla="*/ 1839551 w 2781301"/>
              <a:gd name="connsiteY3480" fmla="*/ 469728 h 4702174"/>
              <a:gd name="connsiteX3481" fmla="*/ 1874301 w 2781301"/>
              <a:gd name="connsiteY3481" fmla="*/ 409132 h 4702174"/>
              <a:gd name="connsiteX3482" fmla="*/ 1883453 w 2781301"/>
              <a:gd name="connsiteY3482" fmla="*/ 380355 h 4702174"/>
              <a:gd name="connsiteX3483" fmla="*/ 1880147 w 2781301"/>
              <a:gd name="connsiteY3483" fmla="*/ 400057 h 4702174"/>
              <a:gd name="connsiteX3484" fmla="*/ 1855140 w 2781301"/>
              <a:gd name="connsiteY3484" fmla="*/ 454171 h 4702174"/>
              <a:gd name="connsiteX3485" fmla="*/ 1868130 w 2781301"/>
              <a:gd name="connsiteY3485" fmla="*/ 436025 h 4702174"/>
              <a:gd name="connsiteX3486" fmla="*/ 1909700 w 2781301"/>
              <a:gd name="connsiteY3486" fmla="*/ 314183 h 4702174"/>
              <a:gd name="connsiteX3487" fmla="*/ 1888915 w 2781301"/>
              <a:gd name="connsiteY3487" fmla="*/ 184561 h 4702174"/>
              <a:gd name="connsiteX3488" fmla="*/ 1862934 w 2781301"/>
              <a:gd name="connsiteY3488" fmla="*/ 140490 h 4702174"/>
              <a:gd name="connsiteX3489" fmla="*/ 1878523 w 2781301"/>
              <a:gd name="connsiteY3489" fmla="*/ 145673 h 4702174"/>
              <a:gd name="connsiteX3490" fmla="*/ 1896710 w 2781301"/>
              <a:gd name="connsiteY3490" fmla="*/ 192338 h 4702174"/>
              <a:gd name="connsiteX3491" fmla="*/ 1914897 w 2781301"/>
              <a:gd name="connsiteY3491" fmla="*/ 314183 h 4702174"/>
              <a:gd name="connsiteX3492" fmla="*/ 1886317 w 2781301"/>
              <a:gd name="connsiteY3492" fmla="*/ 410102 h 4702174"/>
              <a:gd name="connsiteX3493" fmla="*/ 1894112 w 2781301"/>
              <a:gd name="connsiteY3493" fmla="*/ 399729 h 4702174"/>
              <a:gd name="connsiteX3494" fmla="*/ 1901906 w 2781301"/>
              <a:gd name="connsiteY3494" fmla="*/ 386769 h 4702174"/>
              <a:gd name="connsiteX3495" fmla="*/ 2016224 w 2781301"/>
              <a:gd name="connsiteY3495" fmla="*/ 166413 h 4702174"/>
              <a:gd name="connsiteX3496" fmla="*/ 2008430 w 2781301"/>
              <a:gd name="connsiteY3496" fmla="*/ 111970 h 4702174"/>
              <a:gd name="connsiteX3497" fmla="*/ 1990243 w 2781301"/>
              <a:gd name="connsiteY3497" fmla="*/ 104194 h 4702174"/>
              <a:gd name="connsiteX3498" fmla="*/ 1993041 w 2781301"/>
              <a:gd name="connsiteY3498" fmla="*/ 105393 h 4702174"/>
              <a:gd name="connsiteX3499" fmla="*/ 1989443 w 2781301"/>
              <a:gd name="connsiteY3499" fmla="*/ 104594 h 4702174"/>
              <a:gd name="connsiteX3500" fmla="*/ 1987644 w 2781301"/>
              <a:gd name="connsiteY3500" fmla="*/ 104194 h 4702174"/>
              <a:gd name="connsiteX3501" fmla="*/ 1989443 w 2781301"/>
              <a:gd name="connsiteY3501" fmla="*/ 104594 h 4702174"/>
              <a:gd name="connsiteX3502" fmla="*/ 1979850 w 2781301"/>
              <a:gd name="connsiteY3502" fmla="*/ 109378 h 4702174"/>
              <a:gd name="connsiteX3503" fmla="*/ 1977252 w 2781301"/>
              <a:gd name="connsiteY3503" fmla="*/ 122342 h 4702174"/>
              <a:gd name="connsiteX3504" fmla="*/ 1979850 w 2781301"/>
              <a:gd name="connsiteY3504" fmla="*/ 124933 h 4702174"/>
              <a:gd name="connsiteX3505" fmla="*/ 1987644 w 2781301"/>
              <a:gd name="connsiteY3505" fmla="*/ 127525 h 4702174"/>
              <a:gd name="connsiteX3506" fmla="*/ 1977252 w 2781301"/>
              <a:gd name="connsiteY3506" fmla="*/ 124933 h 4702174"/>
              <a:gd name="connsiteX3507" fmla="*/ 1974654 w 2781301"/>
              <a:gd name="connsiteY3507" fmla="*/ 122342 h 4702174"/>
              <a:gd name="connsiteX3508" fmla="*/ 1977252 w 2781301"/>
              <a:gd name="connsiteY3508" fmla="*/ 109378 h 4702174"/>
              <a:gd name="connsiteX3509" fmla="*/ 1987644 w 2781301"/>
              <a:gd name="connsiteY3509" fmla="*/ 104194 h 4702174"/>
              <a:gd name="connsiteX3510" fmla="*/ 1785938 w 2781301"/>
              <a:gd name="connsiteY3510" fmla="*/ 103188 h 4702174"/>
              <a:gd name="connsiteX3511" fmla="*/ 1791230 w 2781301"/>
              <a:gd name="connsiteY3511" fmla="*/ 103188 h 4702174"/>
              <a:gd name="connsiteX3512" fmla="*/ 1793876 w 2781301"/>
              <a:gd name="connsiteY3512" fmla="*/ 108483 h 4702174"/>
              <a:gd name="connsiteX3513" fmla="*/ 1788584 w 2781301"/>
              <a:gd name="connsiteY3513" fmla="*/ 108483 h 4702174"/>
              <a:gd name="connsiteX3514" fmla="*/ 1785938 w 2781301"/>
              <a:gd name="connsiteY3514" fmla="*/ 103188 h 4702174"/>
              <a:gd name="connsiteX3515" fmla="*/ 1770460 w 2781301"/>
              <a:gd name="connsiteY3515" fmla="*/ 96838 h 4702174"/>
              <a:gd name="connsiteX3516" fmla="*/ 1773238 w 2781301"/>
              <a:gd name="connsiteY3516" fmla="*/ 103982 h 4702174"/>
              <a:gd name="connsiteX3517" fmla="*/ 1764903 w 2781301"/>
              <a:gd name="connsiteY3517" fmla="*/ 103982 h 4702174"/>
              <a:gd name="connsiteX3518" fmla="*/ 1764903 w 2781301"/>
              <a:gd name="connsiteY3518" fmla="*/ 99220 h 4702174"/>
              <a:gd name="connsiteX3519" fmla="*/ 1770460 w 2781301"/>
              <a:gd name="connsiteY3519" fmla="*/ 96838 h 4702174"/>
              <a:gd name="connsiteX3520" fmla="*/ 2061105 w 2781301"/>
              <a:gd name="connsiteY3520" fmla="*/ 90488 h 4702174"/>
              <a:gd name="connsiteX3521" fmla="*/ 2065338 w 2781301"/>
              <a:gd name="connsiteY3521" fmla="*/ 90488 h 4702174"/>
              <a:gd name="connsiteX3522" fmla="*/ 2065338 w 2781301"/>
              <a:gd name="connsiteY3522" fmla="*/ 96839 h 4702174"/>
              <a:gd name="connsiteX3523" fmla="*/ 2061105 w 2781301"/>
              <a:gd name="connsiteY3523" fmla="*/ 96839 h 4702174"/>
              <a:gd name="connsiteX3524" fmla="*/ 2061105 w 2781301"/>
              <a:gd name="connsiteY3524" fmla="*/ 90488 h 4702174"/>
              <a:gd name="connsiteX3525" fmla="*/ 2068513 w 2781301"/>
              <a:gd name="connsiteY3525" fmla="*/ 83611 h 4702174"/>
              <a:gd name="connsiteX3526" fmla="*/ 2073805 w 2781301"/>
              <a:gd name="connsiteY3526" fmla="*/ 83611 h 4702174"/>
              <a:gd name="connsiteX3527" fmla="*/ 2073805 w 2781301"/>
              <a:gd name="connsiteY3527" fmla="*/ 86256 h 4702174"/>
              <a:gd name="connsiteX3528" fmla="*/ 2071159 w 2781301"/>
              <a:gd name="connsiteY3528" fmla="*/ 88901 h 4702174"/>
              <a:gd name="connsiteX3529" fmla="*/ 2068513 w 2781301"/>
              <a:gd name="connsiteY3529" fmla="*/ 83611 h 4702174"/>
              <a:gd name="connsiteX3530" fmla="*/ 2055813 w 2781301"/>
              <a:gd name="connsiteY3530" fmla="*/ 69851 h 4702174"/>
              <a:gd name="connsiteX3531" fmla="*/ 2061105 w 2781301"/>
              <a:gd name="connsiteY3531" fmla="*/ 69851 h 4702174"/>
              <a:gd name="connsiteX3532" fmla="*/ 2061105 w 2781301"/>
              <a:gd name="connsiteY3532" fmla="*/ 75145 h 4702174"/>
              <a:gd name="connsiteX3533" fmla="*/ 2058459 w 2781301"/>
              <a:gd name="connsiteY3533" fmla="*/ 75145 h 4702174"/>
              <a:gd name="connsiteX3534" fmla="*/ 2055813 w 2781301"/>
              <a:gd name="connsiteY3534" fmla="*/ 69851 h 4702174"/>
              <a:gd name="connsiteX3535" fmla="*/ 2082007 w 2781301"/>
              <a:gd name="connsiteY3535" fmla="*/ 60920 h 4702174"/>
              <a:gd name="connsiteX3536" fmla="*/ 2084785 w 2781301"/>
              <a:gd name="connsiteY3536" fmla="*/ 62710 h 4702174"/>
              <a:gd name="connsiteX3537" fmla="*/ 2087563 w 2781301"/>
              <a:gd name="connsiteY3537" fmla="*/ 67469 h 4702174"/>
              <a:gd name="connsiteX3538" fmla="*/ 2079228 w 2781301"/>
              <a:gd name="connsiteY3538" fmla="*/ 69851 h 4702174"/>
              <a:gd name="connsiteX3539" fmla="*/ 2079228 w 2781301"/>
              <a:gd name="connsiteY3539" fmla="*/ 62710 h 4702174"/>
              <a:gd name="connsiteX3540" fmla="*/ 2082007 w 2781301"/>
              <a:gd name="connsiteY3540" fmla="*/ 60920 h 4702174"/>
              <a:gd name="connsiteX3541" fmla="*/ 2182409 w 2781301"/>
              <a:gd name="connsiteY3541" fmla="*/ 53918 h 4702174"/>
              <a:gd name="connsiteX3542" fmla="*/ 2146246 w 2781301"/>
              <a:gd name="connsiteY3542" fmla="*/ 101173 h 4702174"/>
              <a:gd name="connsiteX3543" fmla="*/ 2037758 w 2781301"/>
              <a:gd name="connsiteY3543" fmla="*/ 182566 h 4702174"/>
              <a:gd name="connsiteX3544" fmla="*/ 2097168 w 2781301"/>
              <a:gd name="connsiteY3544" fmla="*/ 111676 h 4702174"/>
              <a:gd name="connsiteX3545" fmla="*/ 2035175 w 2781301"/>
              <a:gd name="connsiteY3545" fmla="*/ 166811 h 4702174"/>
              <a:gd name="connsiteX3546" fmla="*/ 2115250 w 2781301"/>
              <a:gd name="connsiteY3546" fmla="*/ 64417 h 4702174"/>
              <a:gd name="connsiteX3547" fmla="*/ 2182409 w 2781301"/>
              <a:gd name="connsiteY3547" fmla="*/ 53918 h 4702174"/>
              <a:gd name="connsiteX3548" fmla="*/ 2058195 w 2781301"/>
              <a:gd name="connsiteY3548" fmla="*/ 46735 h 4702174"/>
              <a:gd name="connsiteX3549" fmla="*/ 2060973 w 2781301"/>
              <a:gd name="connsiteY3549" fmla="*/ 48818 h 4702174"/>
              <a:gd name="connsiteX3550" fmla="*/ 2060973 w 2781301"/>
              <a:gd name="connsiteY3550" fmla="*/ 54374 h 4702174"/>
              <a:gd name="connsiteX3551" fmla="*/ 2055416 w 2781301"/>
              <a:gd name="connsiteY3551" fmla="*/ 54374 h 4702174"/>
              <a:gd name="connsiteX3552" fmla="*/ 2055416 w 2781301"/>
              <a:gd name="connsiteY3552" fmla="*/ 48818 h 4702174"/>
              <a:gd name="connsiteX3553" fmla="*/ 2058195 w 2781301"/>
              <a:gd name="connsiteY3553" fmla="*/ 46735 h 4702174"/>
              <a:gd name="connsiteX3554" fmla="*/ 1767682 w 2781301"/>
              <a:gd name="connsiteY3554" fmla="*/ 36514 h 4702174"/>
              <a:gd name="connsiteX3555" fmla="*/ 1793479 w 2781301"/>
              <a:gd name="connsiteY3555" fmla="*/ 44237 h 4702174"/>
              <a:gd name="connsiteX3556" fmla="*/ 1834754 w 2781301"/>
              <a:gd name="connsiteY3556" fmla="*/ 85425 h 4702174"/>
              <a:gd name="connsiteX3557" fmla="*/ 1860551 w 2781301"/>
              <a:gd name="connsiteY3557" fmla="*/ 129191 h 4702174"/>
              <a:gd name="connsiteX3558" fmla="*/ 1806378 w 2781301"/>
              <a:gd name="connsiteY3558" fmla="*/ 80277 h 4702174"/>
              <a:gd name="connsiteX3559" fmla="*/ 1857972 w 2781301"/>
              <a:gd name="connsiteY3559" fmla="*/ 131763 h 4702174"/>
              <a:gd name="connsiteX3560" fmla="*/ 1788320 w 2781301"/>
              <a:gd name="connsiteY3560" fmla="*/ 95722 h 4702174"/>
              <a:gd name="connsiteX3561" fmla="*/ 1767682 w 2781301"/>
              <a:gd name="connsiteY3561" fmla="*/ 36514 h 4702174"/>
              <a:gd name="connsiteX3562" fmla="*/ 1803798 w 2781301"/>
              <a:gd name="connsiteY3562" fmla="*/ 33338 h 4702174"/>
              <a:gd name="connsiteX3563" fmla="*/ 1803798 w 2781301"/>
              <a:gd name="connsiteY3563" fmla="*/ 41278 h 4702174"/>
              <a:gd name="connsiteX3564" fmla="*/ 1798241 w 2781301"/>
              <a:gd name="connsiteY3564" fmla="*/ 41278 h 4702174"/>
              <a:gd name="connsiteX3565" fmla="*/ 1798241 w 2781301"/>
              <a:gd name="connsiteY3565" fmla="*/ 35985 h 4702174"/>
              <a:gd name="connsiteX3566" fmla="*/ 1803798 w 2781301"/>
              <a:gd name="connsiteY3566" fmla="*/ 33338 h 4702174"/>
              <a:gd name="connsiteX3567" fmla="*/ 1928019 w 2781301"/>
              <a:gd name="connsiteY3567" fmla="*/ 28576 h 4702174"/>
              <a:gd name="connsiteX3568" fmla="*/ 1922803 w 2781301"/>
              <a:gd name="connsiteY3568" fmla="*/ 72914 h 4702174"/>
              <a:gd name="connsiteX3569" fmla="*/ 1875858 w 2781301"/>
              <a:gd name="connsiteY3569" fmla="*/ 138113 h 4702174"/>
              <a:gd name="connsiteX3570" fmla="*/ 1907155 w 2781301"/>
              <a:gd name="connsiteY3570" fmla="*/ 78129 h 4702174"/>
              <a:gd name="connsiteX3571" fmla="*/ 1873250 w 2781301"/>
              <a:gd name="connsiteY3571" fmla="*/ 132898 h 4702174"/>
              <a:gd name="connsiteX3572" fmla="*/ 1878466 w 2781301"/>
              <a:gd name="connsiteY3572" fmla="*/ 83344 h 4702174"/>
              <a:gd name="connsiteX3573" fmla="*/ 1909763 w 2781301"/>
              <a:gd name="connsiteY3573" fmla="*/ 39007 h 4702174"/>
              <a:gd name="connsiteX3574" fmla="*/ 1928019 w 2781301"/>
              <a:gd name="connsiteY3574" fmla="*/ 28576 h 4702174"/>
              <a:gd name="connsiteX3575" fmla="*/ 1780646 w 2781301"/>
              <a:gd name="connsiteY3575" fmla="*/ 26461 h 4702174"/>
              <a:gd name="connsiteX3576" fmla="*/ 1785938 w 2781301"/>
              <a:gd name="connsiteY3576" fmla="*/ 26461 h 4702174"/>
              <a:gd name="connsiteX3577" fmla="*/ 1785938 w 2781301"/>
              <a:gd name="connsiteY3577" fmla="*/ 29105 h 4702174"/>
              <a:gd name="connsiteX3578" fmla="*/ 1780646 w 2781301"/>
              <a:gd name="connsiteY3578" fmla="*/ 31751 h 4702174"/>
              <a:gd name="connsiteX3579" fmla="*/ 1780646 w 2781301"/>
              <a:gd name="connsiteY3579" fmla="*/ 26461 h 4702174"/>
              <a:gd name="connsiteX3580" fmla="*/ 1810941 w 2781301"/>
              <a:gd name="connsiteY3580" fmla="*/ 26194 h 4702174"/>
              <a:gd name="connsiteX3581" fmla="*/ 1816498 w 2781301"/>
              <a:gd name="connsiteY3581" fmla="*/ 26194 h 4702174"/>
              <a:gd name="connsiteX3582" fmla="*/ 1819276 w 2781301"/>
              <a:gd name="connsiteY3582" fmla="*/ 30958 h 4702174"/>
              <a:gd name="connsiteX3583" fmla="*/ 1810941 w 2781301"/>
              <a:gd name="connsiteY3583" fmla="*/ 30958 h 4702174"/>
              <a:gd name="connsiteX3584" fmla="*/ 1810941 w 2781301"/>
              <a:gd name="connsiteY3584" fmla="*/ 26194 h 4702174"/>
              <a:gd name="connsiteX3585" fmla="*/ 2001639 w 2781301"/>
              <a:gd name="connsiteY3585" fmla="*/ 17466 h 4702174"/>
              <a:gd name="connsiteX3586" fmla="*/ 2042914 w 2781301"/>
              <a:gd name="connsiteY3586" fmla="*/ 138181 h 4702174"/>
              <a:gd name="connsiteX3587" fmla="*/ 2035175 w 2781301"/>
              <a:gd name="connsiteY3587" fmla="*/ 72574 h 4702174"/>
              <a:gd name="connsiteX3588" fmla="*/ 2032596 w 2781301"/>
              <a:gd name="connsiteY3588" fmla="*/ 146052 h 4702174"/>
              <a:gd name="connsiteX3589" fmla="*/ 2022277 w 2781301"/>
              <a:gd name="connsiteY3589" fmla="*/ 90943 h 4702174"/>
              <a:gd name="connsiteX3590" fmla="*/ 2001639 w 2781301"/>
              <a:gd name="connsiteY3590" fmla="*/ 35833 h 4702174"/>
              <a:gd name="connsiteX3591" fmla="*/ 2001639 w 2781301"/>
              <a:gd name="connsiteY3591" fmla="*/ 17466 h 4702174"/>
              <a:gd name="connsiteX3592" fmla="*/ 1843232 w 2781301"/>
              <a:gd name="connsiteY3592" fmla="*/ 0 h 4702174"/>
              <a:gd name="connsiteX3593" fmla="*/ 1858818 w 2781301"/>
              <a:gd name="connsiteY3593" fmla="*/ 20902 h 4702174"/>
              <a:gd name="connsiteX3594" fmla="*/ 1871807 w 2781301"/>
              <a:gd name="connsiteY3594" fmla="*/ 75770 h 4702174"/>
              <a:gd name="connsiteX3595" fmla="*/ 1871807 w 2781301"/>
              <a:gd name="connsiteY3595" fmla="*/ 125415 h 4702174"/>
              <a:gd name="connsiteX3596" fmla="*/ 1853623 w 2781301"/>
              <a:gd name="connsiteY3596" fmla="*/ 73157 h 4702174"/>
              <a:gd name="connsiteX3597" fmla="*/ 1866612 w 2781301"/>
              <a:gd name="connsiteY3597" fmla="*/ 125415 h 4702174"/>
              <a:gd name="connsiteX3598" fmla="*/ 1827646 w 2781301"/>
              <a:gd name="connsiteY3598" fmla="*/ 49642 h 4702174"/>
              <a:gd name="connsiteX3599" fmla="*/ 1843232 w 2781301"/>
              <a:gd name="connsiteY3599" fmla="*/ 0 h 470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</a:cxnLst>
            <a:rect l="l" t="t" r="r" b="b"/>
            <a:pathLst>
              <a:path w="2781301" h="4702174">
                <a:moveTo>
                  <a:pt x="998538" y="4673599"/>
                </a:moveTo>
                <a:cubicBezTo>
                  <a:pt x="998538" y="4673599"/>
                  <a:pt x="1000920" y="4673599"/>
                  <a:pt x="1003301" y="4673599"/>
                </a:cubicBezTo>
                <a:cubicBezTo>
                  <a:pt x="1003301" y="4673599"/>
                  <a:pt x="1003301" y="4676774"/>
                  <a:pt x="1003301" y="4679949"/>
                </a:cubicBezTo>
                <a:cubicBezTo>
                  <a:pt x="1000920" y="4679949"/>
                  <a:pt x="1000920" y="4679949"/>
                  <a:pt x="998538" y="4679949"/>
                </a:cubicBezTo>
                <a:cubicBezTo>
                  <a:pt x="998538" y="4676774"/>
                  <a:pt x="998538" y="4676774"/>
                  <a:pt x="998538" y="4673599"/>
                </a:cubicBezTo>
                <a:close/>
                <a:moveTo>
                  <a:pt x="964406" y="4672012"/>
                </a:moveTo>
                <a:cubicBezTo>
                  <a:pt x="966788" y="4672012"/>
                  <a:pt x="969169" y="4672012"/>
                  <a:pt x="971550" y="4672012"/>
                </a:cubicBezTo>
                <a:cubicBezTo>
                  <a:pt x="971550" y="4674658"/>
                  <a:pt x="971550" y="4677304"/>
                  <a:pt x="971550" y="4677304"/>
                </a:cubicBezTo>
                <a:cubicBezTo>
                  <a:pt x="969169" y="4679950"/>
                  <a:pt x="966788" y="4679950"/>
                  <a:pt x="964406" y="4679950"/>
                </a:cubicBezTo>
                <a:cubicBezTo>
                  <a:pt x="962025" y="4677304"/>
                  <a:pt x="962025" y="4674658"/>
                  <a:pt x="964406" y="4672012"/>
                </a:cubicBezTo>
                <a:close/>
                <a:moveTo>
                  <a:pt x="980546" y="4663677"/>
                </a:moveTo>
                <a:cubicBezTo>
                  <a:pt x="980546" y="4660899"/>
                  <a:pt x="983192" y="4660899"/>
                  <a:pt x="985838" y="4663677"/>
                </a:cubicBezTo>
                <a:cubicBezTo>
                  <a:pt x="985838" y="4663677"/>
                  <a:pt x="985838" y="4666456"/>
                  <a:pt x="985838" y="4669234"/>
                </a:cubicBezTo>
                <a:cubicBezTo>
                  <a:pt x="983192" y="4672012"/>
                  <a:pt x="980546" y="4672012"/>
                  <a:pt x="980546" y="4669234"/>
                </a:cubicBezTo>
                <a:cubicBezTo>
                  <a:pt x="977900" y="4669234"/>
                  <a:pt x="977900" y="4666456"/>
                  <a:pt x="980546" y="4663677"/>
                </a:cubicBezTo>
                <a:close/>
                <a:moveTo>
                  <a:pt x="720725" y="4648199"/>
                </a:moveTo>
                <a:cubicBezTo>
                  <a:pt x="723106" y="4648199"/>
                  <a:pt x="725488" y="4648199"/>
                  <a:pt x="727869" y="4648199"/>
                </a:cubicBezTo>
                <a:cubicBezTo>
                  <a:pt x="730250" y="4650977"/>
                  <a:pt x="730250" y="4653756"/>
                  <a:pt x="727869" y="4656534"/>
                </a:cubicBezTo>
                <a:cubicBezTo>
                  <a:pt x="725488" y="4656534"/>
                  <a:pt x="723106" y="4659312"/>
                  <a:pt x="720725" y="4656534"/>
                </a:cubicBezTo>
                <a:cubicBezTo>
                  <a:pt x="720725" y="4653756"/>
                  <a:pt x="720725" y="4650977"/>
                  <a:pt x="720725" y="4648199"/>
                </a:cubicBezTo>
                <a:close/>
                <a:moveTo>
                  <a:pt x="696596" y="4635102"/>
                </a:moveTo>
                <a:cubicBezTo>
                  <a:pt x="699453" y="4632324"/>
                  <a:pt x="702311" y="4632324"/>
                  <a:pt x="705169" y="4635102"/>
                </a:cubicBezTo>
                <a:cubicBezTo>
                  <a:pt x="708026" y="4637881"/>
                  <a:pt x="708026" y="4640659"/>
                  <a:pt x="705169" y="4643437"/>
                </a:cubicBezTo>
                <a:cubicBezTo>
                  <a:pt x="702311" y="4643437"/>
                  <a:pt x="699453" y="4643437"/>
                  <a:pt x="696596" y="4643437"/>
                </a:cubicBezTo>
                <a:cubicBezTo>
                  <a:pt x="693738" y="4640659"/>
                  <a:pt x="693738" y="4637881"/>
                  <a:pt x="696596" y="4635102"/>
                </a:cubicBezTo>
                <a:close/>
                <a:moveTo>
                  <a:pt x="720725" y="4627562"/>
                </a:moveTo>
                <a:cubicBezTo>
                  <a:pt x="723371" y="4627562"/>
                  <a:pt x="726017" y="4627562"/>
                  <a:pt x="726017" y="4627562"/>
                </a:cubicBezTo>
                <a:cubicBezTo>
                  <a:pt x="728663" y="4630208"/>
                  <a:pt x="728663" y="4632854"/>
                  <a:pt x="726017" y="4632854"/>
                </a:cubicBezTo>
                <a:cubicBezTo>
                  <a:pt x="726017" y="4635500"/>
                  <a:pt x="723371" y="4635500"/>
                  <a:pt x="720725" y="4632854"/>
                </a:cubicBezTo>
                <a:cubicBezTo>
                  <a:pt x="720725" y="4632854"/>
                  <a:pt x="720725" y="4630208"/>
                  <a:pt x="720725" y="4627562"/>
                </a:cubicBezTo>
                <a:close/>
                <a:moveTo>
                  <a:pt x="708025" y="4617508"/>
                </a:moveTo>
                <a:cubicBezTo>
                  <a:pt x="710142" y="4617508"/>
                  <a:pt x="712259" y="4614862"/>
                  <a:pt x="712259" y="4617508"/>
                </a:cubicBezTo>
                <a:cubicBezTo>
                  <a:pt x="714375" y="4617508"/>
                  <a:pt x="714375" y="4620154"/>
                  <a:pt x="712259" y="4622800"/>
                </a:cubicBezTo>
                <a:cubicBezTo>
                  <a:pt x="712259" y="4622800"/>
                  <a:pt x="710142" y="4622800"/>
                  <a:pt x="708025" y="4622800"/>
                </a:cubicBezTo>
                <a:cubicBezTo>
                  <a:pt x="708025" y="4620154"/>
                  <a:pt x="708025" y="4620154"/>
                  <a:pt x="708025" y="4617508"/>
                </a:cubicBezTo>
                <a:close/>
                <a:moveTo>
                  <a:pt x="722313" y="4606924"/>
                </a:moveTo>
                <a:cubicBezTo>
                  <a:pt x="722313" y="4609570"/>
                  <a:pt x="722313" y="4612216"/>
                  <a:pt x="722313" y="4612216"/>
                </a:cubicBezTo>
                <a:cubicBezTo>
                  <a:pt x="719667" y="4614862"/>
                  <a:pt x="719667" y="4614862"/>
                  <a:pt x="717021" y="4612216"/>
                </a:cubicBezTo>
                <a:cubicBezTo>
                  <a:pt x="714375" y="4612216"/>
                  <a:pt x="714375" y="4609570"/>
                  <a:pt x="717021" y="4609570"/>
                </a:cubicBezTo>
                <a:cubicBezTo>
                  <a:pt x="717021" y="4606924"/>
                  <a:pt x="719667" y="4606924"/>
                  <a:pt x="722313" y="4606924"/>
                </a:cubicBezTo>
                <a:close/>
                <a:moveTo>
                  <a:pt x="1010921" y="4598352"/>
                </a:moveTo>
                <a:cubicBezTo>
                  <a:pt x="1013778" y="4598352"/>
                  <a:pt x="1016636" y="4595812"/>
                  <a:pt x="1019494" y="4598352"/>
                </a:cubicBezTo>
                <a:cubicBezTo>
                  <a:pt x="1022351" y="4600892"/>
                  <a:pt x="1022351" y="4603432"/>
                  <a:pt x="1019494" y="4605972"/>
                </a:cubicBezTo>
                <a:cubicBezTo>
                  <a:pt x="1016636" y="4608512"/>
                  <a:pt x="1013778" y="4608512"/>
                  <a:pt x="1010921" y="4605972"/>
                </a:cubicBezTo>
                <a:cubicBezTo>
                  <a:pt x="1008063" y="4603432"/>
                  <a:pt x="1008063" y="4600892"/>
                  <a:pt x="1010921" y="4598352"/>
                </a:cubicBezTo>
                <a:close/>
                <a:moveTo>
                  <a:pt x="990600" y="4594224"/>
                </a:moveTo>
                <a:cubicBezTo>
                  <a:pt x="993246" y="4594224"/>
                  <a:pt x="995892" y="4594224"/>
                  <a:pt x="995892" y="4594224"/>
                </a:cubicBezTo>
                <a:cubicBezTo>
                  <a:pt x="998538" y="4596870"/>
                  <a:pt x="998538" y="4596870"/>
                  <a:pt x="995892" y="4599516"/>
                </a:cubicBezTo>
                <a:cubicBezTo>
                  <a:pt x="995892" y="4602162"/>
                  <a:pt x="993246" y="4602162"/>
                  <a:pt x="990600" y="4599516"/>
                </a:cubicBezTo>
                <a:cubicBezTo>
                  <a:pt x="990600" y="4599516"/>
                  <a:pt x="990600" y="4596870"/>
                  <a:pt x="990600" y="4594224"/>
                </a:cubicBezTo>
                <a:close/>
                <a:moveTo>
                  <a:pt x="792646" y="4578789"/>
                </a:moveTo>
                <a:cubicBezTo>
                  <a:pt x="792646" y="4581386"/>
                  <a:pt x="792646" y="4581386"/>
                  <a:pt x="792646" y="4581386"/>
                </a:cubicBezTo>
                <a:cubicBezTo>
                  <a:pt x="792646" y="4581386"/>
                  <a:pt x="795244" y="4581386"/>
                  <a:pt x="795244" y="4581386"/>
                </a:cubicBezTo>
                <a:cubicBezTo>
                  <a:pt x="797842" y="4583983"/>
                  <a:pt x="797842" y="4586580"/>
                  <a:pt x="797842" y="4586580"/>
                </a:cubicBezTo>
                <a:cubicBezTo>
                  <a:pt x="795244" y="4589177"/>
                  <a:pt x="792646" y="4589177"/>
                  <a:pt x="790048" y="4589177"/>
                </a:cubicBezTo>
                <a:cubicBezTo>
                  <a:pt x="790048" y="4586580"/>
                  <a:pt x="790048" y="4586580"/>
                  <a:pt x="790048" y="4583983"/>
                </a:cubicBezTo>
                <a:cubicBezTo>
                  <a:pt x="790048" y="4581386"/>
                  <a:pt x="790048" y="4581386"/>
                  <a:pt x="792646" y="4578789"/>
                </a:cubicBezTo>
                <a:close/>
                <a:moveTo>
                  <a:pt x="917726" y="4578349"/>
                </a:moveTo>
                <a:cubicBezTo>
                  <a:pt x="917726" y="4578349"/>
                  <a:pt x="953710" y="4624784"/>
                  <a:pt x="956280" y="4653160"/>
                </a:cubicBezTo>
                <a:cubicBezTo>
                  <a:pt x="958850" y="4684116"/>
                  <a:pt x="938288" y="4702174"/>
                  <a:pt x="938288" y="4702174"/>
                </a:cubicBezTo>
                <a:cubicBezTo>
                  <a:pt x="938288" y="4702174"/>
                  <a:pt x="933148" y="4691855"/>
                  <a:pt x="925437" y="4684116"/>
                </a:cubicBezTo>
                <a:cubicBezTo>
                  <a:pt x="917726" y="4676377"/>
                  <a:pt x="904875" y="4658320"/>
                  <a:pt x="910016" y="4629943"/>
                </a:cubicBezTo>
                <a:cubicBezTo>
                  <a:pt x="917726" y="4601566"/>
                  <a:pt x="912586" y="4580929"/>
                  <a:pt x="912586" y="4580929"/>
                </a:cubicBezTo>
                <a:cubicBezTo>
                  <a:pt x="912586" y="4580929"/>
                  <a:pt x="928007" y="4606726"/>
                  <a:pt x="930578" y="4632523"/>
                </a:cubicBezTo>
                <a:cubicBezTo>
                  <a:pt x="930578" y="4632523"/>
                  <a:pt x="930578" y="4609305"/>
                  <a:pt x="917726" y="4578349"/>
                </a:cubicBezTo>
                <a:close/>
                <a:moveTo>
                  <a:pt x="924943" y="4570412"/>
                </a:moveTo>
                <a:cubicBezTo>
                  <a:pt x="924943" y="4570412"/>
                  <a:pt x="964020" y="4585858"/>
                  <a:pt x="992677" y="4609027"/>
                </a:cubicBezTo>
                <a:cubicBezTo>
                  <a:pt x="1023938" y="4629622"/>
                  <a:pt x="1016123" y="4665662"/>
                  <a:pt x="1016123" y="4665662"/>
                </a:cubicBezTo>
                <a:cubicBezTo>
                  <a:pt x="1016123" y="4665662"/>
                  <a:pt x="1010913" y="4660514"/>
                  <a:pt x="987466" y="4657939"/>
                </a:cubicBezTo>
                <a:cubicBezTo>
                  <a:pt x="964020" y="4657939"/>
                  <a:pt x="958810" y="4639919"/>
                  <a:pt x="948390" y="4619324"/>
                </a:cubicBezTo>
                <a:cubicBezTo>
                  <a:pt x="940574" y="4596155"/>
                  <a:pt x="922338" y="4575561"/>
                  <a:pt x="922338" y="4575561"/>
                </a:cubicBezTo>
                <a:cubicBezTo>
                  <a:pt x="937969" y="4583284"/>
                  <a:pt x="977046" y="4621899"/>
                  <a:pt x="977046" y="4621899"/>
                </a:cubicBezTo>
                <a:cubicBezTo>
                  <a:pt x="966625" y="4606453"/>
                  <a:pt x="924943" y="4570412"/>
                  <a:pt x="924943" y="4570412"/>
                </a:cubicBezTo>
                <a:close/>
                <a:moveTo>
                  <a:pt x="904422" y="4567237"/>
                </a:moveTo>
                <a:cubicBezTo>
                  <a:pt x="904422" y="4567237"/>
                  <a:pt x="907030" y="4587991"/>
                  <a:pt x="875734" y="4626904"/>
                </a:cubicBezTo>
                <a:cubicBezTo>
                  <a:pt x="875734" y="4626904"/>
                  <a:pt x="899206" y="4608745"/>
                  <a:pt x="909638" y="4569831"/>
                </a:cubicBezTo>
                <a:cubicBezTo>
                  <a:pt x="909638" y="4569831"/>
                  <a:pt x="907030" y="4606151"/>
                  <a:pt x="901814" y="4621716"/>
                </a:cubicBezTo>
                <a:cubicBezTo>
                  <a:pt x="899206" y="4634687"/>
                  <a:pt x="891382" y="4658035"/>
                  <a:pt x="873126" y="4663223"/>
                </a:cubicBezTo>
                <a:cubicBezTo>
                  <a:pt x="854869" y="4671006"/>
                  <a:pt x="854869" y="4673600"/>
                  <a:pt x="854869" y="4673600"/>
                </a:cubicBezTo>
                <a:cubicBezTo>
                  <a:pt x="854869" y="4673600"/>
                  <a:pt x="836613" y="4652846"/>
                  <a:pt x="860086" y="4629499"/>
                </a:cubicBezTo>
                <a:cubicBezTo>
                  <a:pt x="883558" y="4608745"/>
                  <a:pt x="907030" y="4575020"/>
                  <a:pt x="904422" y="4567237"/>
                </a:cubicBezTo>
                <a:close/>
                <a:moveTo>
                  <a:pt x="751609" y="4557712"/>
                </a:moveTo>
                <a:cubicBezTo>
                  <a:pt x="751609" y="4557712"/>
                  <a:pt x="736023" y="4580858"/>
                  <a:pt x="762000" y="4614291"/>
                </a:cubicBezTo>
                <a:cubicBezTo>
                  <a:pt x="787978" y="4647724"/>
                  <a:pt x="790575" y="4647724"/>
                  <a:pt x="782782" y="4665726"/>
                </a:cubicBezTo>
                <a:cubicBezTo>
                  <a:pt x="774989" y="4681157"/>
                  <a:pt x="780184" y="4686300"/>
                  <a:pt x="780184" y="4686300"/>
                </a:cubicBezTo>
                <a:cubicBezTo>
                  <a:pt x="780184" y="4683728"/>
                  <a:pt x="704850" y="4655439"/>
                  <a:pt x="741218" y="4565428"/>
                </a:cubicBezTo>
                <a:cubicBezTo>
                  <a:pt x="737322" y="4575072"/>
                  <a:pt x="733425" y="4591949"/>
                  <a:pt x="739392" y="4610634"/>
                </a:cubicBezTo>
                <a:lnTo>
                  <a:pt x="745544" y="4622842"/>
                </a:lnTo>
                <a:lnTo>
                  <a:pt x="745765" y="4623533"/>
                </a:lnTo>
                <a:cubicBezTo>
                  <a:pt x="747551" y="4627471"/>
                  <a:pt x="749012" y="4629722"/>
                  <a:pt x="749012" y="4629722"/>
                </a:cubicBezTo>
                <a:lnTo>
                  <a:pt x="745544" y="4622842"/>
                </a:lnTo>
                <a:lnTo>
                  <a:pt x="740569" y="4607219"/>
                </a:lnTo>
                <a:cubicBezTo>
                  <a:pt x="737971" y="4593717"/>
                  <a:pt x="738621" y="4575714"/>
                  <a:pt x="751609" y="4557712"/>
                </a:cubicBezTo>
                <a:close/>
                <a:moveTo>
                  <a:pt x="982541" y="4550092"/>
                </a:moveTo>
                <a:cubicBezTo>
                  <a:pt x="1010750" y="4545012"/>
                  <a:pt x="1028701" y="4575492"/>
                  <a:pt x="1028701" y="4575492"/>
                </a:cubicBezTo>
                <a:cubicBezTo>
                  <a:pt x="1028701" y="4575492"/>
                  <a:pt x="1026137" y="4572952"/>
                  <a:pt x="997928" y="4585652"/>
                </a:cubicBezTo>
                <a:cubicBezTo>
                  <a:pt x="969719" y="4595812"/>
                  <a:pt x="928688" y="4567872"/>
                  <a:pt x="928688" y="4567872"/>
                </a:cubicBezTo>
                <a:cubicBezTo>
                  <a:pt x="949204" y="4560252"/>
                  <a:pt x="990235" y="4562792"/>
                  <a:pt x="990235" y="4562792"/>
                </a:cubicBezTo>
                <a:cubicBezTo>
                  <a:pt x="969719" y="4555172"/>
                  <a:pt x="928688" y="4562792"/>
                  <a:pt x="928688" y="4562792"/>
                </a:cubicBezTo>
                <a:cubicBezTo>
                  <a:pt x="928688" y="4562792"/>
                  <a:pt x="954333" y="4552632"/>
                  <a:pt x="982541" y="4550092"/>
                </a:cubicBezTo>
                <a:close/>
                <a:moveTo>
                  <a:pt x="746126" y="4522787"/>
                </a:moveTo>
                <a:cubicBezTo>
                  <a:pt x="746126" y="4522787"/>
                  <a:pt x="738326" y="4554293"/>
                  <a:pt x="683721" y="4591050"/>
                </a:cubicBezTo>
                <a:cubicBezTo>
                  <a:pt x="683721" y="4591050"/>
                  <a:pt x="712323" y="4580548"/>
                  <a:pt x="746126" y="4535915"/>
                </a:cubicBezTo>
                <a:cubicBezTo>
                  <a:pt x="746126" y="4535915"/>
                  <a:pt x="725324" y="4609428"/>
                  <a:pt x="668120" y="4640934"/>
                </a:cubicBezTo>
                <a:cubicBezTo>
                  <a:pt x="634317" y="4659312"/>
                  <a:pt x="616115" y="4640934"/>
                  <a:pt x="600514" y="4651436"/>
                </a:cubicBezTo>
                <a:cubicBezTo>
                  <a:pt x="600514" y="4651436"/>
                  <a:pt x="595313" y="4630432"/>
                  <a:pt x="636917" y="4601552"/>
                </a:cubicBezTo>
                <a:cubicBezTo>
                  <a:pt x="675920" y="4575297"/>
                  <a:pt x="707123" y="4572671"/>
                  <a:pt x="746126" y="4522787"/>
                </a:cubicBezTo>
                <a:close/>
                <a:moveTo>
                  <a:pt x="535430" y="4498280"/>
                </a:moveTo>
                <a:cubicBezTo>
                  <a:pt x="535430" y="4498280"/>
                  <a:pt x="538029" y="4498280"/>
                  <a:pt x="538029" y="4498280"/>
                </a:cubicBezTo>
                <a:cubicBezTo>
                  <a:pt x="525038" y="4513862"/>
                  <a:pt x="525038" y="4545027"/>
                  <a:pt x="548421" y="4565803"/>
                </a:cubicBezTo>
                <a:cubicBezTo>
                  <a:pt x="522440" y="4545027"/>
                  <a:pt x="522440" y="4513862"/>
                  <a:pt x="535430" y="4498280"/>
                </a:cubicBezTo>
                <a:close/>
                <a:moveTo>
                  <a:pt x="1665476" y="4497834"/>
                </a:moveTo>
                <a:cubicBezTo>
                  <a:pt x="1668074" y="4497834"/>
                  <a:pt x="1668074" y="4497834"/>
                  <a:pt x="1670672" y="4497834"/>
                </a:cubicBezTo>
                <a:cubicBezTo>
                  <a:pt x="1673270" y="4500431"/>
                  <a:pt x="1673270" y="4500431"/>
                  <a:pt x="1670672" y="4503028"/>
                </a:cubicBezTo>
                <a:cubicBezTo>
                  <a:pt x="1670672" y="4503028"/>
                  <a:pt x="1668074" y="4503028"/>
                  <a:pt x="1665476" y="4503028"/>
                </a:cubicBezTo>
                <a:lnTo>
                  <a:pt x="1665476" y="4500431"/>
                </a:lnTo>
                <a:cubicBezTo>
                  <a:pt x="1665476" y="4497834"/>
                  <a:pt x="1665476" y="4497834"/>
                  <a:pt x="1665476" y="4497834"/>
                </a:cubicBezTo>
                <a:close/>
                <a:moveTo>
                  <a:pt x="987383" y="4494649"/>
                </a:moveTo>
                <a:lnTo>
                  <a:pt x="985233" y="4496332"/>
                </a:lnTo>
                <a:lnTo>
                  <a:pt x="978122" y="4497372"/>
                </a:lnTo>
                <a:close/>
                <a:moveTo>
                  <a:pt x="959066" y="4494402"/>
                </a:moveTo>
                <a:lnTo>
                  <a:pt x="971917" y="4498280"/>
                </a:lnTo>
                <a:lnTo>
                  <a:pt x="978122" y="4497372"/>
                </a:lnTo>
                <a:lnTo>
                  <a:pt x="970618" y="4499578"/>
                </a:lnTo>
                <a:close/>
                <a:moveTo>
                  <a:pt x="932405" y="4491925"/>
                </a:moveTo>
                <a:lnTo>
                  <a:pt x="953730" y="4516459"/>
                </a:lnTo>
                <a:cubicBezTo>
                  <a:pt x="984908" y="4542430"/>
                  <a:pt x="1021282" y="4555415"/>
                  <a:pt x="1055058" y="4558012"/>
                </a:cubicBezTo>
                <a:cubicBezTo>
                  <a:pt x="1021282" y="4558012"/>
                  <a:pt x="982310" y="4542430"/>
                  <a:pt x="951132" y="4516459"/>
                </a:cubicBezTo>
                <a:close/>
                <a:moveTo>
                  <a:pt x="951925" y="4491202"/>
                </a:moveTo>
                <a:lnTo>
                  <a:pt x="959066" y="4494402"/>
                </a:lnTo>
                <a:lnTo>
                  <a:pt x="954705" y="4493086"/>
                </a:lnTo>
                <a:close/>
                <a:moveTo>
                  <a:pt x="570765" y="4491008"/>
                </a:moveTo>
                <a:lnTo>
                  <a:pt x="577001" y="4493086"/>
                </a:lnTo>
                <a:cubicBezTo>
                  <a:pt x="579599" y="4495683"/>
                  <a:pt x="582197" y="4500877"/>
                  <a:pt x="577001" y="4503474"/>
                </a:cubicBezTo>
                <a:cubicBezTo>
                  <a:pt x="574403" y="4506071"/>
                  <a:pt x="569206" y="4508668"/>
                  <a:pt x="566608" y="4503474"/>
                </a:cubicBezTo>
                <a:cubicBezTo>
                  <a:pt x="564010" y="4500877"/>
                  <a:pt x="564010" y="4495683"/>
                  <a:pt x="566608" y="4493086"/>
                </a:cubicBezTo>
                <a:close/>
                <a:moveTo>
                  <a:pt x="566699" y="4489653"/>
                </a:moveTo>
                <a:lnTo>
                  <a:pt x="571804" y="4490488"/>
                </a:lnTo>
                <a:lnTo>
                  <a:pt x="570765" y="4491008"/>
                </a:lnTo>
                <a:close/>
                <a:moveTo>
                  <a:pt x="555566" y="4485944"/>
                </a:moveTo>
                <a:lnTo>
                  <a:pt x="566699" y="4489653"/>
                </a:lnTo>
                <a:lnTo>
                  <a:pt x="553942" y="4487567"/>
                </a:lnTo>
                <a:cubicBezTo>
                  <a:pt x="548421" y="4489190"/>
                  <a:pt x="543225" y="4493085"/>
                  <a:pt x="538029" y="4498280"/>
                </a:cubicBezTo>
                <a:cubicBezTo>
                  <a:pt x="543225" y="4491787"/>
                  <a:pt x="549071" y="4487242"/>
                  <a:pt x="555566" y="4485944"/>
                </a:cubicBezTo>
                <a:close/>
                <a:moveTo>
                  <a:pt x="1166777" y="4480100"/>
                </a:moveTo>
                <a:cubicBezTo>
                  <a:pt x="1171974" y="4487891"/>
                  <a:pt x="1166777" y="4506071"/>
                  <a:pt x="1151189" y="4521653"/>
                </a:cubicBezTo>
                <a:cubicBezTo>
                  <a:pt x="1133002" y="4539833"/>
                  <a:pt x="1099226" y="4560609"/>
                  <a:pt x="1055058" y="4558012"/>
                </a:cubicBezTo>
                <a:cubicBezTo>
                  <a:pt x="1099226" y="4558012"/>
                  <a:pt x="1130403" y="4539833"/>
                  <a:pt x="1151189" y="4519056"/>
                </a:cubicBezTo>
                <a:cubicBezTo>
                  <a:pt x="1164179" y="4503474"/>
                  <a:pt x="1169375" y="4487891"/>
                  <a:pt x="1166777" y="4480100"/>
                </a:cubicBezTo>
                <a:close/>
                <a:moveTo>
                  <a:pt x="984908" y="4480100"/>
                </a:moveTo>
                <a:lnTo>
                  <a:pt x="992702" y="4480100"/>
                </a:lnTo>
                <a:cubicBezTo>
                  <a:pt x="995300" y="4482697"/>
                  <a:pt x="997899" y="4485294"/>
                  <a:pt x="995300" y="4490488"/>
                </a:cubicBezTo>
                <a:cubicBezTo>
                  <a:pt x="995300" y="4490488"/>
                  <a:pt x="995300" y="4493086"/>
                  <a:pt x="992702" y="4493086"/>
                </a:cubicBezTo>
                <a:lnTo>
                  <a:pt x="987383" y="4494649"/>
                </a:lnTo>
                <a:lnTo>
                  <a:pt x="992702" y="4490488"/>
                </a:lnTo>
                <a:cubicBezTo>
                  <a:pt x="995300" y="4485294"/>
                  <a:pt x="995300" y="4482697"/>
                  <a:pt x="992702" y="4482697"/>
                </a:cubicBezTo>
                <a:cubicBezTo>
                  <a:pt x="990104" y="4480100"/>
                  <a:pt x="987506" y="4480100"/>
                  <a:pt x="984908" y="4480100"/>
                </a:cubicBezTo>
                <a:close/>
                <a:moveTo>
                  <a:pt x="982310" y="4480100"/>
                </a:moveTo>
                <a:lnTo>
                  <a:pt x="984908" y="4480100"/>
                </a:lnTo>
                <a:cubicBezTo>
                  <a:pt x="984908" y="4482697"/>
                  <a:pt x="982310" y="4482697"/>
                  <a:pt x="982310" y="4485294"/>
                </a:cubicBezTo>
                <a:cubicBezTo>
                  <a:pt x="982310" y="4485294"/>
                  <a:pt x="984908" y="4487891"/>
                  <a:pt x="984908" y="4487891"/>
                </a:cubicBezTo>
                <a:cubicBezTo>
                  <a:pt x="984908" y="4487891"/>
                  <a:pt x="984908" y="4485294"/>
                  <a:pt x="984908" y="4485294"/>
                </a:cubicBezTo>
                <a:cubicBezTo>
                  <a:pt x="987506" y="4485294"/>
                  <a:pt x="987506" y="4485294"/>
                  <a:pt x="990104" y="4485294"/>
                </a:cubicBezTo>
                <a:cubicBezTo>
                  <a:pt x="990104" y="4485294"/>
                  <a:pt x="990104" y="4487891"/>
                  <a:pt x="990104" y="4490488"/>
                </a:cubicBezTo>
                <a:cubicBezTo>
                  <a:pt x="990104" y="4490488"/>
                  <a:pt x="987506" y="4490488"/>
                  <a:pt x="987506" y="4490488"/>
                </a:cubicBezTo>
                <a:cubicBezTo>
                  <a:pt x="984908" y="4490488"/>
                  <a:pt x="984908" y="4490488"/>
                  <a:pt x="982310" y="4487891"/>
                </a:cubicBezTo>
                <a:cubicBezTo>
                  <a:pt x="982310" y="4487891"/>
                  <a:pt x="979712" y="4485294"/>
                  <a:pt x="979712" y="4485294"/>
                </a:cubicBezTo>
                <a:cubicBezTo>
                  <a:pt x="982310" y="4482697"/>
                  <a:pt x="982310" y="4480100"/>
                  <a:pt x="982310" y="4480100"/>
                </a:cubicBezTo>
                <a:close/>
                <a:moveTo>
                  <a:pt x="1626791" y="4478230"/>
                </a:moveTo>
                <a:lnTo>
                  <a:pt x="1655083" y="4484849"/>
                </a:lnTo>
                <a:cubicBezTo>
                  <a:pt x="1665476" y="4487446"/>
                  <a:pt x="1670672" y="4490043"/>
                  <a:pt x="1675868" y="4495237"/>
                </a:cubicBezTo>
                <a:cubicBezTo>
                  <a:pt x="1678466" y="4495237"/>
                  <a:pt x="1681065" y="4497834"/>
                  <a:pt x="1681065" y="4500431"/>
                </a:cubicBezTo>
                <a:cubicBezTo>
                  <a:pt x="1681065" y="4503028"/>
                  <a:pt x="1678466" y="4505625"/>
                  <a:pt x="1678466" y="4508222"/>
                </a:cubicBezTo>
                <a:cubicBezTo>
                  <a:pt x="1675868" y="4510819"/>
                  <a:pt x="1673270" y="4510819"/>
                  <a:pt x="1670672" y="4510819"/>
                </a:cubicBezTo>
                <a:cubicBezTo>
                  <a:pt x="1668074" y="4510819"/>
                  <a:pt x="1668074" y="4508222"/>
                  <a:pt x="1665476" y="4508222"/>
                </a:cubicBezTo>
                <a:lnTo>
                  <a:pt x="1665476" y="4503028"/>
                </a:lnTo>
                <a:cubicBezTo>
                  <a:pt x="1665476" y="4503028"/>
                  <a:pt x="1665476" y="4505625"/>
                  <a:pt x="1668074" y="4505625"/>
                </a:cubicBezTo>
                <a:cubicBezTo>
                  <a:pt x="1668074" y="4508222"/>
                  <a:pt x="1668074" y="4508222"/>
                  <a:pt x="1670672" y="4508222"/>
                </a:cubicBezTo>
                <a:cubicBezTo>
                  <a:pt x="1673270" y="4508222"/>
                  <a:pt x="1673270" y="4508222"/>
                  <a:pt x="1675868" y="4505625"/>
                </a:cubicBezTo>
                <a:cubicBezTo>
                  <a:pt x="1678466" y="4503028"/>
                  <a:pt x="1678466" y="4500431"/>
                  <a:pt x="1673270" y="4495237"/>
                </a:cubicBezTo>
                <a:cubicBezTo>
                  <a:pt x="1670672" y="4492640"/>
                  <a:pt x="1665476" y="4490043"/>
                  <a:pt x="1652485" y="4487446"/>
                </a:cubicBezTo>
                <a:close/>
                <a:moveTo>
                  <a:pt x="1619555" y="4475634"/>
                </a:moveTo>
                <a:lnTo>
                  <a:pt x="1626791" y="4478230"/>
                </a:lnTo>
                <a:lnTo>
                  <a:pt x="1624555" y="4477707"/>
                </a:lnTo>
                <a:close/>
                <a:moveTo>
                  <a:pt x="927749" y="4474906"/>
                </a:moveTo>
                <a:cubicBezTo>
                  <a:pt x="930347" y="4477503"/>
                  <a:pt x="932945" y="4480100"/>
                  <a:pt x="935543" y="4480100"/>
                </a:cubicBezTo>
                <a:lnTo>
                  <a:pt x="951925" y="4491202"/>
                </a:lnTo>
                <a:lnTo>
                  <a:pt x="932945" y="4482697"/>
                </a:lnTo>
                <a:cubicBezTo>
                  <a:pt x="932945" y="4480100"/>
                  <a:pt x="930347" y="4477503"/>
                  <a:pt x="927749" y="4474906"/>
                </a:cubicBezTo>
                <a:close/>
                <a:moveTo>
                  <a:pt x="1148590" y="4472309"/>
                </a:moveTo>
                <a:cubicBezTo>
                  <a:pt x="1156385" y="4469712"/>
                  <a:pt x="1161581" y="4472309"/>
                  <a:pt x="1164179" y="4474906"/>
                </a:cubicBezTo>
                <a:cubicBezTo>
                  <a:pt x="1166777" y="4477503"/>
                  <a:pt x="1166777" y="4480100"/>
                  <a:pt x="1166777" y="4480100"/>
                </a:cubicBezTo>
                <a:cubicBezTo>
                  <a:pt x="1166777" y="4480100"/>
                  <a:pt x="1164179" y="4477503"/>
                  <a:pt x="1161581" y="4474906"/>
                </a:cubicBezTo>
                <a:cubicBezTo>
                  <a:pt x="1158983" y="4474906"/>
                  <a:pt x="1156385" y="4472309"/>
                  <a:pt x="1151189" y="4474906"/>
                </a:cubicBezTo>
                <a:cubicBezTo>
                  <a:pt x="1148590" y="4474906"/>
                  <a:pt x="1148590" y="4477503"/>
                  <a:pt x="1148590" y="4477503"/>
                </a:cubicBezTo>
                <a:lnTo>
                  <a:pt x="1148590" y="4482697"/>
                </a:lnTo>
                <a:cubicBezTo>
                  <a:pt x="1151189" y="4482697"/>
                  <a:pt x="1153787" y="4482697"/>
                  <a:pt x="1153787" y="4482697"/>
                </a:cubicBezTo>
                <a:cubicBezTo>
                  <a:pt x="1156385" y="4485294"/>
                  <a:pt x="1156385" y="4487891"/>
                  <a:pt x="1153787" y="4487891"/>
                </a:cubicBezTo>
                <a:cubicBezTo>
                  <a:pt x="1153787" y="4490488"/>
                  <a:pt x="1153787" y="4490488"/>
                  <a:pt x="1151189" y="4490488"/>
                </a:cubicBezTo>
                <a:cubicBezTo>
                  <a:pt x="1151189" y="4490488"/>
                  <a:pt x="1148590" y="4490488"/>
                  <a:pt x="1145992" y="4487891"/>
                </a:cubicBezTo>
                <a:cubicBezTo>
                  <a:pt x="1143394" y="4485294"/>
                  <a:pt x="1143394" y="4480100"/>
                  <a:pt x="1145992" y="4474906"/>
                </a:cubicBezTo>
                <a:cubicBezTo>
                  <a:pt x="1145992" y="4474906"/>
                  <a:pt x="1148590" y="4474906"/>
                  <a:pt x="1148590" y="4472309"/>
                </a:cubicBezTo>
                <a:close/>
                <a:moveTo>
                  <a:pt x="917095" y="4471868"/>
                </a:moveTo>
                <a:lnTo>
                  <a:pt x="932405" y="4491925"/>
                </a:lnTo>
                <a:lnTo>
                  <a:pt x="919305" y="4476854"/>
                </a:lnTo>
                <a:close/>
                <a:moveTo>
                  <a:pt x="1455027" y="4469266"/>
                </a:moveTo>
                <a:cubicBezTo>
                  <a:pt x="1449830" y="4469266"/>
                  <a:pt x="1444634" y="4469266"/>
                  <a:pt x="1442036" y="4474460"/>
                </a:cubicBezTo>
                <a:cubicBezTo>
                  <a:pt x="1436840" y="4477057"/>
                  <a:pt x="1436840" y="4484849"/>
                  <a:pt x="1442036" y="4490043"/>
                </a:cubicBezTo>
                <a:cubicBezTo>
                  <a:pt x="1442036" y="4490043"/>
                  <a:pt x="1442036" y="4490043"/>
                  <a:pt x="1442036" y="4492640"/>
                </a:cubicBezTo>
                <a:cubicBezTo>
                  <a:pt x="1442036" y="4492640"/>
                  <a:pt x="1439438" y="4492640"/>
                  <a:pt x="1439438" y="4492640"/>
                </a:cubicBezTo>
                <a:cubicBezTo>
                  <a:pt x="1434242" y="4484849"/>
                  <a:pt x="1436840" y="4477057"/>
                  <a:pt x="1439438" y="4471863"/>
                </a:cubicBezTo>
                <a:cubicBezTo>
                  <a:pt x="1444634" y="4469266"/>
                  <a:pt x="1449830" y="4466669"/>
                  <a:pt x="1455027" y="4469266"/>
                </a:cubicBezTo>
                <a:close/>
                <a:moveTo>
                  <a:pt x="1455027" y="4469266"/>
                </a:moveTo>
                <a:cubicBezTo>
                  <a:pt x="1457625" y="4469266"/>
                  <a:pt x="1460223" y="4471863"/>
                  <a:pt x="1460223" y="4474460"/>
                </a:cubicBezTo>
                <a:cubicBezTo>
                  <a:pt x="1460223" y="4477057"/>
                  <a:pt x="1460223" y="4479654"/>
                  <a:pt x="1457625" y="4482252"/>
                </a:cubicBezTo>
                <a:cubicBezTo>
                  <a:pt x="1452429" y="4487446"/>
                  <a:pt x="1449830" y="4484849"/>
                  <a:pt x="1447232" y="4484849"/>
                </a:cubicBezTo>
                <a:cubicBezTo>
                  <a:pt x="1444634" y="4482252"/>
                  <a:pt x="1444634" y="4477057"/>
                  <a:pt x="1444634" y="4477057"/>
                </a:cubicBezTo>
                <a:cubicBezTo>
                  <a:pt x="1444634" y="4477057"/>
                  <a:pt x="1444634" y="4474460"/>
                  <a:pt x="1444634" y="4474460"/>
                </a:cubicBezTo>
                <a:cubicBezTo>
                  <a:pt x="1447232" y="4474460"/>
                  <a:pt x="1449830" y="4474460"/>
                  <a:pt x="1449830" y="4474460"/>
                </a:cubicBezTo>
                <a:cubicBezTo>
                  <a:pt x="1449830" y="4477057"/>
                  <a:pt x="1449830" y="4477057"/>
                  <a:pt x="1449830" y="4479654"/>
                </a:cubicBezTo>
                <a:cubicBezTo>
                  <a:pt x="1449830" y="4479654"/>
                  <a:pt x="1447232" y="4479654"/>
                  <a:pt x="1447232" y="4479654"/>
                </a:cubicBezTo>
                <a:cubicBezTo>
                  <a:pt x="1447232" y="4482252"/>
                  <a:pt x="1447232" y="4482252"/>
                  <a:pt x="1449830" y="4482252"/>
                </a:cubicBezTo>
                <a:cubicBezTo>
                  <a:pt x="1449830" y="4482252"/>
                  <a:pt x="1452429" y="4484849"/>
                  <a:pt x="1455027" y="4482252"/>
                </a:cubicBezTo>
                <a:cubicBezTo>
                  <a:pt x="1455027" y="4482252"/>
                  <a:pt x="1455027" y="4482252"/>
                  <a:pt x="1455027" y="4479654"/>
                </a:cubicBezTo>
                <a:cubicBezTo>
                  <a:pt x="1457625" y="4479654"/>
                  <a:pt x="1457625" y="4477057"/>
                  <a:pt x="1457625" y="4474460"/>
                </a:cubicBezTo>
                <a:cubicBezTo>
                  <a:pt x="1457625" y="4474460"/>
                  <a:pt x="1455027" y="4471863"/>
                  <a:pt x="1455027" y="4471863"/>
                </a:cubicBezTo>
                <a:cubicBezTo>
                  <a:pt x="1455027" y="4471863"/>
                  <a:pt x="1455027" y="4469266"/>
                  <a:pt x="1455027" y="4469266"/>
                </a:cubicBezTo>
                <a:close/>
                <a:moveTo>
                  <a:pt x="743281" y="4448935"/>
                </a:moveTo>
                <a:cubicBezTo>
                  <a:pt x="743281" y="4448935"/>
                  <a:pt x="745879" y="4448935"/>
                  <a:pt x="748478" y="4448935"/>
                </a:cubicBezTo>
                <a:cubicBezTo>
                  <a:pt x="748478" y="4448935"/>
                  <a:pt x="748478" y="4448935"/>
                  <a:pt x="748478" y="4451532"/>
                </a:cubicBezTo>
                <a:cubicBezTo>
                  <a:pt x="748478" y="4454130"/>
                  <a:pt x="748478" y="4454130"/>
                  <a:pt x="748478" y="4454130"/>
                </a:cubicBezTo>
                <a:cubicBezTo>
                  <a:pt x="748478" y="4454130"/>
                  <a:pt x="748478" y="4454130"/>
                  <a:pt x="745879" y="4454130"/>
                </a:cubicBezTo>
                <a:cubicBezTo>
                  <a:pt x="745879" y="4454130"/>
                  <a:pt x="743281" y="4454130"/>
                  <a:pt x="743281" y="4454130"/>
                </a:cubicBezTo>
                <a:cubicBezTo>
                  <a:pt x="740683" y="4454130"/>
                  <a:pt x="740683" y="4451532"/>
                  <a:pt x="743281" y="4448935"/>
                </a:cubicBezTo>
                <a:close/>
                <a:moveTo>
                  <a:pt x="743281" y="4438547"/>
                </a:moveTo>
                <a:cubicBezTo>
                  <a:pt x="745879" y="4438547"/>
                  <a:pt x="745879" y="4438547"/>
                  <a:pt x="748478" y="4438547"/>
                </a:cubicBezTo>
                <a:cubicBezTo>
                  <a:pt x="751076" y="4443741"/>
                  <a:pt x="753674" y="4448935"/>
                  <a:pt x="748478" y="4451532"/>
                </a:cubicBezTo>
                <a:cubicBezTo>
                  <a:pt x="751076" y="4446338"/>
                  <a:pt x="748478" y="4443741"/>
                  <a:pt x="745879" y="4441144"/>
                </a:cubicBezTo>
                <a:cubicBezTo>
                  <a:pt x="745879" y="4441144"/>
                  <a:pt x="743281" y="4438547"/>
                  <a:pt x="743281" y="4438547"/>
                </a:cubicBezTo>
                <a:close/>
                <a:moveTo>
                  <a:pt x="1836270" y="4434069"/>
                </a:moveTo>
                <a:lnTo>
                  <a:pt x="1831975" y="4435248"/>
                </a:lnTo>
                <a:cubicBezTo>
                  <a:pt x="1831975" y="4435248"/>
                  <a:pt x="1833274" y="4434759"/>
                  <a:pt x="1835547" y="4434188"/>
                </a:cubicBezTo>
                <a:close/>
                <a:moveTo>
                  <a:pt x="1853296" y="4422330"/>
                </a:moveTo>
                <a:lnTo>
                  <a:pt x="1834573" y="4427424"/>
                </a:lnTo>
                <a:cubicBezTo>
                  <a:pt x="1834573" y="4427424"/>
                  <a:pt x="1837170" y="4426446"/>
                  <a:pt x="1841554" y="4425142"/>
                </a:cubicBezTo>
                <a:close/>
                <a:moveTo>
                  <a:pt x="1900328" y="4409534"/>
                </a:moveTo>
                <a:cubicBezTo>
                  <a:pt x="1954393" y="4404766"/>
                  <a:pt x="1974850" y="4432640"/>
                  <a:pt x="1974850" y="4432640"/>
                </a:cubicBezTo>
                <a:cubicBezTo>
                  <a:pt x="1961862" y="4427424"/>
                  <a:pt x="1954068" y="4443072"/>
                  <a:pt x="1930689" y="4450896"/>
                </a:cubicBezTo>
                <a:cubicBezTo>
                  <a:pt x="1909907" y="4456112"/>
                  <a:pt x="1894321" y="4448288"/>
                  <a:pt x="1873539" y="4437856"/>
                </a:cubicBezTo>
                <a:cubicBezTo>
                  <a:pt x="1863148" y="4432640"/>
                  <a:pt x="1852757" y="4431988"/>
                  <a:pt x="1844964" y="4432640"/>
                </a:cubicBezTo>
                <a:lnTo>
                  <a:pt x="1836270" y="4434069"/>
                </a:lnTo>
                <a:lnTo>
                  <a:pt x="1882004" y="4421521"/>
                </a:lnTo>
                <a:lnTo>
                  <a:pt x="1907309" y="4422208"/>
                </a:lnTo>
                <a:cubicBezTo>
                  <a:pt x="1907309" y="4422208"/>
                  <a:pt x="1898217" y="4420252"/>
                  <a:pt x="1884254" y="4420904"/>
                </a:cubicBezTo>
                <a:lnTo>
                  <a:pt x="1882004" y="4421521"/>
                </a:lnTo>
                <a:lnTo>
                  <a:pt x="1859251" y="4420904"/>
                </a:lnTo>
                <a:lnTo>
                  <a:pt x="1853296" y="4422330"/>
                </a:lnTo>
                <a:close/>
                <a:moveTo>
                  <a:pt x="2476103" y="4409280"/>
                </a:moveTo>
                <a:cubicBezTo>
                  <a:pt x="2478882" y="4406899"/>
                  <a:pt x="2481660" y="4406899"/>
                  <a:pt x="2484438" y="4409280"/>
                </a:cubicBezTo>
                <a:cubicBezTo>
                  <a:pt x="2484438" y="4409280"/>
                  <a:pt x="2484438" y="4411662"/>
                  <a:pt x="2484438" y="4414043"/>
                </a:cubicBezTo>
                <a:cubicBezTo>
                  <a:pt x="2481660" y="4416424"/>
                  <a:pt x="2478882" y="4416424"/>
                  <a:pt x="2476103" y="4414043"/>
                </a:cubicBezTo>
                <a:cubicBezTo>
                  <a:pt x="2473325" y="4414043"/>
                  <a:pt x="2473325" y="4411662"/>
                  <a:pt x="2476103" y="4409280"/>
                </a:cubicBezTo>
                <a:close/>
                <a:moveTo>
                  <a:pt x="2539206" y="4404518"/>
                </a:moveTo>
                <a:cubicBezTo>
                  <a:pt x="2541588" y="4402137"/>
                  <a:pt x="2543969" y="4402137"/>
                  <a:pt x="2546350" y="4404518"/>
                </a:cubicBezTo>
                <a:cubicBezTo>
                  <a:pt x="2546350" y="4404518"/>
                  <a:pt x="2546350" y="4409281"/>
                  <a:pt x="2546350" y="4409281"/>
                </a:cubicBezTo>
                <a:cubicBezTo>
                  <a:pt x="2543969" y="4411662"/>
                  <a:pt x="2541588" y="4411662"/>
                  <a:pt x="2539206" y="4411662"/>
                </a:cubicBezTo>
                <a:cubicBezTo>
                  <a:pt x="2536825" y="4409281"/>
                  <a:pt x="2536825" y="4406900"/>
                  <a:pt x="2539206" y="4404518"/>
                </a:cubicBezTo>
                <a:close/>
                <a:moveTo>
                  <a:pt x="2513013" y="4398962"/>
                </a:moveTo>
                <a:cubicBezTo>
                  <a:pt x="2515659" y="4398962"/>
                  <a:pt x="2518305" y="4398962"/>
                  <a:pt x="2518305" y="4398962"/>
                </a:cubicBezTo>
                <a:cubicBezTo>
                  <a:pt x="2520951" y="4401608"/>
                  <a:pt x="2520951" y="4404254"/>
                  <a:pt x="2518305" y="4404254"/>
                </a:cubicBezTo>
                <a:cubicBezTo>
                  <a:pt x="2518305" y="4406900"/>
                  <a:pt x="2515659" y="4406900"/>
                  <a:pt x="2515659" y="4404254"/>
                </a:cubicBezTo>
                <a:cubicBezTo>
                  <a:pt x="2513013" y="4404254"/>
                  <a:pt x="2513013" y="4401608"/>
                  <a:pt x="2513013" y="4398962"/>
                </a:cubicBezTo>
                <a:close/>
                <a:moveTo>
                  <a:pt x="2432685" y="4386262"/>
                </a:moveTo>
                <a:cubicBezTo>
                  <a:pt x="2435225" y="4388643"/>
                  <a:pt x="2435225" y="4391025"/>
                  <a:pt x="2432685" y="4393406"/>
                </a:cubicBezTo>
                <a:cubicBezTo>
                  <a:pt x="2430145" y="4395787"/>
                  <a:pt x="2427605" y="4395787"/>
                  <a:pt x="2425065" y="4393406"/>
                </a:cubicBezTo>
                <a:cubicBezTo>
                  <a:pt x="2422525" y="4393406"/>
                  <a:pt x="2422525" y="4388643"/>
                  <a:pt x="2425065" y="4388643"/>
                </a:cubicBezTo>
                <a:cubicBezTo>
                  <a:pt x="2427605" y="4386262"/>
                  <a:pt x="2430145" y="4386262"/>
                  <a:pt x="2432685" y="4386262"/>
                </a:cubicBezTo>
                <a:close/>
                <a:moveTo>
                  <a:pt x="2518728" y="4380864"/>
                </a:moveTo>
                <a:cubicBezTo>
                  <a:pt x="2521268" y="4378324"/>
                  <a:pt x="2523808" y="4378324"/>
                  <a:pt x="2526348" y="4380864"/>
                </a:cubicBezTo>
                <a:cubicBezTo>
                  <a:pt x="2528888" y="4383404"/>
                  <a:pt x="2528888" y="4385944"/>
                  <a:pt x="2528888" y="4388484"/>
                </a:cubicBezTo>
                <a:cubicBezTo>
                  <a:pt x="2526348" y="4391024"/>
                  <a:pt x="2521268" y="4391024"/>
                  <a:pt x="2518728" y="4388484"/>
                </a:cubicBezTo>
                <a:cubicBezTo>
                  <a:pt x="2516188" y="4388484"/>
                  <a:pt x="2516188" y="4383404"/>
                  <a:pt x="2518728" y="4380864"/>
                </a:cubicBezTo>
                <a:close/>
                <a:moveTo>
                  <a:pt x="2510631" y="4369858"/>
                </a:moveTo>
                <a:cubicBezTo>
                  <a:pt x="2510631" y="4367212"/>
                  <a:pt x="2513013" y="4367212"/>
                  <a:pt x="2515394" y="4369858"/>
                </a:cubicBezTo>
                <a:cubicBezTo>
                  <a:pt x="2515394" y="4369858"/>
                  <a:pt x="2517775" y="4372504"/>
                  <a:pt x="2515394" y="4375150"/>
                </a:cubicBezTo>
                <a:cubicBezTo>
                  <a:pt x="2513013" y="4375150"/>
                  <a:pt x="2513013" y="4375150"/>
                  <a:pt x="2510631" y="4375150"/>
                </a:cubicBezTo>
                <a:cubicBezTo>
                  <a:pt x="2510631" y="4372504"/>
                  <a:pt x="2508250" y="4369858"/>
                  <a:pt x="2510631" y="4369858"/>
                </a:cubicBezTo>
                <a:close/>
                <a:moveTo>
                  <a:pt x="1707046" y="4367981"/>
                </a:moveTo>
                <a:cubicBezTo>
                  <a:pt x="1707046" y="4367981"/>
                  <a:pt x="1709644" y="4367981"/>
                  <a:pt x="1712242" y="4367981"/>
                </a:cubicBezTo>
                <a:cubicBezTo>
                  <a:pt x="1712242" y="4370578"/>
                  <a:pt x="1712242" y="4370578"/>
                  <a:pt x="1712242" y="4373175"/>
                </a:cubicBezTo>
                <a:cubicBezTo>
                  <a:pt x="1709644" y="4375772"/>
                  <a:pt x="1709644" y="4375772"/>
                  <a:pt x="1707046" y="4375772"/>
                </a:cubicBezTo>
                <a:cubicBezTo>
                  <a:pt x="1704448" y="4375772"/>
                  <a:pt x="1704448" y="4375772"/>
                  <a:pt x="1701850" y="4373175"/>
                </a:cubicBezTo>
                <a:cubicBezTo>
                  <a:pt x="1701850" y="4373175"/>
                  <a:pt x="1701850" y="4370578"/>
                  <a:pt x="1701850" y="4370578"/>
                </a:cubicBezTo>
                <a:cubicBezTo>
                  <a:pt x="1701850" y="4370578"/>
                  <a:pt x="1704448" y="4370578"/>
                  <a:pt x="1704448" y="4373175"/>
                </a:cubicBezTo>
                <a:cubicBezTo>
                  <a:pt x="1704448" y="4373175"/>
                  <a:pt x="1707046" y="4373175"/>
                  <a:pt x="1707046" y="4373175"/>
                </a:cubicBezTo>
                <a:cubicBezTo>
                  <a:pt x="1704448" y="4373175"/>
                  <a:pt x="1704448" y="4370578"/>
                  <a:pt x="1707046" y="4367981"/>
                </a:cubicBezTo>
                <a:close/>
                <a:moveTo>
                  <a:pt x="1701850" y="4362787"/>
                </a:moveTo>
                <a:lnTo>
                  <a:pt x="1712242" y="4362787"/>
                </a:lnTo>
                <a:cubicBezTo>
                  <a:pt x="1709644" y="4360190"/>
                  <a:pt x="1707046" y="4362787"/>
                  <a:pt x="1704448" y="4365384"/>
                </a:cubicBezTo>
                <a:cubicBezTo>
                  <a:pt x="1701850" y="4365384"/>
                  <a:pt x="1701850" y="4367981"/>
                  <a:pt x="1701850" y="4370578"/>
                </a:cubicBezTo>
                <a:cubicBezTo>
                  <a:pt x="1699251" y="4367981"/>
                  <a:pt x="1701850" y="4365384"/>
                  <a:pt x="1701850" y="4362787"/>
                </a:cubicBezTo>
                <a:close/>
                <a:moveTo>
                  <a:pt x="512047" y="4355441"/>
                </a:moveTo>
                <a:lnTo>
                  <a:pt x="512047" y="4358038"/>
                </a:lnTo>
                <a:cubicBezTo>
                  <a:pt x="509449" y="4360635"/>
                  <a:pt x="506851" y="4360635"/>
                  <a:pt x="504253" y="4360635"/>
                </a:cubicBezTo>
                <a:cubicBezTo>
                  <a:pt x="504253" y="4360635"/>
                  <a:pt x="501655" y="4358038"/>
                  <a:pt x="501655" y="4358038"/>
                </a:cubicBezTo>
                <a:cubicBezTo>
                  <a:pt x="501655" y="4358038"/>
                  <a:pt x="504253" y="4358038"/>
                  <a:pt x="506851" y="4358038"/>
                </a:cubicBezTo>
                <a:cubicBezTo>
                  <a:pt x="506851" y="4358038"/>
                  <a:pt x="509449" y="4358038"/>
                  <a:pt x="509449" y="4358038"/>
                </a:cubicBezTo>
                <a:cubicBezTo>
                  <a:pt x="509449" y="4358038"/>
                  <a:pt x="512047" y="4358038"/>
                  <a:pt x="512047" y="4355441"/>
                </a:cubicBezTo>
                <a:close/>
                <a:moveTo>
                  <a:pt x="1514784" y="4354995"/>
                </a:moveTo>
                <a:cubicBezTo>
                  <a:pt x="1514784" y="4354995"/>
                  <a:pt x="1517382" y="4354995"/>
                  <a:pt x="1517382" y="4354995"/>
                </a:cubicBezTo>
                <a:cubicBezTo>
                  <a:pt x="1522578" y="4349801"/>
                  <a:pt x="1527775" y="4352398"/>
                  <a:pt x="1532971" y="4354995"/>
                </a:cubicBezTo>
                <a:cubicBezTo>
                  <a:pt x="1535569" y="4360190"/>
                  <a:pt x="1538167" y="4365384"/>
                  <a:pt x="1535569" y="4373175"/>
                </a:cubicBezTo>
                <a:cubicBezTo>
                  <a:pt x="1535569" y="4373175"/>
                  <a:pt x="1535569" y="4375772"/>
                  <a:pt x="1532971" y="4375772"/>
                </a:cubicBezTo>
                <a:cubicBezTo>
                  <a:pt x="1532971" y="4375772"/>
                  <a:pt x="1532971" y="4373175"/>
                  <a:pt x="1532971" y="4370578"/>
                </a:cubicBezTo>
                <a:cubicBezTo>
                  <a:pt x="1535569" y="4365384"/>
                  <a:pt x="1535569" y="4360190"/>
                  <a:pt x="1530373" y="4357592"/>
                </a:cubicBezTo>
                <a:cubicBezTo>
                  <a:pt x="1527775" y="4354995"/>
                  <a:pt x="1522578" y="4352398"/>
                  <a:pt x="1517382" y="4357592"/>
                </a:cubicBezTo>
                <a:cubicBezTo>
                  <a:pt x="1517382" y="4357592"/>
                  <a:pt x="1519980" y="4357592"/>
                  <a:pt x="1519980" y="4360190"/>
                </a:cubicBezTo>
                <a:cubicBezTo>
                  <a:pt x="1522578" y="4360190"/>
                  <a:pt x="1522578" y="4365384"/>
                  <a:pt x="1519980" y="4365384"/>
                </a:cubicBezTo>
                <a:cubicBezTo>
                  <a:pt x="1519980" y="4367981"/>
                  <a:pt x="1514784" y="4367981"/>
                  <a:pt x="1514784" y="4365384"/>
                </a:cubicBezTo>
                <a:cubicBezTo>
                  <a:pt x="1512186" y="4365384"/>
                  <a:pt x="1512186" y="4362787"/>
                  <a:pt x="1512186" y="4362787"/>
                </a:cubicBezTo>
                <a:cubicBezTo>
                  <a:pt x="1512186" y="4360190"/>
                  <a:pt x="1514784" y="4357592"/>
                  <a:pt x="1514784" y="4354995"/>
                </a:cubicBezTo>
                <a:close/>
                <a:moveTo>
                  <a:pt x="662739" y="4352844"/>
                </a:moveTo>
                <a:cubicBezTo>
                  <a:pt x="662739" y="4352844"/>
                  <a:pt x="665337" y="4352844"/>
                  <a:pt x="665337" y="4352844"/>
                </a:cubicBezTo>
                <a:cubicBezTo>
                  <a:pt x="667935" y="4352844"/>
                  <a:pt x="667935" y="4352844"/>
                  <a:pt x="670534" y="4352844"/>
                </a:cubicBezTo>
                <a:cubicBezTo>
                  <a:pt x="670534" y="4355441"/>
                  <a:pt x="667935" y="4355441"/>
                  <a:pt x="665337" y="4355441"/>
                </a:cubicBezTo>
                <a:cubicBezTo>
                  <a:pt x="665337" y="4355441"/>
                  <a:pt x="662739" y="4355441"/>
                  <a:pt x="662739" y="4352844"/>
                </a:cubicBezTo>
                <a:close/>
                <a:moveTo>
                  <a:pt x="512047" y="4347650"/>
                </a:moveTo>
                <a:lnTo>
                  <a:pt x="512047" y="4350247"/>
                </a:lnTo>
                <a:cubicBezTo>
                  <a:pt x="509449" y="4350247"/>
                  <a:pt x="509449" y="4350247"/>
                  <a:pt x="506851" y="4350247"/>
                </a:cubicBezTo>
                <a:cubicBezTo>
                  <a:pt x="509449" y="4350247"/>
                  <a:pt x="509449" y="4352844"/>
                  <a:pt x="506851" y="4352844"/>
                </a:cubicBezTo>
                <a:cubicBezTo>
                  <a:pt x="506851" y="4352844"/>
                  <a:pt x="504253" y="4352844"/>
                  <a:pt x="504253" y="4352844"/>
                </a:cubicBezTo>
                <a:cubicBezTo>
                  <a:pt x="504253" y="4352844"/>
                  <a:pt x="504253" y="4350247"/>
                  <a:pt x="504253" y="4350247"/>
                </a:cubicBezTo>
                <a:cubicBezTo>
                  <a:pt x="506851" y="4347650"/>
                  <a:pt x="509449" y="4347650"/>
                  <a:pt x="512047" y="4347650"/>
                </a:cubicBezTo>
                <a:close/>
                <a:moveTo>
                  <a:pt x="667935" y="4345053"/>
                </a:moveTo>
                <a:cubicBezTo>
                  <a:pt x="667935" y="4345053"/>
                  <a:pt x="670534" y="4345053"/>
                  <a:pt x="670534" y="4345053"/>
                </a:cubicBezTo>
                <a:lnTo>
                  <a:pt x="670534" y="4350247"/>
                </a:lnTo>
                <a:cubicBezTo>
                  <a:pt x="670534" y="4350247"/>
                  <a:pt x="667935" y="4350247"/>
                  <a:pt x="667935" y="4347650"/>
                </a:cubicBezTo>
                <a:cubicBezTo>
                  <a:pt x="667935" y="4347650"/>
                  <a:pt x="665337" y="4347650"/>
                  <a:pt x="667935" y="4345053"/>
                </a:cubicBezTo>
                <a:close/>
                <a:moveTo>
                  <a:pt x="894983" y="4342749"/>
                </a:moveTo>
                <a:lnTo>
                  <a:pt x="891375" y="4378815"/>
                </a:lnTo>
                <a:cubicBezTo>
                  <a:pt x="891375" y="4378815"/>
                  <a:pt x="891375" y="4378815"/>
                  <a:pt x="891375" y="4381412"/>
                </a:cubicBezTo>
                <a:cubicBezTo>
                  <a:pt x="891375" y="4381412"/>
                  <a:pt x="891375" y="4381412"/>
                  <a:pt x="891375" y="4384009"/>
                </a:cubicBezTo>
                <a:cubicBezTo>
                  <a:pt x="891375" y="4389203"/>
                  <a:pt x="893973" y="4399591"/>
                  <a:pt x="896571" y="4409979"/>
                </a:cubicBezTo>
                <a:cubicBezTo>
                  <a:pt x="899169" y="4428159"/>
                  <a:pt x="909562" y="4454130"/>
                  <a:pt x="927749" y="4474906"/>
                </a:cubicBezTo>
                <a:cubicBezTo>
                  <a:pt x="912160" y="4459324"/>
                  <a:pt x="901768" y="4441144"/>
                  <a:pt x="896571" y="4425562"/>
                </a:cubicBezTo>
                <a:lnTo>
                  <a:pt x="917095" y="4471868"/>
                </a:lnTo>
                <a:lnTo>
                  <a:pt x="908263" y="4460298"/>
                </a:lnTo>
                <a:cubicBezTo>
                  <a:pt x="897221" y="4437249"/>
                  <a:pt x="890076" y="4409979"/>
                  <a:pt x="888777" y="4378815"/>
                </a:cubicBezTo>
                <a:cubicBezTo>
                  <a:pt x="888777" y="4376218"/>
                  <a:pt x="888777" y="4373621"/>
                  <a:pt x="888777" y="4373621"/>
                </a:cubicBezTo>
                <a:close/>
                <a:moveTo>
                  <a:pt x="1766805" y="4329112"/>
                </a:moveTo>
                <a:lnTo>
                  <a:pt x="1760308" y="4348827"/>
                </a:lnTo>
                <a:lnTo>
                  <a:pt x="1746523" y="4366581"/>
                </a:lnTo>
                <a:lnTo>
                  <a:pt x="1740822" y="4373175"/>
                </a:lnTo>
                <a:cubicBezTo>
                  <a:pt x="1740822" y="4373175"/>
                  <a:pt x="1743420" y="4370578"/>
                  <a:pt x="1743420" y="4370578"/>
                </a:cubicBezTo>
                <a:lnTo>
                  <a:pt x="1746523" y="4366581"/>
                </a:lnTo>
                <a:lnTo>
                  <a:pt x="1778920" y="4329112"/>
                </a:lnTo>
                <a:close/>
                <a:moveTo>
                  <a:pt x="985701" y="4329112"/>
                </a:moveTo>
                <a:lnTo>
                  <a:pt x="986714" y="4348563"/>
                </a:lnTo>
                <a:cubicBezTo>
                  <a:pt x="1003338" y="4423695"/>
                  <a:pt x="1100525" y="4456077"/>
                  <a:pt x="1145992" y="4396994"/>
                </a:cubicBezTo>
                <a:cubicBezTo>
                  <a:pt x="1145992" y="4396994"/>
                  <a:pt x="1114815" y="4412577"/>
                  <a:pt x="1083637" y="4376218"/>
                </a:cubicBezTo>
                <a:cubicBezTo>
                  <a:pt x="1075843" y="4367777"/>
                  <a:pt x="1073082" y="4357876"/>
                  <a:pt x="1073975" y="4348056"/>
                </a:cubicBezTo>
                <a:lnTo>
                  <a:pt x="1082367" y="4329112"/>
                </a:lnTo>
                <a:lnTo>
                  <a:pt x="1033396" y="4329112"/>
                </a:lnTo>
                <a:close/>
                <a:moveTo>
                  <a:pt x="898380" y="4325855"/>
                </a:moveTo>
                <a:lnTo>
                  <a:pt x="894983" y="4342749"/>
                </a:lnTo>
                <a:lnTo>
                  <a:pt x="895800" y="4334583"/>
                </a:lnTo>
                <a:close/>
                <a:moveTo>
                  <a:pt x="2475931" y="4321174"/>
                </a:moveTo>
                <a:cubicBezTo>
                  <a:pt x="2475931" y="4321174"/>
                  <a:pt x="2496778" y="4334101"/>
                  <a:pt x="2520232" y="4339272"/>
                </a:cubicBezTo>
                <a:cubicBezTo>
                  <a:pt x="2546291" y="4347028"/>
                  <a:pt x="2569744" y="4352199"/>
                  <a:pt x="2590591" y="4372882"/>
                </a:cubicBezTo>
                <a:cubicBezTo>
                  <a:pt x="2606226" y="4390979"/>
                  <a:pt x="2611438" y="4393565"/>
                  <a:pt x="2611438" y="4393565"/>
                </a:cubicBezTo>
                <a:cubicBezTo>
                  <a:pt x="2611438" y="4393565"/>
                  <a:pt x="2601015" y="4393565"/>
                  <a:pt x="2590591" y="4396150"/>
                </a:cubicBezTo>
                <a:cubicBezTo>
                  <a:pt x="2577561" y="4396150"/>
                  <a:pt x="2561926" y="4411662"/>
                  <a:pt x="2473325" y="4326345"/>
                </a:cubicBezTo>
                <a:cubicBezTo>
                  <a:pt x="2473325" y="4326345"/>
                  <a:pt x="2509808" y="4357369"/>
                  <a:pt x="2543685" y="4365126"/>
                </a:cubicBezTo>
                <a:cubicBezTo>
                  <a:pt x="2543685" y="4365126"/>
                  <a:pt x="2501990" y="4347028"/>
                  <a:pt x="2475931" y="4321174"/>
                </a:cubicBezTo>
                <a:close/>
                <a:moveTo>
                  <a:pt x="312738" y="4316412"/>
                </a:moveTo>
                <a:cubicBezTo>
                  <a:pt x="315119" y="4316412"/>
                  <a:pt x="317501" y="4316412"/>
                  <a:pt x="319882" y="4316412"/>
                </a:cubicBezTo>
                <a:cubicBezTo>
                  <a:pt x="322263" y="4318793"/>
                  <a:pt x="322263" y="4321175"/>
                  <a:pt x="319882" y="4323556"/>
                </a:cubicBezTo>
                <a:cubicBezTo>
                  <a:pt x="317501" y="4323556"/>
                  <a:pt x="315119" y="4325937"/>
                  <a:pt x="312738" y="4323556"/>
                </a:cubicBezTo>
                <a:cubicBezTo>
                  <a:pt x="312738" y="4321175"/>
                  <a:pt x="312738" y="4318793"/>
                  <a:pt x="312738" y="4316412"/>
                </a:cubicBezTo>
                <a:close/>
                <a:moveTo>
                  <a:pt x="463544" y="4310344"/>
                </a:moveTo>
                <a:lnTo>
                  <a:pt x="468313" y="4310634"/>
                </a:lnTo>
                <a:cubicBezTo>
                  <a:pt x="468313" y="4310634"/>
                  <a:pt x="466666" y="4310634"/>
                  <a:pt x="463645" y="4310359"/>
                </a:cubicBezTo>
                <a:close/>
                <a:moveTo>
                  <a:pt x="382637" y="4310062"/>
                </a:moveTo>
                <a:cubicBezTo>
                  <a:pt x="406156" y="4310062"/>
                  <a:pt x="468875" y="4315248"/>
                  <a:pt x="468875" y="4315248"/>
                </a:cubicBezTo>
                <a:cubicBezTo>
                  <a:pt x="421836" y="4315248"/>
                  <a:pt x="395703" y="4328213"/>
                  <a:pt x="395703" y="4328213"/>
                </a:cubicBezTo>
                <a:cubicBezTo>
                  <a:pt x="440129" y="4315248"/>
                  <a:pt x="471488" y="4320434"/>
                  <a:pt x="471488" y="4320434"/>
                </a:cubicBezTo>
                <a:cubicBezTo>
                  <a:pt x="471488" y="4320434"/>
                  <a:pt x="434902" y="4325620"/>
                  <a:pt x="398316" y="4356735"/>
                </a:cubicBezTo>
                <a:cubicBezTo>
                  <a:pt x="359117" y="4387850"/>
                  <a:pt x="330371" y="4367107"/>
                  <a:pt x="317305" y="4359328"/>
                </a:cubicBezTo>
                <a:cubicBezTo>
                  <a:pt x="306852" y="4348956"/>
                  <a:pt x="301625" y="4351549"/>
                  <a:pt x="301625" y="4351549"/>
                </a:cubicBezTo>
                <a:cubicBezTo>
                  <a:pt x="322531" y="4325620"/>
                  <a:pt x="356504" y="4310062"/>
                  <a:pt x="382637" y="4310062"/>
                </a:cubicBezTo>
                <a:close/>
                <a:moveTo>
                  <a:pt x="1769862" y="4302124"/>
                </a:moveTo>
                <a:lnTo>
                  <a:pt x="1769517" y="4316412"/>
                </a:lnTo>
                <a:lnTo>
                  <a:pt x="1785409" y="4316412"/>
                </a:lnTo>
                <a:lnTo>
                  <a:pt x="1792089" y="4302124"/>
                </a:lnTo>
                <a:lnTo>
                  <a:pt x="1791743" y="4302124"/>
                </a:lnTo>
                <a:close/>
                <a:moveTo>
                  <a:pt x="1020124" y="4302124"/>
                </a:moveTo>
                <a:lnTo>
                  <a:pt x="1023880" y="4308694"/>
                </a:lnTo>
                <a:lnTo>
                  <a:pt x="1044471" y="4316412"/>
                </a:lnTo>
                <a:lnTo>
                  <a:pt x="1045161" y="4316412"/>
                </a:lnTo>
                <a:lnTo>
                  <a:pt x="1055707" y="4314862"/>
                </a:lnTo>
                <a:cubicBezTo>
                  <a:pt x="1058955" y="4313888"/>
                  <a:pt x="1061553" y="4312590"/>
                  <a:pt x="1062852" y="4311291"/>
                </a:cubicBezTo>
                <a:cubicBezTo>
                  <a:pt x="1065450" y="4308694"/>
                  <a:pt x="1065450" y="4308694"/>
                  <a:pt x="1065450" y="4306097"/>
                </a:cubicBezTo>
                <a:cubicBezTo>
                  <a:pt x="1065450" y="4306097"/>
                  <a:pt x="1065450" y="4306097"/>
                  <a:pt x="1065450" y="4303500"/>
                </a:cubicBezTo>
                <a:lnTo>
                  <a:pt x="1065450" y="4302124"/>
                </a:lnTo>
                <a:lnTo>
                  <a:pt x="1057656" y="4302124"/>
                </a:lnTo>
                <a:lnTo>
                  <a:pt x="1057656" y="4306097"/>
                </a:lnTo>
                <a:cubicBezTo>
                  <a:pt x="1057656" y="4306097"/>
                  <a:pt x="1057656" y="4306097"/>
                  <a:pt x="1060254" y="4306097"/>
                </a:cubicBezTo>
                <a:cubicBezTo>
                  <a:pt x="1060254" y="4303500"/>
                  <a:pt x="1062852" y="4303500"/>
                  <a:pt x="1062852" y="4306097"/>
                </a:cubicBezTo>
                <a:cubicBezTo>
                  <a:pt x="1062852" y="4306097"/>
                  <a:pt x="1062852" y="4306097"/>
                  <a:pt x="1062852" y="4308694"/>
                </a:cubicBezTo>
                <a:cubicBezTo>
                  <a:pt x="1062852" y="4308694"/>
                  <a:pt x="1062852" y="4308694"/>
                  <a:pt x="1060254" y="4308694"/>
                </a:cubicBezTo>
                <a:cubicBezTo>
                  <a:pt x="1060254" y="4308694"/>
                  <a:pt x="1057656" y="4308694"/>
                  <a:pt x="1057656" y="4308694"/>
                </a:cubicBezTo>
                <a:lnTo>
                  <a:pt x="1056013" y="4302124"/>
                </a:lnTo>
                <a:lnTo>
                  <a:pt x="1037612" y="4302124"/>
                </a:lnTo>
                <a:close/>
                <a:moveTo>
                  <a:pt x="988568" y="4302124"/>
                </a:moveTo>
                <a:lnTo>
                  <a:pt x="984908" y="4313888"/>
                </a:lnTo>
                <a:lnTo>
                  <a:pt x="985039" y="4316412"/>
                </a:lnTo>
                <a:lnTo>
                  <a:pt x="993332" y="4316412"/>
                </a:lnTo>
                <a:cubicBezTo>
                  <a:pt x="999393" y="4316412"/>
                  <a:pt x="1007474" y="4316412"/>
                  <a:pt x="1018249" y="4316412"/>
                </a:cubicBezTo>
                <a:lnTo>
                  <a:pt x="1038182" y="4316412"/>
                </a:lnTo>
                <a:lnTo>
                  <a:pt x="1023880" y="4311291"/>
                </a:lnTo>
                <a:lnTo>
                  <a:pt x="1017824" y="4302124"/>
                </a:lnTo>
                <a:close/>
                <a:moveTo>
                  <a:pt x="1455027" y="4297860"/>
                </a:moveTo>
                <a:cubicBezTo>
                  <a:pt x="1457625" y="4297860"/>
                  <a:pt x="1457625" y="4297860"/>
                  <a:pt x="1460223" y="4297860"/>
                </a:cubicBezTo>
                <a:cubicBezTo>
                  <a:pt x="1462821" y="4300457"/>
                  <a:pt x="1462821" y="4305651"/>
                  <a:pt x="1460223" y="4308248"/>
                </a:cubicBezTo>
                <a:cubicBezTo>
                  <a:pt x="1460223" y="4308248"/>
                  <a:pt x="1460223" y="4308248"/>
                  <a:pt x="1457625" y="4308248"/>
                </a:cubicBezTo>
                <a:cubicBezTo>
                  <a:pt x="1455027" y="4310845"/>
                  <a:pt x="1452429" y="4308248"/>
                  <a:pt x="1449830" y="4308248"/>
                </a:cubicBezTo>
                <a:cubicBezTo>
                  <a:pt x="1447232" y="4305651"/>
                  <a:pt x="1444634" y="4305651"/>
                  <a:pt x="1444634" y="4305651"/>
                </a:cubicBezTo>
                <a:cubicBezTo>
                  <a:pt x="1442036" y="4303054"/>
                  <a:pt x="1439438" y="4303054"/>
                  <a:pt x="1439438" y="4300457"/>
                </a:cubicBezTo>
                <a:cubicBezTo>
                  <a:pt x="1442036" y="4300457"/>
                  <a:pt x="1444634" y="4303054"/>
                  <a:pt x="1444634" y="4303054"/>
                </a:cubicBezTo>
                <a:cubicBezTo>
                  <a:pt x="1444634" y="4303054"/>
                  <a:pt x="1447232" y="4305651"/>
                  <a:pt x="1449830" y="4305651"/>
                </a:cubicBezTo>
                <a:cubicBezTo>
                  <a:pt x="1452429" y="4308248"/>
                  <a:pt x="1455027" y="4308248"/>
                  <a:pt x="1457625" y="4305651"/>
                </a:cubicBezTo>
                <a:cubicBezTo>
                  <a:pt x="1460223" y="4303054"/>
                  <a:pt x="1460223" y="4300457"/>
                  <a:pt x="1457625" y="4300457"/>
                </a:cubicBezTo>
                <a:cubicBezTo>
                  <a:pt x="1457625" y="4300457"/>
                  <a:pt x="1457625" y="4297860"/>
                  <a:pt x="1455027" y="4297860"/>
                </a:cubicBezTo>
                <a:close/>
                <a:moveTo>
                  <a:pt x="1452429" y="4297860"/>
                </a:moveTo>
                <a:cubicBezTo>
                  <a:pt x="1452429" y="4297860"/>
                  <a:pt x="1455027" y="4297860"/>
                  <a:pt x="1455027" y="4297860"/>
                </a:cubicBezTo>
                <a:cubicBezTo>
                  <a:pt x="1455027" y="4297860"/>
                  <a:pt x="1455027" y="4297860"/>
                  <a:pt x="1455027" y="4300457"/>
                </a:cubicBezTo>
                <a:cubicBezTo>
                  <a:pt x="1455027" y="4300457"/>
                  <a:pt x="1452429" y="4300457"/>
                  <a:pt x="1452429" y="4300457"/>
                </a:cubicBezTo>
                <a:cubicBezTo>
                  <a:pt x="1455027" y="4300457"/>
                  <a:pt x="1455027" y="4303054"/>
                  <a:pt x="1452429" y="4303054"/>
                </a:cubicBezTo>
                <a:cubicBezTo>
                  <a:pt x="1452429" y="4303054"/>
                  <a:pt x="1452429" y="4303054"/>
                  <a:pt x="1449830" y="4303054"/>
                </a:cubicBezTo>
                <a:cubicBezTo>
                  <a:pt x="1449830" y="4300457"/>
                  <a:pt x="1449830" y="4300457"/>
                  <a:pt x="1452429" y="4297860"/>
                </a:cubicBezTo>
                <a:close/>
                <a:moveTo>
                  <a:pt x="2344738" y="4295774"/>
                </a:moveTo>
                <a:cubicBezTo>
                  <a:pt x="2347384" y="4295774"/>
                  <a:pt x="2347384" y="4295774"/>
                  <a:pt x="2350030" y="4295774"/>
                </a:cubicBezTo>
                <a:cubicBezTo>
                  <a:pt x="2350030" y="4295774"/>
                  <a:pt x="2352676" y="4295774"/>
                  <a:pt x="2352676" y="4297362"/>
                </a:cubicBezTo>
                <a:cubicBezTo>
                  <a:pt x="2352676" y="4297362"/>
                  <a:pt x="2350030" y="4297362"/>
                  <a:pt x="2350030" y="4297362"/>
                </a:cubicBezTo>
                <a:cubicBezTo>
                  <a:pt x="2347384" y="4297362"/>
                  <a:pt x="2347384" y="4297362"/>
                  <a:pt x="2344738" y="4297362"/>
                </a:cubicBezTo>
                <a:cubicBezTo>
                  <a:pt x="2344738" y="4295774"/>
                  <a:pt x="2344738" y="4295774"/>
                  <a:pt x="2344738" y="4295774"/>
                </a:cubicBezTo>
                <a:close/>
                <a:moveTo>
                  <a:pt x="2290234" y="4295774"/>
                </a:moveTo>
                <a:cubicBezTo>
                  <a:pt x="2292880" y="4295774"/>
                  <a:pt x="2292880" y="4295774"/>
                  <a:pt x="2292880" y="4295774"/>
                </a:cubicBezTo>
                <a:cubicBezTo>
                  <a:pt x="2295526" y="4295774"/>
                  <a:pt x="2295526" y="4295774"/>
                  <a:pt x="2295526" y="4297362"/>
                </a:cubicBezTo>
                <a:cubicBezTo>
                  <a:pt x="2295526" y="4297362"/>
                  <a:pt x="2295526" y="4297362"/>
                  <a:pt x="2292880" y="4297362"/>
                </a:cubicBezTo>
                <a:cubicBezTo>
                  <a:pt x="2290234" y="4297362"/>
                  <a:pt x="2290234" y="4297362"/>
                  <a:pt x="2290234" y="4297362"/>
                </a:cubicBezTo>
                <a:cubicBezTo>
                  <a:pt x="2287588" y="4297362"/>
                  <a:pt x="2287588" y="4297362"/>
                  <a:pt x="2287588" y="4297362"/>
                </a:cubicBezTo>
                <a:cubicBezTo>
                  <a:pt x="2287588" y="4295774"/>
                  <a:pt x="2287588" y="4295774"/>
                  <a:pt x="2290234" y="4295774"/>
                </a:cubicBezTo>
                <a:close/>
                <a:moveTo>
                  <a:pt x="2233084" y="4295774"/>
                </a:moveTo>
                <a:cubicBezTo>
                  <a:pt x="2235730" y="4295774"/>
                  <a:pt x="2235730" y="4295774"/>
                  <a:pt x="2235730" y="4295774"/>
                </a:cubicBezTo>
                <a:cubicBezTo>
                  <a:pt x="2238376" y="4295774"/>
                  <a:pt x="2238376" y="4295774"/>
                  <a:pt x="2238376" y="4297362"/>
                </a:cubicBezTo>
                <a:cubicBezTo>
                  <a:pt x="2238376" y="4297362"/>
                  <a:pt x="2238376" y="4297362"/>
                  <a:pt x="2235730" y="4297362"/>
                </a:cubicBezTo>
                <a:cubicBezTo>
                  <a:pt x="2233084" y="4297362"/>
                  <a:pt x="2233084" y="4297362"/>
                  <a:pt x="2233084" y="4297362"/>
                </a:cubicBezTo>
                <a:cubicBezTo>
                  <a:pt x="2233084" y="4297362"/>
                  <a:pt x="2230438" y="4297362"/>
                  <a:pt x="2230438" y="4297362"/>
                </a:cubicBezTo>
                <a:cubicBezTo>
                  <a:pt x="2230438" y="4295774"/>
                  <a:pt x="2233084" y="4295774"/>
                  <a:pt x="2233084" y="4295774"/>
                </a:cubicBezTo>
                <a:close/>
                <a:moveTo>
                  <a:pt x="2175669" y="4295774"/>
                </a:moveTo>
                <a:cubicBezTo>
                  <a:pt x="2180432" y="4295774"/>
                  <a:pt x="2180432" y="4295774"/>
                  <a:pt x="2180432" y="4295774"/>
                </a:cubicBezTo>
                <a:cubicBezTo>
                  <a:pt x="2180432" y="4295774"/>
                  <a:pt x="2182813" y="4295774"/>
                  <a:pt x="2182813" y="4297362"/>
                </a:cubicBezTo>
                <a:cubicBezTo>
                  <a:pt x="2182813" y="4297362"/>
                  <a:pt x="2180432" y="4297362"/>
                  <a:pt x="2180432" y="4297362"/>
                </a:cubicBezTo>
                <a:cubicBezTo>
                  <a:pt x="2175669" y="4297362"/>
                  <a:pt x="2175669" y="4297362"/>
                  <a:pt x="2175669" y="4297362"/>
                </a:cubicBezTo>
                <a:cubicBezTo>
                  <a:pt x="2175669" y="4297362"/>
                  <a:pt x="2173288" y="4297362"/>
                  <a:pt x="2173288" y="4297362"/>
                </a:cubicBezTo>
                <a:cubicBezTo>
                  <a:pt x="2173288" y="4295774"/>
                  <a:pt x="2175669" y="4295774"/>
                  <a:pt x="2175669" y="4295774"/>
                </a:cubicBezTo>
                <a:close/>
                <a:moveTo>
                  <a:pt x="2120371" y="4295774"/>
                </a:moveTo>
                <a:cubicBezTo>
                  <a:pt x="2123017" y="4295774"/>
                  <a:pt x="2123017" y="4295774"/>
                  <a:pt x="2123017" y="4295774"/>
                </a:cubicBezTo>
                <a:cubicBezTo>
                  <a:pt x="2123017" y="4295774"/>
                  <a:pt x="2125663" y="4295774"/>
                  <a:pt x="2125663" y="4297362"/>
                </a:cubicBezTo>
                <a:cubicBezTo>
                  <a:pt x="2125663" y="4297362"/>
                  <a:pt x="2123017" y="4297362"/>
                  <a:pt x="2123017" y="4297362"/>
                </a:cubicBezTo>
                <a:cubicBezTo>
                  <a:pt x="2120371" y="4297362"/>
                  <a:pt x="2120371" y="4297362"/>
                  <a:pt x="2120371" y="4297362"/>
                </a:cubicBezTo>
                <a:cubicBezTo>
                  <a:pt x="2117725" y="4297362"/>
                  <a:pt x="2117725" y="4297362"/>
                  <a:pt x="2117725" y="4297362"/>
                </a:cubicBezTo>
                <a:cubicBezTo>
                  <a:pt x="2117725" y="4295774"/>
                  <a:pt x="2117725" y="4295774"/>
                  <a:pt x="2120371" y="4295774"/>
                </a:cubicBezTo>
                <a:close/>
                <a:moveTo>
                  <a:pt x="1949450" y="4295774"/>
                </a:moveTo>
                <a:cubicBezTo>
                  <a:pt x="1954742" y="4295774"/>
                  <a:pt x="1954742" y="4295774"/>
                  <a:pt x="1954742" y="4295774"/>
                </a:cubicBezTo>
                <a:cubicBezTo>
                  <a:pt x="1954742" y="4295774"/>
                  <a:pt x="1957388" y="4295774"/>
                  <a:pt x="1957388" y="4297362"/>
                </a:cubicBezTo>
                <a:cubicBezTo>
                  <a:pt x="1957388" y="4297362"/>
                  <a:pt x="1954742" y="4297362"/>
                  <a:pt x="1954742" y="4297362"/>
                </a:cubicBezTo>
                <a:cubicBezTo>
                  <a:pt x="1949450" y="4297362"/>
                  <a:pt x="1949450" y="4297362"/>
                  <a:pt x="1949450" y="4297362"/>
                </a:cubicBezTo>
                <a:cubicBezTo>
                  <a:pt x="1949450" y="4295774"/>
                  <a:pt x="1949450" y="4295774"/>
                  <a:pt x="1949450" y="4295774"/>
                </a:cubicBezTo>
                <a:close/>
                <a:moveTo>
                  <a:pt x="1442509" y="4295774"/>
                </a:moveTo>
                <a:cubicBezTo>
                  <a:pt x="1447801" y="4295774"/>
                  <a:pt x="1447801" y="4295774"/>
                  <a:pt x="1447801" y="4295774"/>
                </a:cubicBezTo>
                <a:cubicBezTo>
                  <a:pt x="1447801" y="4295774"/>
                  <a:pt x="1447801" y="4295774"/>
                  <a:pt x="1447801" y="4297362"/>
                </a:cubicBezTo>
                <a:cubicBezTo>
                  <a:pt x="1442509" y="4297362"/>
                  <a:pt x="1442509" y="4297362"/>
                  <a:pt x="1442509" y="4297362"/>
                </a:cubicBezTo>
                <a:cubicBezTo>
                  <a:pt x="1442509" y="4297362"/>
                  <a:pt x="1439863" y="4297362"/>
                  <a:pt x="1439863" y="4297362"/>
                </a:cubicBezTo>
                <a:cubicBezTo>
                  <a:pt x="1439863" y="4295774"/>
                  <a:pt x="1442509" y="4295774"/>
                  <a:pt x="1442509" y="4295774"/>
                </a:cubicBezTo>
                <a:close/>
                <a:moveTo>
                  <a:pt x="1385888" y="4295774"/>
                </a:moveTo>
                <a:cubicBezTo>
                  <a:pt x="1391180" y="4295774"/>
                  <a:pt x="1391180" y="4295774"/>
                  <a:pt x="1391180" y="4295774"/>
                </a:cubicBezTo>
                <a:cubicBezTo>
                  <a:pt x="1391180" y="4295774"/>
                  <a:pt x="1393826" y="4295774"/>
                  <a:pt x="1393826" y="4297362"/>
                </a:cubicBezTo>
                <a:cubicBezTo>
                  <a:pt x="1393826" y="4297362"/>
                  <a:pt x="1391180" y="4297362"/>
                  <a:pt x="1391180" y="4297362"/>
                </a:cubicBezTo>
                <a:cubicBezTo>
                  <a:pt x="1385888" y="4297362"/>
                  <a:pt x="1385888" y="4297362"/>
                  <a:pt x="1385888" y="4297362"/>
                </a:cubicBezTo>
                <a:cubicBezTo>
                  <a:pt x="1385888" y="4295774"/>
                  <a:pt x="1385888" y="4295774"/>
                  <a:pt x="1385888" y="4295774"/>
                </a:cubicBezTo>
                <a:close/>
                <a:moveTo>
                  <a:pt x="1331384" y="4295774"/>
                </a:moveTo>
                <a:cubicBezTo>
                  <a:pt x="1334030" y="4295774"/>
                  <a:pt x="1334030" y="4295774"/>
                  <a:pt x="1334030" y="4295774"/>
                </a:cubicBezTo>
                <a:cubicBezTo>
                  <a:pt x="1336676" y="4295774"/>
                  <a:pt x="1336676" y="4295774"/>
                  <a:pt x="1336676" y="4297362"/>
                </a:cubicBezTo>
                <a:cubicBezTo>
                  <a:pt x="1336676" y="4297362"/>
                  <a:pt x="1336676" y="4297362"/>
                  <a:pt x="1334030" y="4297362"/>
                </a:cubicBezTo>
                <a:cubicBezTo>
                  <a:pt x="1331384" y="4297362"/>
                  <a:pt x="1331384" y="4297362"/>
                  <a:pt x="1331384" y="4297362"/>
                </a:cubicBezTo>
                <a:cubicBezTo>
                  <a:pt x="1328738" y="4297362"/>
                  <a:pt x="1328738" y="4297362"/>
                  <a:pt x="1328738" y="4297362"/>
                </a:cubicBezTo>
                <a:cubicBezTo>
                  <a:pt x="1328738" y="4295774"/>
                  <a:pt x="1328738" y="4295774"/>
                  <a:pt x="1331384" y="4295774"/>
                </a:cubicBezTo>
                <a:close/>
                <a:moveTo>
                  <a:pt x="936096" y="4295774"/>
                </a:moveTo>
                <a:cubicBezTo>
                  <a:pt x="938742" y="4295774"/>
                  <a:pt x="938742" y="4295774"/>
                  <a:pt x="938742" y="4295774"/>
                </a:cubicBezTo>
                <a:cubicBezTo>
                  <a:pt x="941388" y="4295774"/>
                  <a:pt x="941388" y="4295774"/>
                  <a:pt x="941388" y="4297362"/>
                </a:cubicBezTo>
                <a:cubicBezTo>
                  <a:pt x="941388" y="4297362"/>
                  <a:pt x="941388" y="4297362"/>
                  <a:pt x="938742" y="4297362"/>
                </a:cubicBezTo>
                <a:cubicBezTo>
                  <a:pt x="936096" y="4297362"/>
                  <a:pt x="936096" y="4297362"/>
                  <a:pt x="936096" y="4297362"/>
                </a:cubicBezTo>
                <a:cubicBezTo>
                  <a:pt x="933450" y="4297362"/>
                  <a:pt x="933450" y="4297362"/>
                  <a:pt x="933450" y="4297362"/>
                </a:cubicBezTo>
                <a:cubicBezTo>
                  <a:pt x="933450" y="4295774"/>
                  <a:pt x="933450" y="4295774"/>
                  <a:pt x="936096" y="4295774"/>
                </a:cubicBezTo>
                <a:close/>
                <a:moveTo>
                  <a:pt x="821531" y="4295774"/>
                </a:moveTo>
                <a:cubicBezTo>
                  <a:pt x="826294" y="4295774"/>
                  <a:pt x="826294" y="4295774"/>
                  <a:pt x="826294" y="4295774"/>
                </a:cubicBezTo>
                <a:cubicBezTo>
                  <a:pt x="826294" y="4295774"/>
                  <a:pt x="828675" y="4295774"/>
                  <a:pt x="828675" y="4297362"/>
                </a:cubicBezTo>
                <a:cubicBezTo>
                  <a:pt x="828675" y="4297362"/>
                  <a:pt x="826294" y="4297362"/>
                  <a:pt x="826294" y="4297362"/>
                </a:cubicBezTo>
                <a:cubicBezTo>
                  <a:pt x="821531" y="4297362"/>
                  <a:pt x="821531" y="4297362"/>
                  <a:pt x="821531" y="4297362"/>
                </a:cubicBezTo>
                <a:cubicBezTo>
                  <a:pt x="821531" y="4297362"/>
                  <a:pt x="819150" y="4297362"/>
                  <a:pt x="819150" y="4297362"/>
                </a:cubicBezTo>
                <a:cubicBezTo>
                  <a:pt x="819150" y="4295774"/>
                  <a:pt x="821531" y="4295774"/>
                  <a:pt x="821531" y="4295774"/>
                </a:cubicBezTo>
                <a:close/>
                <a:moveTo>
                  <a:pt x="651934" y="4295774"/>
                </a:moveTo>
                <a:cubicBezTo>
                  <a:pt x="657226" y="4295774"/>
                  <a:pt x="657226" y="4295774"/>
                  <a:pt x="657226" y="4295774"/>
                </a:cubicBezTo>
                <a:cubicBezTo>
                  <a:pt x="657226" y="4295774"/>
                  <a:pt x="657226" y="4295774"/>
                  <a:pt x="657226" y="4297362"/>
                </a:cubicBezTo>
                <a:cubicBezTo>
                  <a:pt x="651934" y="4297362"/>
                  <a:pt x="651934" y="4297362"/>
                  <a:pt x="651934" y="4297362"/>
                </a:cubicBezTo>
                <a:cubicBezTo>
                  <a:pt x="651934" y="4297362"/>
                  <a:pt x="649288" y="4297362"/>
                  <a:pt x="649288" y="4297362"/>
                </a:cubicBezTo>
                <a:cubicBezTo>
                  <a:pt x="649288" y="4295774"/>
                  <a:pt x="651934" y="4295774"/>
                  <a:pt x="651934" y="4295774"/>
                </a:cubicBezTo>
                <a:close/>
                <a:moveTo>
                  <a:pt x="595313" y="4295774"/>
                </a:moveTo>
                <a:cubicBezTo>
                  <a:pt x="600605" y="4295774"/>
                  <a:pt x="600605" y="4295774"/>
                  <a:pt x="600605" y="4295774"/>
                </a:cubicBezTo>
                <a:cubicBezTo>
                  <a:pt x="600605" y="4295774"/>
                  <a:pt x="603251" y="4295774"/>
                  <a:pt x="603251" y="4297362"/>
                </a:cubicBezTo>
                <a:cubicBezTo>
                  <a:pt x="603251" y="4297362"/>
                  <a:pt x="600605" y="4297362"/>
                  <a:pt x="600605" y="4297362"/>
                </a:cubicBezTo>
                <a:cubicBezTo>
                  <a:pt x="595313" y="4297362"/>
                  <a:pt x="595313" y="4297362"/>
                  <a:pt x="595313" y="4297362"/>
                </a:cubicBezTo>
                <a:cubicBezTo>
                  <a:pt x="595313" y="4295774"/>
                  <a:pt x="595313" y="4295774"/>
                  <a:pt x="595313" y="4295774"/>
                </a:cubicBezTo>
                <a:close/>
                <a:moveTo>
                  <a:pt x="540809" y="4295774"/>
                </a:moveTo>
                <a:cubicBezTo>
                  <a:pt x="543455" y="4295774"/>
                  <a:pt x="543455" y="4295774"/>
                  <a:pt x="543455" y="4295774"/>
                </a:cubicBezTo>
                <a:cubicBezTo>
                  <a:pt x="546101" y="4295774"/>
                  <a:pt x="546101" y="4295774"/>
                  <a:pt x="546101" y="4297362"/>
                </a:cubicBezTo>
                <a:cubicBezTo>
                  <a:pt x="546101" y="4297362"/>
                  <a:pt x="546101" y="4297362"/>
                  <a:pt x="543455" y="4297362"/>
                </a:cubicBezTo>
                <a:cubicBezTo>
                  <a:pt x="540809" y="4297362"/>
                  <a:pt x="540809" y="4297362"/>
                  <a:pt x="540809" y="4297362"/>
                </a:cubicBezTo>
                <a:cubicBezTo>
                  <a:pt x="538163" y="4297362"/>
                  <a:pt x="538163" y="4297362"/>
                  <a:pt x="538163" y="4297362"/>
                </a:cubicBezTo>
                <a:cubicBezTo>
                  <a:pt x="538163" y="4295774"/>
                  <a:pt x="538163" y="4295774"/>
                  <a:pt x="540809" y="4295774"/>
                </a:cubicBezTo>
                <a:close/>
                <a:moveTo>
                  <a:pt x="483659" y="4295774"/>
                </a:moveTo>
                <a:cubicBezTo>
                  <a:pt x="486305" y="4295774"/>
                  <a:pt x="486305" y="4295774"/>
                  <a:pt x="486305" y="4295774"/>
                </a:cubicBezTo>
                <a:cubicBezTo>
                  <a:pt x="488951" y="4295774"/>
                  <a:pt x="488951" y="4295774"/>
                  <a:pt x="488951" y="4297362"/>
                </a:cubicBezTo>
                <a:cubicBezTo>
                  <a:pt x="488951" y="4297362"/>
                  <a:pt x="488951" y="4297362"/>
                  <a:pt x="486305" y="4297362"/>
                </a:cubicBezTo>
                <a:cubicBezTo>
                  <a:pt x="483659" y="4297362"/>
                  <a:pt x="483659" y="4297362"/>
                  <a:pt x="483659" y="4297362"/>
                </a:cubicBezTo>
                <a:cubicBezTo>
                  <a:pt x="483659" y="4297362"/>
                  <a:pt x="481013" y="4297362"/>
                  <a:pt x="481013" y="4297362"/>
                </a:cubicBezTo>
                <a:cubicBezTo>
                  <a:pt x="481013" y="4295774"/>
                  <a:pt x="483659" y="4295774"/>
                  <a:pt x="483659" y="4295774"/>
                </a:cubicBezTo>
                <a:close/>
                <a:moveTo>
                  <a:pt x="2198093" y="4292666"/>
                </a:moveTo>
                <a:cubicBezTo>
                  <a:pt x="2200692" y="4295263"/>
                  <a:pt x="2200692" y="4295263"/>
                  <a:pt x="2200692" y="4295263"/>
                </a:cubicBezTo>
                <a:cubicBezTo>
                  <a:pt x="2200692" y="4295263"/>
                  <a:pt x="2200692" y="4295263"/>
                  <a:pt x="2203290" y="4295263"/>
                </a:cubicBezTo>
                <a:cubicBezTo>
                  <a:pt x="2203290" y="4297860"/>
                  <a:pt x="2203290" y="4297860"/>
                  <a:pt x="2203290" y="4297860"/>
                </a:cubicBezTo>
                <a:cubicBezTo>
                  <a:pt x="2200692" y="4300457"/>
                  <a:pt x="2200692" y="4300457"/>
                  <a:pt x="2198093" y="4297860"/>
                </a:cubicBezTo>
                <a:cubicBezTo>
                  <a:pt x="2198093" y="4297860"/>
                  <a:pt x="2198093" y="4297860"/>
                  <a:pt x="2198093" y="4295263"/>
                </a:cubicBezTo>
                <a:cubicBezTo>
                  <a:pt x="2198093" y="4295263"/>
                  <a:pt x="2198093" y="4295263"/>
                  <a:pt x="2195495" y="4297860"/>
                </a:cubicBezTo>
                <a:cubicBezTo>
                  <a:pt x="2192897" y="4300457"/>
                  <a:pt x="2195495" y="4300457"/>
                  <a:pt x="2195495" y="4303054"/>
                </a:cubicBezTo>
                <a:cubicBezTo>
                  <a:pt x="2198093" y="4303054"/>
                  <a:pt x="2200692" y="4305651"/>
                  <a:pt x="2203290" y="4305651"/>
                </a:cubicBezTo>
                <a:cubicBezTo>
                  <a:pt x="2200692" y="4308248"/>
                  <a:pt x="2198093" y="4305651"/>
                  <a:pt x="2195495" y="4305651"/>
                </a:cubicBezTo>
                <a:cubicBezTo>
                  <a:pt x="2192897" y="4303054"/>
                  <a:pt x="2192897" y="4297860"/>
                  <a:pt x="2192897" y="4295263"/>
                </a:cubicBezTo>
                <a:cubicBezTo>
                  <a:pt x="2192897" y="4295263"/>
                  <a:pt x="2192897" y="4295263"/>
                  <a:pt x="2195495" y="4295263"/>
                </a:cubicBezTo>
                <a:cubicBezTo>
                  <a:pt x="2195495" y="4295263"/>
                  <a:pt x="2198093" y="4292666"/>
                  <a:pt x="2198093" y="4292666"/>
                </a:cubicBezTo>
                <a:close/>
                <a:moveTo>
                  <a:pt x="1933084" y="4292666"/>
                </a:moveTo>
                <a:cubicBezTo>
                  <a:pt x="1935682" y="4292666"/>
                  <a:pt x="1935682" y="4292666"/>
                  <a:pt x="1938280" y="4292666"/>
                </a:cubicBezTo>
                <a:cubicBezTo>
                  <a:pt x="1938280" y="4295263"/>
                  <a:pt x="1938280" y="4297860"/>
                  <a:pt x="1938280" y="4297860"/>
                </a:cubicBezTo>
                <a:lnTo>
                  <a:pt x="1933084" y="4297860"/>
                </a:lnTo>
                <a:cubicBezTo>
                  <a:pt x="1933084" y="4295263"/>
                  <a:pt x="1933084" y="4295263"/>
                  <a:pt x="1933084" y="4292666"/>
                </a:cubicBezTo>
                <a:close/>
                <a:moveTo>
                  <a:pt x="844609" y="4290515"/>
                </a:moveTo>
                <a:lnTo>
                  <a:pt x="849805" y="4290515"/>
                </a:lnTo>
                <a:lnTo>
                  <a:pt x="852403" y="4290515"/>
                </a:lnTo>
                <a:lnTo>
                  <a:pt x="852403" y="4293112"/>
                </a:lnTo>
                <a:cubicBezTo>
                  <a:pt x="852403" y="4293112"/>
                  <a:pt x="849805" y="4293112"/>
                  <a:pt x="849805" y="4293112"/>
                </a:cubicBezTo>
                <a:lnTo>
                  <a:pt x="849805" y="4295709"/>
                </a:lnTo>
                <a:cubicBezTo>
                  <a:pt x="847207" y="4295709"/>
                  <a:pt x="844609" y="4295709"/>
                  <a:pt x="844609" y="4295709"/>
                </a:cubicBezTo>
                <a:cubicBezTo>
                  <a:pt x="842010" y="4293112"/>
                  <a:pt x="842010" y="4293112"/>
                  <a:pt x="844609" y="4290515"/>
                </a:cubicBezTo>
                <a:close/>
                <a:moveTo>
                  <a:pt x="579599" y="4290515"/>
                </a:moveTo>
                <a:cubicBezTo>
                  <a:pt x="579599" y="4287917"/>
                  <a:pt x="582197" y="4287917"/>
                  <a:pt x="582197" y="4290515"/>
                </a:cubicBezTo>
                <a:cubicBezTo>
                  <a:pt x="584795" y="4290515"/>
                  <a:pt x="584795" y="4293112"/>
                  <a:pt x="584795" y="4293112"/>
                </a:cubicBezTo>
                <a:cubicBezTo>
                  <a:pt x="584795" y="4293112"/>
                  <a:pt x="584795" y="4293112"/>
                  <a:pt x="587393" y="4293112"/>
                </a:cubicBezTo>
                <a:cubicBezTo>
                  <a:pt x="587393" y="4295709"/>
                  <a:pt x="584795" y="4295709"/>
                  <a:pt x="582197" y="4295709"/>
                </a:cubicBezTo>
                <a:cubicBezTo>
                  <a:pt x="582197" y="4295709"/>
                  <a:pt x="582197" y="4293112"/>
                  <a:pt x="579599" y="4293112"/>
                </a:cubicBezTo>
                <a:cubicBezTo>
                  <a:pt x="579599" y="4293112"/>
                  <a:pt x="579599" y="4290515"/>
                  <a:pt x="579599" y="4290515"/>
                </a:cubicBezTo>
                <a:close/>
                <a:moveTo>
                  <a:pt x="2439702" y="4288305"/>
                </a:moveTo>
                <a:lnTo>
                  <a:pt x="2432350" y="4290897"/>
                </a:lnTo>
                <a:lnTo>
                  <a:pt x="2458251" y="4292482"/>
                </a:lnTo>
                <a:lnTo>
                  <a:pt x="2460924" y="4292678"/>
                </a:lnTo>
                <a:lnTo>
                  <a:pt x="2465446" y="4291164"/>
                </a:lnTo>
                <a:close/>
                <a:moveTo>
                  <a:pt x="1322665" y="4287917"/>
                </a:moveTo>
                <a:cubicBezTo>
                  <a:pt x="1325264" y="4290515"/>
                  <a:pt x="1325264" y="4290515"/>
                  <a:pt x="1327862" y="4290515"/>
                </a:cubicBezTo>
                <a:cubicBezTo>
                  <a:pt x="1325264" y="4293112"/>
                  <a:pt x="1322665" y="4290515"/>
                  <a:pt x="1322665" y="4290515"/>
                </a:cubicBezTo>
                <a:close/>
                <a:moveTo>
                  <a:pt x="2203290" y="4287472"/>
                </a:moveTo>
                <a:cubicBezTo>
                  <a:pt x="2211084" y="4292666"/>
                  <a:pt x="2211084" y="4300457"/>
                  <a:pt x="2208486" y="4303054"/>
                </a:cubicBezTo>
                <a:cubicBezTo>
                  <a:pt x="2205888" y="4305651"/>
                  <a:pt x="2205888" y="4305651"/>
                  <a:pt x="2203290" y="4305651"/>
                </a:cubicBezTo>
                <a:cubicBezTo>
                  <a:pt x="2203290" y="4303054"/>
                  <a:pt x="2205888" y="4303054"/>
                  <a:pt x="2205888" y="4303054"/>
                </a:cubicBezTo>
                <a:cubicBezTo>
                  <a:pt x="2208486" y="4300457"/>
                  <a:pt x="2208486" y="4292666"/>
                  <a:pt x="2203290" y="4287472"/>
                </a:cubicBezTo>
                <a:close/>
                <a:moveTo>
                  <a:pt x="1937306" y="4285524"/>
                </a:moveTo>
                <a:cubicBezTo>
                  <a:pt x="1940229" y="4285524"/>
                  <a:pt x="1943476" y="4286173"/>
                  <a:pt x="1946074" y="4287472"/>
                </a:cubicBezTo>
                <a:cubicBezTo>
                  <a:pt x="1951271" y="4295263"/>
                  <a:pt x="1953869" y="4305651"/>
                  <a:pt x="1943476" y="4329025"/>
                </a:cubicBezTo>
                <a:cubicBezTo>
                  <a:pt x="1953869" y="4305651"/>
                  <a:pt x="1948672" y="4295263"/>
                  <a:pt x="1943476" y="4290069"/>
                </a:cubicBezTo>
                <a:cubicBezTo>
                  <a:pt x="1940878" y="4287472"/>
                  <a:pt x="1938280" y="4287472"/>
                  <a:pt x="1935682" y="4287472"/>
                </a:cubicBezTo>
                <a:cubicBezTo>
                  <a:pt x="1933084" y="4287472"/>
                  <a:pt x="1933084" y="4287472"/>
                  <a:pt x="1930485" y="4290069"/>
                </a:cubicBezTo>
                <a:cubicBezTo>
                  <a:pt x="1930485" y="4292666"/>
                  <a:pt x="1930485" y="4295263"/>
                  <a:pt x="1930485" y="4295263"/>
                </a:cubicBezTo>
                <a:cubicBezTo>
                  <a:pt x="1930485" y="4297860"/>
                  <a:pt x="1933084" y="4297860"/>
                  <a:pt x="1933084" y="4297860"/>
                </a:cubicBezTo>
                <a:lnTo>
                  <a:pt x="1930485" y="4297860"/>
                </a:lnTo>
                <a:cubicBezTo>
                  <a:pt x="1930485" y="4297860"/>
                  <a:pt x="1930485" y="4297860"/>
                  <a:pt x="1927887" y="4297860"/>
                </a:cubicBezTo>
                <a:cubicBezTo>
                  <a:pt x="1927887" y="4295263"/>
                  <a:pt x="1927887" y="4292666"/>
                  <a:pt x="1927887" y="4290069"/>
                </a:cubicBezTo>
                <a:cubicBezTo>
                  <a:pt x="1927887" y="4290069"/>
                  <a:pt x="1927887" y="4287472"/>
                  <a:pt x="1930485" y="4287472"/>
                </a:cubicBezTo>
                <a:cubicBezTo>
                  <a:pt x="1931784" y="4286173"/>
                  <a:pt x="1934383" y="4285524"/>
                  <a:pt x="1937306" y="4285524"/>
                </a:cubicBezTo>
                <a:close/>
                <a:moveTo>
                  <a:pt x="1327862" y="4285320"/>
                </a:moveTo>
                <a:cubicBezTo>
                  <a:pt x="1330460" y="4285320"/>
                  <a:pt x="1330460" y="4285320"/>
                  <a:pt x="1330460" y="4285320"/>
                </a:cubicBezTo>
                <a:cubicBezTo>
                  <a:pt x="1330460" y="4285320"/>
                  <a:pt x="1333058" y="4285320"/>
                  <a:pt x="1330460" y="4287917"/>
                </a:cubicBezTo>
                <a:cubicBezTo>
                  <a:pt x="1333058" y="4287917"/>
                  <a:pt x="1330460" y="4290515"/>
                  <a:pt x="1330460" y="4290515"/>
                </a:cubicBezTo>
                <a:cubicBezTo>
                  <a:pt x="1330460" y="4290515"/>
                  <a:pt x="1327862" y="4290515"/>
                  <a:pt x="1327862" y="4290515"/>
                </a:cubicBezTo>
                <a:cubicBezTo>
                  <a:pt x="1327862" y="4290515"/>
                  <a:pt x="1327862" y="4287917"/>
                  <a:pt x="1327862" y="4287917"/>
                </a:cubicBezTo>
                <a:cubicBezTo>
                  <a:pt x="1327862" y="4287917"/>
                  <a:pt x="1327862" y="4285320"/>
                  <a:pt x="1327862" y="4285320"/>
                </a:cubicBezTo>
                <a:close/>
                <a:moveTo>
                  <a:pt x="2313366" y="4281487"/>
                </a:moveTo>
                <a:cubicBezTo>
                  <a:pt x="2313366" y="4281487"/>
                  <a:pt x="2375051" y="4304842"/>
                  <a:pt x="2398184" y="4356741"/>
                </a:cubicBezTo>
                <a:cubicBezTo>
                  <a:pt x="2416175" y="4395666"/>
                  <a:pt x="2400754" y="4416425"/>
                  <a:pt x="2400754" y="4416425"/>
                </a:cubicBezTo>
                <a:cubicBezTo>
                  <a:pt x="2400754" y="4416425"/>
                  <a:pt x="2393043" y="4411235"/>
                  <a:pt x="2380192" y="4411235"/>
                </a:cubicBezTo>
                <a:cubicBezTo>
                  <a:pt x="2367341" y="4413830"/>
                  <a:pt x="2339068" y="4398261"/>
                  <a:pt x="2336498" y="4361931"/>
                </a:cubicBezTo>
                <a:cubicBezTo>
                  <a:pt x="2336498" y="4328197"/>
                  <a:pt x="2321076" y="4294462"/>
                  <a:pt x="2308225" y="4284082"/>
                </a:cubicBezTo>
                <a:cubicBezTo>
                  <a:pt x="2308225" y="4284082"/>
                  <a:pt x="2339068" y="4297057"/>
                  <a:pt x="2359630" y="4343766"/>
                </a:cubicBezTo>
                <a:cubicBezTo>
                  <a:pt x="2359630" y="4343766"/>
                  <a:pt x="2359630" y="4315222"/>
                  <a:pt x="2313366" y="4281487"/>
                </a:cubicBezTo>
                <a:close/>
                <a:moveTo>
                  <a:pt x="1720037" y="4279681"/>
                </a:moveTo>
                <a:cubicBezTo>
                  <a:pt x="1722635" y="4279681"/>
                  <a:pt x="1725233" y="4279681"/>
                  <a:pt x="1725233" y="4282278"/>
                </a:cubicBezTo>
                <a:cubicBezTo>
                  <a:pt x="1722635" y="4282278"/>
                  <a:pt x="1722635" y="4282278"/>
                  <a:pt x="1722635" y="4282278"/>
                </a:cubicBezTo>
                <a:cubicBezTo>
                  <a:pt x="1720037" y="4284875"/>
                  <a:pt x="1720037" y="4284875"/>
                  <a:pt x="1720037" y="4284875"/>
                </a:cubicBezTo>
                <a:cubicBezTo>
                  <a:pt x="1717438" y="4282278"/>
                  <a:pt x="1717438" y="4282278"/>
                  <a:pt x="1720037" y="4279681"/>
                </a:cubicBezTo>
                <a:close/>
                <a:moveTo>
                  <a:pt x="1757961" y="4276724"/>
                </a:moveTo>
                <a:lnTo>
                  <a:pt x="1759009" y="4277083"/>
                </a:lnTo>
                <a:lnTo>
                  <a:pt x="1766929" y="4289424"/>
                </a:lnTo>
                <a:lnTo>
                  <a:pt x="1794871" y="4289424"/>
                </a:lnTo>
                <a:lnTo>
                  <a:pt x="1797515" y="4276724"/>
                </a:lnTo>
                <a:lnTo>
                  <a:pt x="1782157" y="4276724"/>
                </a:lnTo>
                <a:close/>
                <a:moveTo>
                  <a:pt x="996470" y="4276724"/>
                </a:moveTo>
                <a:lnTo>
                  <a:pt x="992519" y="4289424"/>
                </a:lnTo>
                <a:lnTo>
                  <a:pt x="998953" y="4289424"/>
                </a:lnTo>
                <a:lnTo>
                  <a:pt x="1012232" y="4289424"/>
                </a:lnTo>
                <a:lnTo>
                  <a:pt x="1011467" y="4276724"/>
                </a:lnTo>
                <a:close/>
                <a:moveTo>
                  <a:pt x="2315592" y="4276153"/>
                </a:moveTo>
                <a:cubicBezTo>
                  <a:pt x="2315592" y="4276153"/>
                  <a:pt x="2317239" y="4276153"/>
                  <a:pt x="2320260" y="4276427"/>
                </a:cubicBezTo>
                <a:lnTo>
                  <a:pt x="2321523" y="4276615"/>
                </a:lnTo>
                <a:close/>
                <a:moveTo>
                  <a:pt x="2281234" y="4251113"/>
                </a:moveTo>
                <a:cubicBezTo>
                  <a:pt x="2276037" y="4256307"/>
                  <a:pt x="2265645" y="4261501"/>
                  <a:pt x="2250056" y="4261501"/>
                </a:cubicBezTo>
                <a:cubicBezTo>
                  <a:pt x="2265645" y="4258904"/>
                  <a:pt x="2276037" y="4256307"/>
                  <a:pt x="2281234" y="4251113"/>
                </a:cubicBezTo>
                <a:close/>
                <a:moveTo>
                  <a:pt x="647150" y="4246364"/>
                </a:moveTo>
                <a:cubicBezTo>
                  <a:pt x="649748" y="4248961"/>
                  <a:pt x="649748" y="4251559"/>
                  <a:pt x="649748" y="4254156"/>
                </a:cubicBezTo>
                <a:cubicBezTo>
                  <a:pt x="649748" y="4256753"/>
                  <a:pt x="647150" y="4259350"/>
                  <a:pt x="647150" y="4259350"/>
                </a:cubicBezTo>
                <a:cubicBezTo>
                  <a:pt x="644552" y="4259350"/>
                  <a:pt x="644552" y="4261947"/>
                  <a:pt x="641954" y="4259350"/>
                </a:cubicBezTo>
                <a:cubicBezTo>
                  <a:pt x="641954" y="4259350"/>
                  <a:pt x="641954" y="4256753"/>
                  <a:pt x="641954" y="4254156"/>
                </a:cubicBezTo>
                <a:cubicBezTo>
                  <a:pt x="644552" y="4254156"/>
                  <a:pt x="644552" y="4254156"/>
                  <a:pt x="647150" y="4254156"/>
                </a:cubicBezTo>
                <a:cubicBezTo>
                  <a:pt x="647150" y="4254156"/>
                  <a:pt x="647150" y="4251559"/>
                  <a:pt x="644552" y="4248961"/>
                </a:cubicBezTo>
                <a:lnTo>
                  <a:pt x="641088" y="4247230"/>
                </a:lnTo>
                <a:close/>
                <a:moveTo>
                  <a:pt x="639356" y="4246364"/>
                </a:moveTo>
                <a:lnTo>
                  <a:pt x="641088" y="4247230"/>
                </a:lnTo>
                <a:lnTo>
                  <a:pt x="637230" y="4247781"/>
                </a:lnTo>
                <a:close/>
                <a:moveTo>
                  <a:pt x="835156" y="4244974"/>
                </a:moveTo>
                <a:cubicBezTo>
                  <a:pt x="835156" y="4244974"/>
                  <a:pt x="796119" y="4278820"/>
                  <a:pt x="764889" y="4297044"/>
                </a:cubicBezTo>
                <a:lnTo>
                  <a:pt x="766851" y="4296105"/>
                </a:lnTo>
                <a:lnTo>
                  <a:pt x="767292" y="4295774"/>
                </a:lnTo>
                <a:lnTo>
                  <a:pt x="767542" y="4295774"/>
                </a:lnTo>
                <a:lnTo>
                  <a:pt x="769647" y="4294766"/>
                </a:lnTo>
                <a:cubicBezTo>
                  <a:pt x="778552" y="4290373"/>
                  <a:pt x="798071" y="4280122"/>
                  <a:pt x="811734" y="4268406"/>
                </a:cubicBezTo>
                <a:cubicBezTo>
                  <a:pt x="832553" y="4255388"/>
                  <a:pt x="842963" y="4244974"/>
                  <a:pt x="842963" y="4244974"/>
                </a:cubicBezTo>
                <a:cubicBezTo>
                  <a:pt x="842963" y="4244974"/>
                  <a:pt x="819541" y="4271009"/>
                  <a:pt x="811734" y="4294441"/>
                </a:cubicBezTo>
                <a:cubicBezTo>
                  <a:pt x="801324" y="4315269"/>
                  <a:pt x="780504" y="4351718"/>
                  <a:pt x="733660" y="4359528"/>
                </a:cubicBezTo>
                <a:cubicBezTo>
                  <a:pt x="686816" y="4367339"/>
                  <a:pt x="686816" y="4375149"/>
                  <a:pt x="686816" y="4375149"/>
                </a:cubicBezTo>
                <a:cubicBezTo>
                  <a:pt x="686816" y="4375149"/>
                  <a:pt x="684213" y="4338700"/>
                  <a:pt x="731058" y="4307458"/>
                </a:cubicBezTo>
                <a:cubicBezTo>
                  <a:pt x="777902" y="4278820"/>
                  <a:pt x="835156" y="4244974"/>
                  <a:pt x="835156" y="4244974"/>
                </a:cubicBezTo>
                <a:close/>
                <a:moveTo>
                  <a:pt x="2120149" y="4235530"/>
                </a:moveTo>
                <a:cubicBezTo>
                  <a:pt x="2122747" y="4235530"/>
                  <a:pt x="2122747" y="4238128"/>
                  <a:pt x="2122747" y="4243322"/>
                </a:cubicBezTo>
                <a:cubicBezTo>
                  <a:pt x="2122747" y="4245919"/>
                  <a:pt x="2120149" y="4251113"/>
                  <a:pt x="2112355" y="4256307"/>
                </a:cubicBezTo>
                <a:cubicBezTo>
                  <a:pt x="2117551" y="4248516"/>
                  <a:pt x="2120149" y="4245919"/>
                  <a:pt x="2120149" y="4243322"/>
                </a:cubicBezTo>
                <a:cubicBezTo>
                  <a:pt x="2120149" y="4238128"/>
                  <a:pt x="2120149" y="4238128"/>
                  <a:pt x="2120149" y="4235530"/>
                </a:cubicBezTo>
                <a:close/>
                <a:moveTo>
                  <a:pt x="2112355" y="4235530"/>
                </a:moveTo>
                <a:cubicBezTo>
                  <a:pt x="2112355" y="4238128"/>
                  <a:pt x="2112355" y="4238128"/>
                  <a:pt x="2112355" y="4240725"/>
                </a:cubicBezTo>
                <a:cubicBezTo>
                  <a:pt x="2112355" y="4238128"/>
                  <a:pt x="2112355" y="4238128"/>
                  <a:pt x="2114953" y="4240725"/>
                </a:cubicBezTo>
                <a:cubicBezTo>
                  <a:pt x="2114953" y="4240725"/>
                  <a:pt x="2114953" y="4243322"/>
                  <a:pt x="2114953" y="4243322"/>
                </a:cubicBezTo>
                <a:cubicBezTo>
                  <a:pt x="2114953" y="4243322"/>
                  <a:pt x="2112355" y="4243322"/>
                  <a:pt x="2112355" y="4243322"/>
                </a:cubicBezTo>
                <a:cubicBezTo>
                  <a:pt x="2112355" y="4243322"/>
                  <a:pt x="2112355" y="4243322"/>
                  <a:pt x="2109757" y="4243322"/>
                </a:cubicBezTo>
                <a:cubicBezTo>
                  <a:pt x="2107159" y="4240725"/>
                  <a:pt x="2109757" y="4238128"/>
                  <a:pt x="2112355" y="4235530"/>
                </a:cubicBezTo>
                <a:close/>
                <a:moveTo>
                  <a:pt x="2117551" y="4232933"/>
                </a:moveTo>
                <a:cubicBezTo>
                  <a:pt x="2117551" y="4232933"/>
                  <a:pt x="2120149" y="4232933"/>
                  <a:pt x="2120149" y="4235530"/>
                </a:cubicBezTo>
                <a:cubicBezTo>
                  <a:pt x="2117551" y="4235530"/>
                  <a:pt x="2117551" y="4235530"/>
                  <a:pt x="2114953" y="4235530"/>
                </a:cubicBezTo>
                <a:cubicBezTo>
                  <a:pt x="2114953" y="4235530"/>
                  <a:pt x="2114953" y="4235530"/>
                  <a:pt x="2112355" y="4235530"/>
                </a:cubicBezTo>
                <a:cubicBezTo>
                  <a:pt x="2112355" y="4232933"/>
                  <a:pt x="2114953" y="4232933"/>
                  <a:pt x="2117551" y="4232933"/>
                </a:cubicBezTo>
                <a:close/>
                <a:moveTo>
                  <a:pt x="2268243" y="4230336"/>
                </a:moveTo>
                <a:cubicBezTo>
                  <a:pt x="2268243" y="4230336"/>
                  <a:pt x="2270841" y="4230336"/>
                  <a:pt x="2270841" y="4230336"/>
                </a:cubicBezTo>
                <a:cubicBezTo>
                  <a:pt x="2270841" y="4230336"/>
                  <a:pt x="2270841" y="4232933"/>
                  <a:pt x="2270841" y="4232933"/>
                </a:cubicBezTo>
                <a:cubicBezTo>
                  <a:pt x="2268243" y="4235530"/>
                  <a:pt x="2270841" y="4238128"/>
                  <a:pt x="2270841" y="4238128"/>
                </a:cubicBezTo>
                <a:cubicBezTo>
                  <a:pt x="2270841" y="4238128"/>
                  <a:pt x="2273439" y="4238128"/>
                  <a:pt x="2273439" y="4238128"/>
                </a:cubicBezTo>
                <a:cubicBezTo>
                  <a:pt x="2273439" y="4238128"/>
                  <a:pt x="2273439" y="4238128"/>
                  <a:pt x="2273439" y="4235530"/>
                </a:cubicBezTo>
                <a:cubicBezTo>
                  <a:pt x="2276037" y="4235530"/>
                  <a:pt x="2276037" y="4235530"/>
                  <a:pt x="2278636" y="4235530"/>
                </a:cubicBezTo>
                <a:cubicBezTo>
                  <a:pt x="2278636" y="4235530"/>
                  <a:pt x="2278636" y="4238128"/>
                  <a:pt x="2278636" y="4238128"/>
                </a:cubicBezTo>
                <a:cubicBezTo>
                  <a:pt x="2278636" y="4238128"/>
                  <a:pt x="2276037" y="4240725"/>
                  <a:pt x="2276037" y="4240725"/>
                </a:cubicBezTo>
                <a:cubicBezTo>
                  <a:pt x="2273439" y="4240725"/>
                  <a:pt x="2270841" y="4240725"/>
                  <a:pt x="2270841" y="4240725"/>
                </a:cubicBezTo>
                <a:cubicBezTo>
                  <a:pt x="2268243" y="4238128"/>
                  <a:pt x="2268243" y="4235530"/>
                  <a:pt x="2268243" y="4230336"/>
                </a:cubicBezTo>
                <a:close/>
                <a:moveTo>
                  <a:pt x="2276037" y="4227739"/>
                </a:moveTo>
                <a:cubicBezTo>
                  <a:pt x="2278636" y="4227739"/>
                  <a:pt x="2281234" y="4230336"/>
                  <a:pt x="2281234" y="4230336"/>
                </a:cubicBezTo>
                <a:cubicBezTo>
                  <a:pt x="2289028" y="4235530"/>
                  <a:pt x="2289028" y="4243322"/>
                  <a:pt x="2281234" y="4251113"/>
                </a:cubicBezTo>
                <a:cubicBezTo>
                  <a:pt x="2286430" y="4243322"/>
                  <a:pt x="2286430" y="4235530"/>
                  <a:pt x="2281234" y="4232933"/>
                </a:cubicBezTo>
                <a:cubicBezTo>
                  <a:pt x="2281234" y="4232933"/>
                  <a:pt x="2281234" y="4230336"/>
                  <a:pt x="2278636" y="4230336"/>
                </a:cubicBezTo>
                <a:cubicBezTo>
                  <a:pt x="2278636" y="4230336"/>
                  <a:pt x="2278636" y="4230336"/>
                  <a:pt x="2276037" y="4230336"/>
                </a:cubicBezTo>
                <a:cubicBezTo>
                  <a:pt x="2276037" y="4230336"/>
                  <a:pt x="2273439" y="4230336"/>
                  <a:pt x="2270841" y="4230336"/>
                </a:cubicBezTo>
                <a:cubicBezTo>
                  <a:pt x="2270841" y="4227739"/>
                  <a:pt x="2276037" y="4227739"/>
                  <a:pt x="2276037" y="4227739"/>
                </a:cubicBezTo>
                <a:close/>
                <a:moveTo>
                  <a:pt x="1889838" y="4224894"/>
                </a:moveTo>
                <a:lnTo>
                  <a:pt x="1886682" y="4253791"/>
                </a:lnTo>
                <a:lnTo>
                  <a:pt x="1883325" y="4264333"/>
                </a:lnTo>
                <a:close/>
                <a:moveTo>
                  <a:pt x="1262908" y="4222991"/>
                </a:moveTo>
                <a:cubicBezTo>
                  <a:pt x="1262908" y="4220394"/>
                  <a:pt x="1265506" y="4220394"/>
                  <a:pt x="1268105" y="4222991"/>
                </a:cubicBezTo>
                <a:cubicBezTo>
                  <a:pt x="1270703" y="4222991"/>
                  <a:pt x="1270703" y="4225588"/>
                  <a:pt x="1270703" y="4225588"/>
                </a:cubicBezTo>
                <a:cubicBezTo>
                  <a:pt x="1270703" y="4228185"/>
                  <a:pt x="1270703" y="4228185"/>
                  <a:pt x="1270703" y="4228185"/>
                </a:cubicBezTo>
                <a:cubicBezTo>
                  <a:pt x="1268105" y="4228185"/>
                  <a:pt x="1268105" y="4230782"/>
                  <a:pt x="1265506" y="4233379"/>
                </a:cubicBezTo>
                <a:lnTo>
                  <a:pt x="1262908" y="4233379"/>
                </a:lnTo>
                <a:cubicBezTo>
                  <a:pt x="1262908" y="4233379"/>
                  <a:pt x="1265506" y="4230782"/>
                  <a:pt x="1265506" y="4230782"/>
                </a:cubicBezTo>
                <a:cubicBezTo>
                  <a:pt x="1265506" y="4230782"/>
                  <a:pt x="1262908" y="4230782"/>
                  <a:pt x="1262908" y="4228185"/>
                </a:cubicBezTo>
                <a:cubicBezTo>
                  <a:pt x="1260310" y="4228185"/>
                  <a:pt x="1260310" y="4225588"/>
                  <a:pt x="1262908" y="4222991"/>
                </a:cubicBezTo>
                <a:close/>
                <a:moveTo>
                  <a:pt x="1039469" y="4215200"/>
                </a:moveTo>
                <a:cubicBezTo>
                  <a:pt x="1023880" y="4228185"/>
                  <a:pt x="1010889" y="4243767"/>
                  <a:pt x="1001471" y="4260648"/>
                </a:cubicBezTo>
                <a:lnTo>
                  <a:pt x="999433" y="4267199"/>
                </a:lnTo>
                <a:lnTo>
                  <a:pt x="1010893" y="4267199"/>
                </a:lnTo>
                <a:lnTo>
                  <a:pt x="1010889" y="4267141"/>
                </a:lnTo>
                <a:cubicBezTo>
                  <a:pt x="1016085" y="4246364"/>
                  <a:pt x="1026478" y="4230782"/>
                  <a:pt x="1039469" y="4217797"/>
                </a:cubicBezTo>
                <a:cubicBezTo>
                  <a:pt x="1039469" y="4217797"/>
                  <a:pt x="1039469" y="4217797"/>
                  <a:pt x="1039469" y="4215200"/>
                </a:cubicBezTo>
                <a:close/>
                <a:moveTo>
                  <a:pt x="1395431" y="4213266"/>
                </a:moveTo>
                <a:lnTo>
                  <a:pt x="1401765" y="4256956"/>
                </a:lnTo>
                <a:cubicBezTo>
                  <a:pt x="1405013" y="4273837"/>
                  <a:pt x="1409560" y="4292666"/>
                  <a:pt x="1416055" y="4313442"/>
                </a:cubicBezTo>
                <a:cubicBezTo>
                  <a:pt x="1421251" y="4329025"/>
                  <a:pt x="1431644" y="4349801"/>
                  <a:pt x="1444634" y="4367981"/>
                </a:cubicBezTo>
                <a:cubicBezTo>
                  <a:pt x="1475812" y="4412131"/>
                  <a:pt x="1501793" y="4458878"/>
                  <a:pt x="1478410" y="4487446"/>
                </a:cubicBezTo>
                <a:cubicBezTo>
                  <a:pt x="1473214" y="4490043"/>
                  <a:pt x="1470616" y="4495237"/>
                  <a:pt x="1462821" y="4497834"/>
                </a:cubicBezTo>
                <a:cubicBezTo>
                  <a:pt x="1462821" y="4497834"/>
                  <a:pt x="1452429" y="4503028"/>
                  <a:pt x="1442036" y="4492640"/>
                </a:cubicBezTo>
                <a:cubicBezTo>
                  <a:pt x="1449830" y="4497834"/>
                  <a:pt x="1457625" y="4497834"/>
                  <a:pt x="1460223" y="4495237"/>
                </a:cubicBezTo>
                <a:cubicBezTo>
                  <a:pt x="1462821" y="4495237"/>
                  <a:pt x="1462821" y="4495237"/>
                  <a:pt x="1462821" y="4495237"/>
                </a:cubicBezTo>
                <a:cubicBezTo>
                  <a:pt x="1468017" y="4492640"/>
                  <a:pt x="1473214" y="4490043"/>
                  <a:pt x="1475812" y="4484849"/>
                </a:cubicBezTo>
                <a:cubicBezTo>
                  <a:pt x="1499195" y="4461475"/>
                  <a:pt x="1473214" y="4412131"/>
                  <a:pt x="1442036" y="4370578"/>
                </a:cubicBezTo>
                <a:cubicBezTo>
                  <a:pt x="1436840" y="4360190"/>
                  <a:pt x="1429045" y="4349801"/>
                  <a:pt x="1426447" y="4342010"/>
                </a:cubicBezTo>
                <a:cubicBezTo>
                  <a:pt x="1434242" y="4362787"/>
                  <a:pt x="1452429" y="4401743"/>
                  <a:pt x="1431644" y="4417325"/>
                </a:cubicBezTo>
                <a:cubicBezTo>
                  <a:pt x="1416055" y="4427713"/>
                  <a:pt x="1403064" y="4425116"/>
                  <a:pt x="1395270" y="4417325"/>
                </a:cubicBezTo>
                <a:cubicBezTo>
                  <a:pt x="1387475" y="4412131"/>
                  <a:pt x="1387475" y="4401743"/>
                  <a:pt x="1392672" y="4396548"/>
                </a:cubicBezTo>
                <a:cubicBezTo>
                  <a:pt x="1392672" y="4396548"/>
                  <a:pt x="1390073" y="4404340"/>
                  <a:pt x="1400466" y="4409534"/>
                </a:cubicBezTo>
                <a:cubicBezTo>
                  <a:pt x="1408260" y="4414728"/>
                  <a:pt x="1431644" y="4404340"/>
                  <a:pt x="1423849" y="4373175"/>
                </a:cubicBezTo>
                <a:cubicBezTo>
                  <a:pt x="1419952" y="4351749"/>
                  <a:pt x="1401440" y="4301106"/>
                  <a:pt x="1395716" y="4247542"/>
                </a:cubicBezTo>
                <a:close/>
                <a:moveTo>
                  <a:pt x="1249918" y="4212603"/>
                </a:moveTo>
                <a:cubicBezTo>
                  <a:pt x="1249918" y="4215200"/>
                  <a:pt x="1247320" y="4215200"/>
                  <a:pt x="1247320" y="4217797"/>
                </a:cubicBezTo>
                <a:cubicBezTo>
                  <a:pt x="1244721" y="4222991"/>
                  <a:pt x="1247320" y="4228185"/>
                  <a:pt x="1252516" y="4230782"/>
                </a:cubicBezTo>
                <a:cubicBezTo>
                  <a:pt x="1255114" y="4233379"/>
                  <a:pt x="1260310" y="4235976"/>
                  <a:pt x="1262908" y="4233379"/>
                </a:cubicBezTo>
                <a:lnTo>
                  <a:pt x="1249918" y="4233379"/>
                </a:lnTo>
                <a:cubicBezTo>
                  <a:pt x="1244721" y="4228185"/>
                  <a:pt x="1242123" y="4222991"/>
                  <a:pt x="1244721" y="4215200"/>
                </a:cubicBezTo>
                <a:cubicBezTo>
                  <a:pt x="1247320" y="4215200"/>
                  <a:pt x="1247320" y="4212603"/>
                  <a:pt x="1249918" y="4212603"/>
                </a:cubicBezTo>
                <a:close/>
                <a:moveTo>
                  <a:pt x="1395270" y="4212157"/>
                </a:moveTo>
                <a:lnTo>
                  <a:pt x="1395427" y="4212893"/>
                </a:lnTo>
                <a:lnTo>
                  <a:pt x="1395431" y="4213266"/>
                </a:lnTo>
                <a:close/>
                <a:moveTo>
                  <a:pt x="2095058" y="4211637"/>
                </a:moveTo>
                <a:cubicBezTo>
                  <a:pt x="2095058" y="4211637"/>
                  <a:pt x="2100263" y="4250858"/>
                  <a:pt x="2053419" y="4279620"/>
                </a:cubicBezTo>
                <a:cubicBezTo>
                  <a:pt x="2006575" y="4308381"/>
                  <a:pt x="1949321" y="4342373"/>
                  <a:pt x="1949321" y="4342373"/>
                </a:cubicBezTo>
                <a:cubicBezTo>
                  <a:pt x="1949321" y="4342373"/>
                  <a:pt x="1959080" y="4333875"/>
                  <a:pt x="1972418" y="4323089"/>
                </a:cubicBezTo>
                <a:lnTo>
                  <a:pt x="2007151" y="4297362"/>
                </a:lnTo>
                <a:lnTo>
                  <a:pt x="2006733" y="4297362"/>
                </a:lnTo>
                <a:cubicBezTo>
                  <a:pt x="2006071" y="4297362"/>
                  <a:pt x="2006071" y="4297362"/>
                  <a:pt x="2006071" y="4297362"/>
                </a:cubicBezTo>
                <a:cubicBezTo>
                  <a:pt x="2006071" y="4297362"/>
                  <a:pt x="2003425" y="4297362"/>
                  <a:pt x="2003425" y="4297362"/>
                </a:cubicBezTo>
                <a:cubicBezTo>
                  <a:pt x="2003425" y="4295774"/>
                  <a:pt x="2006071" y="4295774"/>
                  <a:pt x="2006071" y="4295774"/>
                </a:cubicBezTo>
                <a:lnTo>
                  <a:pt x="2009295" y="4295774"/>
                </a:lnTo>
                <a:lnTo>
                  <a:pt x="2016985" y="4290078"/>
                </a:lnTo>
                <a:cubicBezTo>
                  <a:pt x="2016985" y="4290078"/>
                  <a:pt x="1988358" y="4303152"/>
                  <a:pt x="1970140" y="4318840"/>
                </a:cubicBezTo>
                <a:cubicBezTo>
                  <a:pt x="1951923" y="4334528"/>
                  <a:pt x="1941513" y="4344987"/>
                  <a:pt x="1941513" y="4344987"/>
                </a:cubicBezTo>
                <a:cubicBezTo>
                  <a:pt x="1941513" y="4344987"/>
                  <a:pt x="1964935" y="4316225"/>
                  <a:pt x="1972743" y="4295308"/>
                </a:cubicBezTo>
                <a:cubicBezTo>
                  <a:pt x="1980550" y="4271775"/>
                  <a:pt x="2003972" y="4235170"/>
                  <a:pt x="2050817" y="4227325"/>
                </a:cubicBezTo>
                <a:cubicBezTo>
                  <a:pt x="2097661" y="4219481"/>
                  <a:pt x="2095058" y="4211637"/>
                  <a:pt x="2095058" y="4211637"/>
                </a:cubicBezTo>
                <a:close/>
                <a:moveTo>
                  <a:pt x="273051" y="4211637"/>
                </a:moveTo>
                <a:cubicBezTo>
                  <a:pt x="273051" y="4214283"/>
                  <a:pt x="273051" y="4216929"/>
                  <a:pt x="273051" y="4216929"/>
                </a:cubicBezTo>
                <a:cubicBezTo>
                  <a:pt x="270405" y="4219575"/>
                  <a:pt x="267759" y="4219575"/>
                  <a:pt x="267759" y="4216929"/>
                </a:cubicBezTo>
                <a:cubicBezTo>
                  <a:pt x="265113" y="4216929"/>
                  <a:pt x="265113" y="4214283"/>
                  <a:pt x="267759" y="4214283"/>
                </a:cubicBezTo>
                <a:cubicBezTo>
                  <a:pt x="267759" y="4211637"/>
                  <a:pt x="270405" y="4211637"/>
                  <a:pt x="273051" y="4211637"/>
                </a:cubicBezTo>
                <a:close/>
                <a:moveTo>
                  <a:pt x="1891513" y="4209560"/>
                </a:moveTo>
                <a:cubicBezTo>
                  <a:pt x="1891513" y="4212157"/>
                  <a:pt x="1891513" y="4214754"/>
                  <a:pt x="1891513" y="4214754"/>
                </a:cubicBezTo>
                <a:lnTo>
                  <a:pt x="1889838" y="4224894"/>
                </a:lnTo>
                <a:close/>
                <a:moveTo>
                  <a:pt x="1891203" y="4206653"/>
                </a:moveTo>
                <a:lnTo>
                  <a:pt x="1891513" y="4206963"/>
                </a:lnTo>
                <a:cubicBezTo>
                  <a:pt x="1891513" y="4209560"/>
                  <a:pt x="1891513" y="4209560"/>
                  <a:pt x="1891513" y="4209560"/>
                </a:cubicBezTo>
                <a:close/>
                <a:moveTo>
                  <a:pt x="1982448" y="4204366"/>
                </a:moveTo>
                <a:lnTo>
                  <a:pt x="1982448" y="4212157"/>
                </a:lnTo>
                <a:cubicBezTo>
                  <a:pt x="1979850" y="4212157"/>
                  <a:pt x="1979850" y="4214754"/>
                  <a:pt x="1977252" y="4214754"/>
                </a:cubicBezTo>
                <a:cubicBezTo>
                  <a:pt x="1977252" y="4214754"/>
                  <a:pt x="1974654" y="4214754"/>
                  <a:pt x="1972056" y="4212157"/>
                </a:cubicBezTo>
                <a:cubicBezTo>
                  <a:pt x="1972056" y="4212157"/>
                  <a:pt x="1972056" y="4209560"/>
                  <a:pt x="1969458" y="4209560"/>
                </a:cubicBezTo>
                <a:cubicBezTo>
                  <a:pt x="1969458" y="4209560"/>
                  <a:pt x="1969458" y="4209560"/>
                  <a:pt x="1972056" y="4209560"/>
                </a:cubicBezTo>
                <a:cubicBezTo>
                  <a:pt x="1969458" y="4209560"/>
                  <a:pt x="1969458" y="4206963"/>
                  <a:pt x="1972056" y="4206963"/>
                </a:cubicBezTo>
                <a:cubicBezTo>
                  <a:pt x="1972056" y="4204366"/>
                  <a:pt x="1974654" y="4204366"/>
                  <a:pt x="1974654" y="4206963"/>
                </a:cubicBezTo>
                <a:cubicBezTo>
                  <a:pt x="1977252" y="4206963"/>
                  <a:pt x="1977252" y="4209560"/>
                  <a:pt x="1974654" y="4209560"/>
                </a:cubicBezTo>
                <a:cubicBezTo>
                  <a:pt x="1977252" y="4212157"/>
                  <a:pt x="1979850" y="4212157"/>
                  <a:pt x="1979850" y="4209560"/>
                </a:cubicBezTo>
                <a:cubicBezTo>
                  <a:pt x="1982448" y="4209560"/>
                  <a:pt x="1982448" y="4206963"/>
                  <a:pt x="1982448" y="4204366"/>
                </a:cubicBezTo>
                <a:close/>
                <a:moveTo>
                  <a:pt x="1075843" y="4199617"/>
                </a:moveTo>
                <a:cubicBezTo>
                  <a:pt x="1073244" y="4204811"/>
                  <a:pt x="1070646" y="4210006"/>
                  <a:pt x="1068048" y="4212603"/>
                </a:cubicBezTo>
                <a:cubicBezTo>
                  <a:pt x="1068048" y="4212603"/>
                  <a:pt x="1065450" y="4215200"/>
                  <a:pt x="1065450" y="4217797"/>
                </a:cubicBezTo>
                <a:cubicBezTo>
                  <a:pt x="1065450" y="4220394"/>
                  <a:pt x="1065450" y="4222991"/>
                  <a:pt x="1068048" y="4225588"/>
                </a:cubicBezTo>
                <a:cubicBezTo>
                  <a:pt x="1073244" y="4228185"/>
                  <a:pt x="1075843" y="4225588"/>
                  <a:pt x="1078441" y="4222991"/>
                </a:cubicBezTo>
                <a:cubicBezTo>
                  <a:pt x="1078441" y="4222991"/>
                  <a:pt x="1081039" y="4220394"/>
                  <a:pt x="1078441" y="4217797"/>
                </a:cubicBezTo>
                <a:cubicBezTo>
                  <a:pt x="1075843" y="4215200"/>
                  <a:pt x="1075843" y="4215200"/>
                  <a:pt x="1075843" y="4215200"/>
                </a:cubicBezTo>
                <a:cubicBezTo>
                  <a:pt x="1075843" y="4217797"/>
                  <a:pt x="1075843" y="4217797"/>
                  <a:pt x="1075843" y="4220394"/>
                </a:cubicBezTo>
                <a:cubicBezTo>
                  <a:pt x="1073244" y="4220394"/>
                  <a:pt x="1073244" y="4220394"/>
                  <a:pt x="1070646" y="4220394"/>
                </a:cubicBezTo>
                <a:cubicBezTo>
                  <a:pt x="1070646" y="4217797"/>
                  <a:pt x="1070646" y="4217797"/>
                  <a:pt x="1070646" y="4215200"/>
                </a:cubicBezTo>
                <a:cubicBezTo>
                  <a:pt x="1073244" y="4215200"/>
                  <a:pt x="1073244" y="4212603"/>
                  <a:pt x="1075843" y="4212603"/>
                </a:cubicBezTo>
                <a:cubicBezTo>
                  <a:pt x="1075843" y="4212603"/>
                  <a:pt x="1078441" y="4215200"/>
                  <a:pt x="1078441" y="4215200"/>
                </a:cubicBezTo>
                <a:cubicBezTo>
                  <a:pt x="1081039" y="4215200"/>
                  <a:pt x="1081039" y="4217797"/>
                  <a:pt x="1081039" y="4217797"/>
                </a:cubicBezTo>
                <a:cubicBezTo>
                  <a:pt x="1083637" y="4220394"/>
                  <a:pt x="1081039" y="4222991"/>
                  <a:pt x="1078441" y="4225588"/>
                </a:cubicBezTo>
                <a:cubicBezTo>
                  <a:pt x="1075843" y="4228185"/>
                  <a:pt x="1073244" y="4230782"/>
                  <a:pt x="1068048" y="4228185"/>
                </a:cubicBezTo>
                <a:cubicBezTo>
                  <a:pt x="1068048" y="4225588"/>
                  <a:pt x="1065450" y="4225588"/>
                  <a:pt x="1065450" y="4225588"/>
                </a:cubicBezTo>
                <a:cubicBezTo>
                  <a:pt x="1060254" y="4220394"/>
                  <a:pt x="1065450" y="4212603"/>
                  <a:pt x="1065450" y="4212603"/>
                </a:cubicBezTo>
                <a:cubicBezTo>
                  <a:pt x="1068048" y="4207408"/>
                  <a:pt x="1070646" y="4202214"/>
                  <a:pt x="1075843" y="4199617"/>
                </a:cubicBezTo>
                <a:close/>
                <a:moveTo>
                  <a:pt x="255059" y="4198620"/>
                </a:moveTo>
                <a:cubicBezTo>
                  <a:pt x="257705" y="4195762"/>
                  <a:pt x="262997" y="4195762"/>
                  <a:pt x="265642" y="4198620"/>
                </a:cubicBezTo>
                <a:cubicBezTo>
                  <a:pt x="268288" y="4201477"/>
                  <a:pt x="268288" y="4204335"/>
                  <a:pt x="265642" y="4207193"/>
                </a:cubicBezTo>
                <a:cubicBezTo>
                  <a:pt x="262997" y="4210050"/>
                  <a:pt x="257705" y="4210050"/>
                  <a:pt x="255059" y="4207193"/>
                </a:cubicBezTo>
                <a:cubicBezTo>
                  <a:pt x="252413" y="4204335"/>
                  <a:pt x="252413" y="4201477"/>
                  <a:pt x="255059" y="4198620"/>
                </a:cubicBezTo>
                <a:close/>
                <a:moveTo>
                  <a:pt x="1975303" y="4198198"/>
                </a:moveTo>
                <a:cubicBezTo>
                  <a:pt x="1977252" y="4197873"/>
                  <a:pt x="1979850" y="4197873"/>
                  <a:pt x="1982448" y="4199172"/>
                </a:cubicBezTo>
                <a:cubicBezTo>
                  <a:pt x="1982448" y="4201769"/>
                  <a:pt x="1982448" y="4201769"/>
                  <a:pt x="1982448" y="4201769"/>
                </a:cubicBezTo>
                <a:lnTo>
                  <a:pt x="1982448" y="4204366"/>
                </a:lnTo>
                <a:cubicBezTo>
                  <a:pt x="1979850" y="4201769"/>
                  <a:pt x="1979850" y="4201769"/>
                  <a:pt x="1979850" y="4201769"/>
                </a:cubicBezTo>
                <a:cubicBezTo>
                  <a:pt x="1977252" y="4199172"/>
                  <a:pt x="1977252" y="4199172"/>
                  <a:pt x="1974654" y="4199172"/>
                </a:cubicBezTo>
                <a:cubicBezTo>
                  <a:pt x="1974654" y="4199172"/>
                  <a:pt x="1972056" y="4199172"/>
                  <a:pt x="1972056" y="4199172"/>
                </a:cubicBezTo>
                <a:cubicBezTo>
                  <a:pt x="1972056" y="4199172"/>
                  <a:pt x="1973355" y="4198522"/>
                  <a:pt x="1975303" y="4198198"/>
                </a:cubicBezTo>
                <a:close/>
                <a:moveTo>
                  <a:pt x="349250" y="4193539"/>
                </a:moveTo>
                <a:cubicBezTo>
                  <a:pt x="351631" y="4190999"/>
                  <a:pt x="356394" y="4190999"/>
                  <a:pt x="356394" y="4193539"/>
                </a:cubicBezTo>
                <a:cubicBezTo>
                  <a:pt x="358775" y="4193539"/>
                  <a:pt x="358775" y="4198619"/>
                  <a:pt x="358775" y="4201159"/>
                </a:cubicBezTo>
                <a:cubicBezTo>
                  <a:pt x="356394" y="4201159"/>
                  <a:pt x="354013" y="4203699"/>
                  <a:pt x="351631" y="4201159"/>
                </a:cubicBezTo>
                <a:cubicBezTo>
                  <a:pt x="349250" y="4198619"/>
                  <a:pt x="349250" y="4196079"/>
                  <a:pt x="349250" y="4193539"/>
                </a:cubicBezTo>
                <a:close/>
                <a:moveTo>
                  <a:pt x="275654" y="4185666"/>
                </a:moveTo>
                <a:cubicBezTo>
                  <a:pt x="286068" y="4190873"/>
                  <a:pt x="291275" y="4183062"/>
                  <a:pt x="322517" y="4196080"/>
                </a:cubicBezTo>
                <a:cubicBezTo>
                  <a:pt x="351155" y="4206494"/>
                  <a:pt x="353759" y="4209097"/>
                  <a:pt x="387605" y="4253357"/>
                </a:cubicBezTo>
                <a:cubicBezTo>
                  <a:pt x="424054" y="4297616"/>
                  <a:pt x="468313" y="4310634"/>
                  <a:pt x="468313" y="4310634"/>
                </a:cubicBezTo>
                <a:cubicBezTo>
                  <a:pt x="440977" y="4306729"/>
                  <a:pt x="416243" y="4296315"/>
                  <a:pt x="398344" y="4286877"/>
                </a:cubicBezTo>
                <a:lnTo>
                  <a:pt x="384724" y="4278851"/>
                </a:lnTo>
                <a:lnTo>
                  <a:pt x="369380" y="4268978"/>
                </a:lnTo>
                <a:cubicBezTo>
                  <a:pt x="369380" y="4268978"/>
                  <a:pt x="372146" y="4271093"/>
                  <a:pt x="377150" y="4274388"/>
                </a:cubicBezTo>
                <a:lnTo>
                  <a:pt x="384724" y="4278851"/>
                </a:lnTo>
                <a:lnTo>
                  <a:pt x="406806" y="4293060"/>
                </a:lnTo>
                <a:cubicBezTo>
                  <a:pt x="424379" y="4301847"/>
                  <a:pt x="439756" y="4306240"/>
                  <a:pt x="450740" y="4308437"/>
                </a:cubicBezTo>
                <a:lnTo>
                  <a:pt x="463544" y="4310344"/>
                </a:lnTo>
                <a:lnTo>
                  <a:pt x="438170" y="4308803"/>
                </a:lnTo>
                <a:cubicBezTo>
                  <a:pt x="420291" y="4306057"/>
                  <a:pt x="399025" y="4300657"/>
                  <a:pt x="378080" y="4293014"/>
                </a:cubicBezTo>
                <a:lnTo>
                  <a:pt x="377255" y="4292599"/>
                </a:lnTo>
                <a:lnTo>
                  <a:pt x="375180" y="4292599"/>
                </a:lnTo>
                <a:cubicBezTo>
                  <a:pt x="375180" y="4292599"/>
                  <a:pt x="372534" y="4292599"/>
                  <a:pt x="372534" y="4292599"/>
                </a:cubicBezTo>
                <a:cubicBezTo>
                  <a:pt x="369888" y="4292599"/>
                  <a:pt x="369888" y="4292599"/>
                  <a:pt x="369888" y="4289424"/>
                </a:cubicBezTo>
                <a:lnTo>
                  <a:pt x="370939" y="4289424"/>
                </a:lnTo>
                <a:lnTo>
                  <a:pt x="319913" y="4263771"/>
                </a:lnTo>
                <a:cubicBezTo>
                  <a:pt x="273050" y="4232529"/>
                  <a:pt x="275654" y="4185666"/>
                  <a:pt x="275654" y="4185666"/>
                </a:cubicBezTo>
                <a:close/>
                <a:moveTo>
                  <a:pt x="263525" y="4183062"/>
                </a:moveTo>
                <a:cubicBezTo>
                  <a:pt x="266171" y="4183062"/>
                  <a:pt x="268817" y="4183062"/>
                  <a:pt x="268817" y="4183062"/>
                </a:cubicBezTo>
                <a:cubicBezTo>
                  <a:pt x="271463" y="4183062"/>
                  <a:pt x="271463" y="4185444"/>
                  <a:pt x="268817" y="4187825"/>
                </a:cubicBezTo>
                <a:cubicBezTo>
                  <a:pt x="268817" y="4187825"/>
                  <a:pt x="266171" y="4187825"/>
                  <a:pt x="263525" y="4187825"/>
                </a:cubicBezTo>
                <a:cubicBezTo>
                  <a:pt x="263525" y="4185444"/>
                  <a:pt x="263525" y="4185444"/>
                  <a:pt x="263525" y="4183062"/>
                </a:cubicBezTo>
                <a:close/>
                <a:moveTo>
                  <a:pt x="237490" y="4177902"/>
                </a:moveTo>
                <a:cubicBezTo>
                  <a:pt x="240030" y="4175124"/>
                  <a:pt x="242570" y="4175124"/>
                  <a:pt x="245110" y="4177902"/>
                </a:cubicBezTo>
                <a:cubicBezTo>
                  <a:pt x="247650" y="4177902"/>
                  <a:pt x="247650" y="4180681"/>
                  <a:pt x="245110" y="4183459"/>
                </a:cubicBezTo>
                <a:cubicBezTo>
                  <a:pt x="242570" y="4186237"/>
                  <a:pt x="240030" y="4186237"/>
                  <a:pt x="237490" y="4183459"/>
                </a:cubicBezTo>
                <a:cubicBezTo>
                  <a:pt x="234950" y="4183459"/>
                  <a:pt x="234950" y="4177902"/>
                  <a:pt x="237490" y="4177902"/>
                </a:cubicBezTo>
                <a:close/>
                <a:moveTo>
                  <a:pt x="299244" y="4173140"/>
                </a:moveTo>
                <a:cubicBezTo>
                  <a:pt x="301626" y="4170362"/>
                  <a:pt x="304007" y="4170362"/>
                  <a:pt x="304007" y="4173140"/>
                </a:cubicBezTo>
                <a:cubicBezTo>
                  <a:pt x="306388" y="4175919"/>
                  <a:pt x="306388" y="4178697"/>
                  <a:pt x="306388" y="4178697"/>
                </a:cubicBezTo>
                <a:cubicBezTo>
                  <a:pt x="304007" y="4181475"/>
                  <a:pt x="301626" y="4181475"/>
                  <a:pt x="299244" y="4178697"/>
                </a:cubicBezTo>
                <a:cubicBezTo>
                  <a:pt x="296863" y="4178697"/>
                  <a:pt x="296863" y="4175919"/>
                  <a:pt x="299244" y="4173140"/>
                </a:cubicBezTo>
                <a:close/>
                <a:moveTo>
                  <a:pt x="382362" y="4170362"/>
                </a:moveTo>
                <a:cubicBezTo>
                  <a:pt x="382362" y="4170362"/>
                  <a:pt x="387578" y="4175552"/>
                  <a:pt x="400618" y="4175552"/>
                </a:cubicBezTo>
                <a:cubicBezTo>
                  <a:pt x="413658" y="4175552"/>
                  <a:pt x="444955" y="4188527"/>
                  <a:pt x="444955" y="4224856"/>
                </a:cubicBezTo>
                <a:cubicBezTo>
                  <a:pt x="447563" y="4261186"/>
                  <a:pt x="460603" y="4292325"/>
                  <a:pt x="476251" y="4305300"/>
                </a:cubicBezTo>
                <a:cubicBezTo>
                  <a:pt x="476251" y="4305300"/>
                  <a:pt x="444955" y="4289730"/>
                  <a:pt x="421482" y="4243021"/>
                </a:cubicBezTo>
                <a:cubicBezTo>
                  <a:pt x="421482" y="4243021"/>
                  <a:pt x="424090" y="4271566"/>
                  <a:pt x="471035" y="4305300"/>
                </a:cubicBezTo>
                <a:cubicBezTo>
                  <a:pt x="471035" y="4305300"/>
                  <a:pt x="405834" y="4281946"/>
                  <a:pt x="384970" y="4232641"/>
                </a:cubicBezTo>
                <a:cubicBezTo>
                  <a:pt x="366713" y="4191122"/>
                  <a:pt x="382362" y="4170362"/>
                  <a:pt x="382362" y="4170362"/>
                </a:cubicBezTo>
                <a:close/>
                <a:moveTo>
                  <a:pt x="1685083" y="4162001"/>
                </a:moveTo>
                <a:cubicBezTo>
                  <a:pt x="1666937" y="4165085"/>
                  <a:pt x="1649887" y="4174499"/>
                  <a:pt x="1636896" y="4191380"/>
                </a:cubicBezTo>
                <a:cubicBezTo>
                  <a:pt x="1636896" y="4191380"/>
                  <a:pt x="1668074" y="4178395"/>
                  <a:pt x="1696653" y="4212157"/>
                </a:cubicBezTo>
                <a:cubicBezTo>
                  <a:pt x="1704448" y="4221247"/>
                  <a:pt x="1707371" y="4231472"/>
                  <a:pt x="1706721" y="4241414"/>
                </a:cubicBezTo>
                <a:lnTo>
                  <a:pt x="1696084" y="4267199"/>
                </a:lnTo>
                <a:lnTo>
                  <a:pt x="1713106" y="4267199"/>
                </a:lnTo>
                <a:cubicBezTo>
                  <a:pt x="1731489" y="4267199"/>
                  <a:pt x="1751185" y="4267199"/>
                  <a:pt x="1772289" y="4267199"/>
                </a:cubicBezTo>
                <a:lnTo>
                  <a:pt x="1797444" y="4267199"/>
                </a:lnTo>
                <a:lnTo>
                  <a:pt x="1795428" y="4239811"/>
                </a:lnTo>
                <a:cubicBezTo>
                  <a:pt x="1782666" y="4186145"/>
                  <a:pt x="1730449" y="4154291"/>
                  <a:pt x="1685083" y="4162001"/>
                </a:cubicBezTo>
                <a:close/>
                <a:moveTo>
                  <a:pt x="946710" y="4160327"/>
                </a:moveTo>
                <a:cubicBezTo>
                  <a:pt x="946710" y="4160327"/>
                  <a:pt x="936244" y="4164154"/>
                  <a:pt x="922181" y="4167025"/>
                </a:cubicBezTo>
                <a:lnTo>
                  <a:pt x="921466" y="4167039"/>
                </a:lnTo>
                <a:close/>
                <a:moveTo>
                  <a:pt x="880972" y="4138322"/>
                </a:moveTo>
                <a:cubicBezTo>
                  <a:pt x="890456" y="4140554"/>
                  <a:pt x="899614" y="4145019"/>
                  <a:pt x="910080" y="4150122"/>
                </a:cubicBezTo>
                <a:cubicBezTo>
                  <a:pt x="931011" y="4160327"/>
                  <a:pt x="949326" y="4152673"/>
                  <a:pt x="949326" y="4152673"/>
                </a:cubicBezTo>
                <a:lnTo>
                  <a:pt x="900637" y="4167471"/>
                </a:lnTo>
                <a:lnTo>
                  <a:pt x="876066" y="4167981"/>
                </a:lnTo>
                <a:cubicBezTo>
                  <a:pt x="876066" y="4167981"/>
                  <a:pt x="885223" y="4169257"/>
                  <a:pt x="898960" y="4167981"/>
                </a:cubicBezTo>
                <a:lnTo>
                  <a:pt x="900637" y="4167471"/>
                </a:lnTo>
                <a:lnTo>
                  <a:pt x="921466" y="4167039"/>
                </a:lnTo>
                <a:lnTo>
                  <a:pt x="880890" y="4177828"/>
                </a:lnTo>
                <a:cubicBezTo>
                  <a:pt x="827171" y="4182492"/>
                  <a:pt x="808038" y="4155224"/>
                  <a:pt x="808038" y="4155224"/>
                </a:cubicBezTo>
                <a:cubicBezTo>
                  <a:pt x="818504" y="4160327"/>
                  <a:pt x="828970" y="4145019"/>
                  <a:pt x="849901" y="4139916"/>
                </a:cubicBezTo>
                <a:cubicBezTo>
                  <a:pt x="861675" y="4136089"/>
                  <a:pt x="871487" y="4136089"/>
                  <a:pt x="880972" y="4138322"/>
                </a:cubicBezTo>
                <a:close/>
                <a:moveTo>
                  <a:pt x="1333058" y="4106123"/>
                </a:moveTo>
                <a:lnTo>
                  <a:pt x="1335656" y="4106123"/>
                </a:lnTo>
                <a:cubicBezTo>
                  <a:pt x="1335656" y="4106123"/>
                  <a:pt x="1338254" y="4111317"/>
                  <a:pt x="1335656" y="4113914"/>
                </a:cubicBezTo>
                <a:cubicBezTo>
                  <a:pt x="1335656" y="4113914"/>
                  <a:pt x="1333058" y="4113914"/>
                  <a:pt x="1333058" y="4113914"/>
                </a:cubicBezTo>
                <a:cubicBezTo>
                  <a:pt x="1330460" y="4111317"/>
                  <a:pt x="1330460" y="4111317"/>
                  <a:pt x="1333058" y="4108720"/>
                </a:cubicBezTo>
                <a:cubicBezTo>
                  <a:pt x="1333058" y="4108720"/>
                  <a:pt x="1333058" y="4108720"/>
                  <a:pt x="1335656" y="4108720"/>
                </a:cubicBezTo>
                <a:cubicBezTo>
                  <a:pt x="1333058" y="4108720"/>
                  <a:pt x="1333058" y="4106123"/>
                  <a:pt x="1333058" y="4106123"/>
                </a:cubicBezTo>
                <a:close/>
                <a:moveTo>
                  <a:pt x="1325264" y="4106123"/>
                </a:moveTo>
                <a:lnTo>
                  <a:pt x="1327862" y="4106123"/>
                </a:lnTo>
                <a:cubicBezTo>
                  <a:pt x="1327862" y="4106123"/>
                  <a:pt x="1325264" y="4108720"/>
                  <a:pt x="1325264" y="4108720"/>
                </a:cubicBezTo>
                <a:cubicBezTo>
                  <a:pt x="1322665" y="4111317"/>
                  <a:pt x="1322665" y="4111317"/>
                  <a:pt x="1325264" y="4113914"/>
                </a:cubicBezTo>
                <a:cubicBezTo>
                  <a:pt x="1325264" y="4116511"/>
                  <a:pt x="1325264" y="4116511"/>
                  <a:pt x="1327862" y="4116511"/>
                </a:cubicBezTo>
                <a:cubicBezTo>
                  <a:pt x="1327862" y="4119108"/>
                  <a:pt x="1327862" y="4119108"/>
                  <a:pt x="1327862" y="4119108"/>
                </a:cubicBezTo>
                <a:cubicBezTo>
                  <a:pt x="1327862" y="4119108"/>
                  <a:pt x="1325264" y="4119108"/>
                  <a:pt x="1325264" y="4119108"/>
                </a:cubicBezTo>
                <a:cubicBezTo>
                  <a:pt x="1325264" y="4119108"/>
                  <a:pt x="1322665" y="4116511"/>
                  <a:pt x="1322665" y="4113914"/>
                </a:cubicBezTo>
                <a:cubicBezTo>
                  <a:pt x="1322665" y="4111317"/>
                  <a:pt x="1322665" y="4108720"/>
                  <a:pt x="1325264" y="4106123"/>
                </a:cubicBezTo>
                <a:close/>
                <a:moveTo>
                  <a:pt x="1797981" y="4100483"/>
                </a:moveTo>
                <a:cubicBezTo>
                  <a:pt x="1800579" y="4100483"/>
                  <a:pt x="1800579" y="4103080"/>
                  <a:pt x="1800579" y="4103080"/>
                </a:cubicBezTo>
                <a:cubicBezTo>
                  <a:pt x="1800579" y="4105677"/>
                  <a:pt x="1800579" y="4108274"/>
                  <a:pt x="1797981" y="4108274"/>
                </a:cubicBezTo>
                <a:cubicBezTo>
                  <a:pt x="1797981" y="4105677"/>
                  <a:pt x="1797981" y="4105677"/>
                  <a:pt x="1797981" y="4103080"/>
                </a:cubicBezTo>
                <a:cubicBezTo>
                  <a:pt x="1797981" y="4103080"/>
                  <a:pt x="1797981" y="4103080"/>
                  <a:pt x="1797981" y="4100483"/>
                </a:cubicBezTo>
                <a:close/>
                <a:moveTo>
                  <a:pt x="1835416" y="4100190"/>
                </a:moveTo>
                <a:lnTo>
                  <a:pt x="1847345" y="4105677"/>
                </a:lnTo>
                <a:cubicBezTo>
                  <a:pt x="1849943" y="4108274"/>
                  <a:pt x="1852541" y="4110871"/>
                  <a:pt x="1855140" y="4113468"/>
                </a:cubicBezTo>
                <a:cubicBezTo>
                  <a:pt x="1870728" y="4129051"/>
                  <a:pt x="1878523" y="4147230"/>
                  <a:pt x="1883719" y="4162813"/>
                </a:cubicBezTo>
                <a:lnTo>
                  <a:pt x="1865702" y="4118503"/>
                </a:lnTo>
                <a:lnTo>
                  <a:pt x="1873976" y="4129051"/>
                </a:lnTo>
                <a:cubicBezTo>
                  <a:pt x="1879497" y="4140413"/>
                  <a:pt x="1883881" y="4152749"/>
                  <a:pt x="1886885" y="4166140"/>
                </a:cubicBezTo>
                <a:lnTo>
                  <a:pt x="1891203" y="4206653"/>
                </a:lnTo>
                <a:lnTo>
                  <a:pt x="1888915" y="4204366"/>
                </a:lnTo>
                <a:cubicBezTo>
                  <a:pt x="1888915" y="4199172"/>
                  <a:pt x="1888915" y="4191380"/>
                  <a:pt x="1886317" y="4180992"/>
                </a:cubicBezTo>
                <a:cubicBezTo>
                  <a:pt x="1881121" y="4160216"/>
                  <a:pt x="1873327" y="4134245"/>
                  <a:pt x="1852541" y="4113468"/>
                </a:cubicBezTo>
                <a:cubicBezTo>
                  <a:pt x="1852541" y="4110871"/>
                  <a:pt x="1849943" y="4110871"/>
                  <a:pt x="1847345" y="4108274"/>
                </a:cubicBezTo>
                <a:close/>
                <a:moveTo>
                  <a:pt x="1795382" y="4097886"/>
                </a:moveTo>
                <a:cubicBezTo>
                  <a:pt x="1795382" y="4097886"/>
                  <a:pt x="1797981" y="4097886"/>
                  <a:pt x="1797981" y="4100483"/>
                </a:cubicBezTo>
                <a:cubicBezTo>
                  <a:pt x="1797981" y="4103080"/>
                  <a:pt x="1797981" y="4103080"/>
                  <a:pt x="1795382" y="4103080"/>
                </a:cubicBezTo>
                <a:cubicBezTo>
                  <a:pt x="1795382" y="4105677"/>
                  <a:pt x="1792784" y="4105677"/>
                  <a:pt x="1792784" y="4103080"/>
                </a:cubicBezTo>
                <a:cubicBezTo>
                  <a:pt x="1790186" y="4103080"/>
                  <a:pt x="1790186" y="4100483"/>
                  <a:pt x="1792784" y="4100483"/>
                </a:cubicBezTo>
                <a:cubicBezTo>
                  <a:pt x="1792784" y="4097886"/>
                  <a:pt x="1792784" y="4097886"/>
                  <a:pt x="1795382" y="4097886"/>
                </a:cubicBezTo>
                <a:close/>
                <a:moveTo>
                  <a:pt x="1629102" y="4097886"/>
                </a:moveTo>
                <a:cubicBezTo>
                  <a:pt x="1631700" y="4097886"/>
                  <a:pt x="1634298" y="4097886"/>
                  <a:pt x="1634298" y="4100483"/>
                </a:cubicBezTo>
                <a:cubicBezTo>
                  <a:pt x="1639494" y="4103080"/>
                  <a:pt x="1639494" y="4108274"/>
                  <a:pt x="1634298" y="4113468"/>
                </a:cubicBezTo>
                <a:cubicBezTo>
                  <a:pt x="1634298" y="4113468"/>
                  <a:pt x="1634298" y="4113468"/>
                  <a:pt x="1631700" y="4116065"/>
                </a:cubicBezTo>
                <a:cubicBezTo>
                  <a:pt x="1626504" y="4118663"/>
                  <a:pt x="1621307" y="4116065"/>
                  <a:pt x="1618709" y="4113468"/>
                </a:cubicBezTo>
                <a:cubicBezTo>
                  <a:pt x="1623906" y="4116065"/>
                  <a:pt x="1626504" y="4116065"/>
                  <a:pt x="1631700" y="4113468"/>
                </a:cubicBezTo>
                <a:cubicBezTo>
                  <a:pt x="1631700" y="4113468"/>
                  <a:pt x="1634298" y="4113468"/>
                  <a:pt x="1634298" y="4110871"/>
                </a:cubicBezTo>
                <a:lnTo>
                  <a:pt x="1634298" y="4105677"/>
                </a:lnTo>
                <a:cubicBezTo>
                  <a:pt x="1631700" y="4105677"/>
                  <a:pt x="1629102" y="4105677"/>
                  <a:pt x="1626504" y="4105677"/>
                </a:cubicBezTo>
                <a:cubicBezTo>
                  <a:pt x="1626504" y="4103080"/>
                  <a:pt x="1626504" y="4100483"/>
                  <a:pt x="1626504" y="4100483"/>
                </a:cubicBezTo>
                <a:cubicBezTo>
                  <a:pt x="1629102" y="4097886"/>
                  <a:pt x="1629102" y="4097886"/>
                  <a:pt x="1629102" y="4097886"/>
                </a:cubicBezTo>
                <a:close/>
                <a:moveTo>
                  <a:pt x="2212012" y="4097422"/>
                </a:moveTo>
                <a:lnTo>
                  <a:pt x="2215416" y="4098608"/>
                </a:lnTo>
                <a:lnTo>
                  <a:pt x="2211084" y="4097886"/>
                </a:lnTo>
                <a:close/>
                <a:moveTo>
                  <a:pt x="1796834" y="4092685"/>
                </a:moveTo>
                <a:lnTo>
                  <a:pt x="1790186" y="4097886"/>
                </a:lnTo>
                <a:cubicBezTo>
                  <a:pt x="1790186" y="4097886"/>
                  <a:pt x="1787588" y="4097886"/>
                  <a:pt x="1787588" y="4100483"/>
                </a:cubicBezTo>
                <a:cubicBezTo>
                  <a:pt x="1787588" y="4103080"/>
                  <a:pt x="1787588" y="4105677"/>
                  <a:pt x="1790186" y="4108274"/>
                </a:cubicBezTo>
                <a:lnTo>
                  <a:pt x="1787588" y="4108274"/>
                </a:lnTo>
                <a:cubicBezTo>
                  <a:pt x="1784990" y="4105677"/>
                  <a:pt x="1784990" y="4103080"/>
                  <a:pt x="1784990" y="4097886"/>
                </a:cubicBezTo>
                <a:cubicBezTo>
                  <a:pt x="1787588" y="4097886"/>
                  <a:pt x="1787588" y="4097886"/>
                  <a:pt x="1787588" y="4095289"/>
                </a:cubicBezTo>
                <a:close/>
                <a:moveTo>
                  <a:pt x="1818233" y="4092286"/>
                </a:moveTo>
                <a:lnTo>
                  <a:pt x="1828184" y="4095289"/>
                </a:lnTo>
                <a:lnTo>
                  <a:pt x="1835416" y="4100190"/>
                </a:lnTo>
                <a:close/>
                <a:moveTo>
                  <a:pt x="1800698" y="4091598"/>
                </a:moveTo>
                <a:lnTo>
                  <a:pt x="1796834" y="4092685"/>
                </a:lnTo>
                <a:lnTo>
                  <a:pt x="1797656" y="4092043"/>
                </a:lnTo>
                <a:close/>
                <a:moveTo>
                  <a:pt x="2242262" y="4090095"/>
                </a:moveTo>
                <a:cubicBezTo>
                  <a:pt x="2244860" y="4090095"/>
                  <a:pt x="2244860" y="4090095"/>
                  <a:pt x="2244860" y="4090095"/>
                </a:cubicBezTo>
                <a:cubicBezTo>
                  <a:pt x="2244860" y="4090095"/>
                  <a:pt x="2244860" y="4090095"/>
                  <a:pt x="2244860" y="4092692"/>
                </a:cubicBezTo>
                <a:cubicBezTo>
                  <a:pt x="2239663" y="4097886"/>
                  <a:pt x="2233818" y="4101782"/>
                  <a:pt x="2227322" y="4102756"/>
                </a:cubicBezTo>
                <a:lnTo>
                  <a:pt x="2215416" y="4098608"/>
                </a:lnTo>
                <a:lnTo>
                  <a:pt x="2228621" y="4100808"/>
                </a:lnTo>
                <a:cubicBezTo>
                  <a:pt x="2233818" y="4099185"/>
                  <a:pt x="2238364" y="4095289"/>
                  <a:pt x="2242262" y="4090095"/>
                </a:cubicBezTo>
                <a:close/>
                <a:moveTo>
                  <a:pt x="1810646" y="4088796"/>
                </a:moveTo>
                <a:lnTo>
                  <a:pt x="1818233" y="4092286"/>
                </a:lnTo>
                <a:lnTo>
                  <a:pt x="1810971" y="4090095"/>
                </a:lnTo>
                <a:lnTo>
                  <a:pt x="1800698" y="4091598"/>
                </a:lnTo>
                <a:close/>
                <a:moveTo>
                  <a:pt x="1112216" y="4085346"/>
                </a:moveTo>
                <a:cubicBezTo>
                  <a:pt x="1112216" y="4085346"/>
                  <a:pt x="1114815" y="4085346"/>
                  <a:pt x="1114815" y="4085346"/>
                </a:cubicBezTo>
                <a:cubicBezTo>
                  <a:pt x="1117413" y="4085346"/>
                  <a:pt x="1117413" y="4085346"/>
                  <a:pt x="1117413" y="4085346"/>
                </a:cubicBezTo>
                <a:lnTo>
                  <a:pt x="1117413" y="4090541"/>
                </a:lnTo>
                <a:cubicBezTo>
                  <a:pt x="1114815" y="4090541"/>
                  <a:pt x="1112216" y="4093138"/>
                  <a:pt x="1112216" y="4090541"/>
                </a:cubicBezTo>
                <a:cubicBezTo>
                  <a:pt x="1109618" y="4090541"/>
                  <a:pt x="1109618" y="4087943"/>
                  <a:pt x="1112216" y="4085346"/>
                </a:cubicBezTo>
                <a:close/>
                <a:moveTo>
                  <a:pt x="2203290" y="4084901"/>
                </a:moveTo>
                <a:cubicBezTo>
                  <a:pt x="2205888" y="4082304"/>
                  <a:pt x="2211084" y="4082304"/>
                  <a:pt x="2216280" y="4084901"/>
                </a:cubicBezTo>
                <a:cubicBezTo>
                  <a:pt x="2218878" y="4087498"/>
                  <a:pt x="2218878" y="4092692"/>
                  <a:pt x="2216280" y="4095289"/>
                </a:cubicBezTo>
                <a:lnTo>
                  <a:pt x="2212012" y="4097422"/>
                </a:lnTo>
                <a:lnTo>
                  <a:pt x="2205888" y="4095289"/>
                </a:lnTo>
                <a:cubicBezTo>
                  <a:pt x="2205888" y="4095289"/>
                  <a:pt x="2205888" y="4095289"/>
                  <a:pt x="2203290" y="4095289"/>
                </a:cubicBezTo>
                <a:cubicBezTo>
                  <a:pt x="2200692" y="4092692"/>
                  <a:pt x="2200692" y="4087498"/>
                  <a:pt x="2203290" y="4084901"/>
                </a:cubicBezTo>
                <a:close/>
                <a:moveTo>
                  <a:pt x="1829158" y="4071915"/>
                </a:moveTo>
                <a:cubicBezTo>
                  <a:pt x="1842149" y="4083602"/>
                  <a:pt x="1853841" y="4097237"/>
                  <a:pt x="1863259" y="4112494"/>
                </a:cubicBezTo>
                <a:lnTo>
                  <a:pt x="1865702" y="4118503"/>
                </a:lnTo>
                <a:close/>
                <a:moveTo>
                  <a:pt x="1029076" y="4048988"/>
                </a:moveTo>
                <a:cubicBezTo>
                  <a:pt x="1042067" y="4059376"/>
                  <a:pt x="1044665" y="4074958"/>
                  <a:pt x="1039469" y="4082749"/>
                </a:cubicBezTo>
                <a:cubicBezTo>
                  <a:pt x="1036871" y="4085346"/>
                  <a:pt x="1036871" y="4085346"/>
                  <a:pt x="1034272" y="4085346"/>
                </a:cubicBezTo>
                <a:cubicBezTo>
                  <a:pt x="1034272" y="4087943"/>
                  <a:pt x="1034272" y="4087943"/>
                  <a:pt x="1034272" y="4087943"/>
                </a:cubicBezTo>
                <a:cubicBezTo>
                  <a:pt x="1031674" y="4087943"/>
                  <a:pt x="1029076" y="4087943"/>
                  <a:pt x="1026478" y="4085346"/>
                </a:cubicBezTo>
                <a:cubicBezTo>
                  <a:pt x="1023880" y="4082749"/>
                  <a:pt x="1023880" y="4077555"/>
                  <a:pt x="1026478" y="4074958"/>
                </a:cubicBezTo>
                <a:cubicBezTo>
                  <a:pt x="1029076" y="4072361"/>
                  <a:pt x="1034272" y="4072361"/>
                  <a:pt x="1036871" y="4074958"/>
                </a:cubicBezTo>
                <a:cubicBezTo>
                  <a:pt x="1036871" y="4074958"/>
                  <a:pt x="1039469" y="4077555"/>
                  <a:pt x="1039469" y="4080152"/>
                </a:cubicBezTo>
                <a:cubicBezTo>
                  <a:pt x="1039469" y="4074958"/>
                  <a:pt x="1039469" y="4072361"/>
                  <a:pt x="1039469" y="4067167"/>
                </a:cubicBezTo>
                <a:cubicBezTo>
                  <a:pt x="1036871" y="4061973"/>
                  <a:pt x="1034272" y="4054182"/>
                  <a:pt x="1029076" y="4048988"/>
                </a:cubicBezTo>
                <a:close/>
                <a:moveTo>
                  <a:pt x="1005693" y="4038599"/>
                </a:moveTo>
                <a:cubicBezTo>
                  <a:pt x="1016085" y="4038599"/>
                  <a:pt x="1023880" y="4043793"/>
                  <a:pt x="1029076" y="4048988"/>
                </a:cubicBezTo>
                <a:cubicBezTo>
                  <a:pt x="1023880" y="4043793"/>
                  <a:pt x="1016085" y="4041196"/>
                  <a:pt x="1005693" y="4041196"/>
                </a:cubicBezTo>
                <a:cubicBezTo>
                  <a:pt x="992702" y="4041196"/>
                  <a:pt x="979712" y="4046390"/>
                  <a:pt x="969319" y="4056779"/>
                </a:cubicBezTo>
                <a:cubicBezTo>
                  <a:pt x="956328" y="4069764"/>
                  <a:pt x="951132" y="4090541"/>
                  <a:pt x="961525" y="4108720"/>
                </a:cubicBezTo>
                <a:cubicBezTo>
                  <a:pt x="964123" y="4116511"/>
                  <a:pt x="971917" y="4124302"/>
                  <a:pt x="979712" y="4132094"/>
                </a:cubicBezTo>
                <a:cubicBezTo>
                  <a:pt x="979712" y="4132094"/>
                  <a:pt x="982310" y="4134691"/>
                  <a:pt x="984908" y="4137288"/>
                </a:cubicBezTo>
                <a:cubicBezTo>
                  <a:pt x="1010889" y="4132094"/>
                  <a:pt x="1031674" y="4124302"/>
                  <a:pt x="1055058" y="4119108"/>
                </a:cubicBezTo>
                <a:cubicBezTo>
                  <a:pt x="1086235" y="4113914"/>
                  <a:pt x="1114815" y="4113914"/>
                  <a:pt x="1138198" y="4116511"/>
                </a:cubicBezTo>
                <a:cubicBezTo>
                  <a:pt x="1156385" y="4119108"/>
                  <a:pt x="1169375" y="4124302"/>
                  <a:pt x="1179768" y="4126899"/>
                </a:cubicBezTo>
                <a:cubicBezTo>
                  <a:pt x="1197955" y="4134691"/>
                  <a:pt x="1213544" y="4139885"/>
                  <a:pt x="1229133" y="4147676"/>
                </a:cubicBezTo>
                <a:cubicBezTo>
                  <a:pt x="1244721" y="4158064"/>
                  <a:pt x="1260310" y="4165855"/>
                  <a:pt x="1270703" y="4176244"/>
                </a:cubicBezTo>
                <a:cubicBezTo>
                  <a:pt x="1255114" y="4163258"/>
                  <a:pt x="1236927" y="4147676"/>
                  <a:pt x="1213544" y="4137288"/>
                </a:cubicBezTo>
                <a:cubicBezTo>
                  <a:pt x="1213544" y="4137288"/>
                  <a:pt x="1200553" y="4129497"/>
                  <a:pt x="1184964" y="4121705"/>
                </a:cubicBezTo>
                <a:cubicBezTo>
                  <a:pt x="1166777" y="4113914"/>
                  <a:pt x="1145992" y="4106123"/>
                  <a:pt x="1127805" y="4103526"/>
                </a:cubicBezTo>
                <a:cubicBezTo>
                  <a:pt x="1117413" y="4100929"/>
                  <a:pt x="1109618" y="4098332"/>
                  <a:pt x="1107020" y="4095735"/>
                </a:cubicBezTo>
                <a:cubicBezTo>
                  <a:pt x="1104422" y="4093138"/>
                  <a:pt x="1101824" y="4090541"/>
                  <a:pt x="1101824" y="4087943"/>
                </a:cubicBezTo>
                <a:cubicBezTo>
                  <a:pt x="1101824" y="4085346"/>
                  <a:pt x="1101824" y="4082749"/>
                  <a:pt x="1104422" y="4080152"/>
                </a:cubicBezTo>
                <a:cubicBezTo>
                  <a:pt x="1107020" y="4080152"/>
                  <a:pt x="1109618" y="4077555"/>
                  <a:pt x="1112216" y="4077555"/>
                </a:cubicBezTo>
                <a:cubicBezTo>
                  <a:pt x="1112216" y="4077555"/>
                  <a:pt x="1114815" y="4080152"/>
                  <a:pt x="1117413" y="4080152"/>
                </a:cubicBezTo>
                <a:lnTo>
                  <a:pt x="1117413" y="4085346"/>
                </a:lnTo>
                <a:cubicBezTo>
                  <a:pt x="1117413" y="4085346"/>
                  <a:pt x="1117413" y="4082749"/>
                  <a:pt x="1114815" y="4082749"/>
                </a:cubicBezTo>
                <a:cubicBezTo>
                  <a:pt x="1114815" y="4080152"/>
                  <a:pt x="1112216" y="4080152"/>
                  <a:pt x="1112216" y="4080152"/>
                </a:cubicBezTo>
                <a:cubicBezTo>
                  <a:pt x="1109618" y="4080152"/>
                  <a:pt x="1107020" y="4080152"/>
                  <a:pt x="1107020" y="4082749"/>
                </a:cubicBezTo>
                <a:cubicBezTo>
                  <a:pt x="1104422" y="4085346"/>
                  <a:pt x="1101824" y="4087943"/>
                  <a:pt x="1107020" y="4093138"/>
                </a:cubicBezTo>
                <a:cubicBezTo>
                  <a:pt x="1112216" y="4095735"/>
                  <a:pt x="1117413" y="4098332"/>
                  <a:pt x="1127805" y="4100929"/>
                </a:cubicBezTo>
                <a:cubicBezTo>
                  <a:pt x="1166777" y="4108720"/>
                  <a:pt x="1213544" y="4134691"/>
                  <a:pt x="1213544" y="4134691"/>
                </a:cubicBezTo>
                <a:cubicBezTo>
                  <a:pt x="1239525" y="4147676"/>
                  <a:pt x="1260310" y="4163258"/>
                  <a:pt x="1278497" y="4178841"/>
                </a:cubicBezTo>
                <a:cubicBezTo>
                  <a:pt x="1288890" y="4189229"/>
                  <a:pt x="1299282" y="4199617"/>
                  <a:pt x="1309675" y="4210006"/>
                </a:cubicBezTo>
                <a:cubicBezTo>
                  <a:pt x="1343451" y="4243767"/>
                  <a:pt x="1377226" y="4295709"/>
                  <a:pt x="1385021" y="4376218"/>
                </a:cubicBezTo>
                <a:cubicBezTo>
                  <a:pt x="1385021" y="4350247"/>
                  <a:pt x="1379824" y="4316485"/>
                  <a:pt x="1366834" y="4277529"/>
                </a:cubicBezTo>
                <a:cubicBezTo>
                  <a:pt x="1361637" y="4259350"/>
                  <a:pt x="1351245" y="4238573"/>
                  <a:pt x="1338254" y="4220394"/>
                </a:cubicBezTo>
                <a:cubicBezTo>
                  <a:pt x="1307077" y="4176244"/>
                  <a:pt x="1278497" y="4129497"/>
                  <a:pt x="1304478" y="4100929"/>
                </a:cubicBezTo>
                <a:cubicBezTo>
                  <a:pt x="1307077" y="4098332"/>
                  <a:pt x="1312273" y="4095735"/>
                  <a:pt x="1317469" y="4090541"/>
                </a:cubicBezTo>
                <a:cubicBezTo>
                  <a:pt x="1317469" y="4090541"/>
                  <a:pt x="1330460" y="4085346"/>
                  <a:pt x="1340852" y="4095735"/>
                </a:cubicBezTo>
                <a:cubicBezTo>
                  <a:pt x="1340852" y="4095735"/>
                  <a:pt x="1340852" y="4095735"/>
                  <a:pt x="1343451" y="4098332"/>
                </a:cubicBezTo>
                <a:cubicBezTo>
                  <a:pt x="1348647" y="4103526"/>
                  <a:pt x="1346049" y="4111317"/>
                  <a:pt x="1340852" y="4116511"/>
                </a:cubicBezTo>
                <a:cubicBezTo>
                  <a:pt x="1338254" y="4121705"/>
                  <a:pt x="1333058" y="4121705"/>
                  <a:pt x="1327862" y="4119108"/>
                </a:cubicBezTo>
                <a:cubicBezTo>
                  <a:pt x="1330460" y="4119108"/>
                  <a:pt x="1335656" y="4119108"/>
                  <a:pt x="1340852" y="4113914"/>
                </a:cubicBezTo>
                <a:cubicBezTo>
                  <a:pt x="1343451" y="4111317"/>
                  <a:pt x="1346049" y="4103526"/>
                  <a:pt x="1340852" y="4098332"/>
                </a:cubicBezTo>
                <a:cubicBezTo>
                  <a:pt x="1340852" y="4098332"/>
                  <a:pt x="1340852" y="4098332"/>
                  <a:pt x="1338254" y="4098332"/>
                </a:cubicBezTo>
                <a:cubicBezTo>
                  <a:pt x="1330460" y="4090541"/>
                  <a:pt x="1325264" y="4093138"/>
                  <a:pt x="1320067" y="4093138"/>
                </a:cubicBezTo>
                <a:cubicBezTo>
                  <a:pt x="1314871" y="4095735"/>
                  <a:pt x="1309675" y="4098332"/>
                  <a:pt x="1307077" y="4103526"/>
                </a:cubicBezTo>
                <a:cubicBezTo>
                  <a:pt x="1281095" y="4126899"/>
                  <a:pt x="1307077" y="4176244"/>
                  <a:pt x="1338254" y="4217797"/>
                </a:cubicBezTo>
                <a:cubicBezTo>
                  <a:pt x="1346049" y="4228185"/>
                  <a:pt x="1351245" y="4238573"/>
                  <a:pt x="1356441" y="4246364"/>
                </a:cubicBezTo>
                <a:cubicBezTo>
                  <a:pt x="1348647" y="4225588"/>
                  <a:pt x="1330460" y="4186632"/>
                  <a:pt x="1351245" y="4171050"/>
                </a:cubicBezTo>
                <a:cubicBezTo>
                  <a:pt x="1366834" y="4160661"/>
                  <a:pt x="1379824" y="4163258"/>
                  <a:pt x="1387619" y="4171050"/>
                </a:cubicBezTo>
                <a:cubicBezTo>
                  <a:pt x="1392815" y="4178841"/>
                  <a:pt x="1395413" y="4186632"/>
                  <a:pt x="1390217" y="4191826"/>
                </a:cubicBezTo>
                <a:cubicBezTo>
                  <a:pt x="1390217" y="4191826"/>
                  <a:pt x="1390217" y="4184035"/>
                  <a:pt x="1382423" y="4178841"/>
                </a:cubicBezTo>
                <a:cubicBezTo>
                  <a:pt x="1374628" y="4173647"/>
                  <a:pt x="1351245" y="4184035"/>
                  <a:pt x="1356441" y="4215200"/>
                </a:cubicBezTo>
                <a:cubicBezTo>
                  <a:pt x="1364236" y="4243767"/>
                  <a:pt x="1395413" y="4324276"/>
                  <a:pt x="1387619" y="4394397"/>
                </a:cubicBezTo>
                <a:cubicBezTo>
                  <a:pt x="1387619" y="4396994"/>
                  <a:pt x="1387619" y="4399591"/>
                  <a:pt x="1387619" y="4402188"/>
                </a:cubicBezTo>
                <a:cubicBezTo>
                  <a:pt x="1387619" y="4402188"/>
                  <a:pt x="1387619" y="4402188"/>
                  <a:pt x="1387619" y="4404785"/>
                </a:cubicBezTo>
                <a:cubicBezTo>
                  <a:pt x="1387619" y="4404785"/>
                  <a:pt x="1387619" y="4404785"/>
                  <a:pt x="1382423" y="4407382"/>
                </a:cubicBezTo>
                <a:cubicBezTo>
                  <a:pt x="1382423" y="4396994"/>
                  <a:pt x="1382423" y="4358038"/>
                  <a:pt x="1361637" y="4313888"/>
                </a:cubicBezTo>
                <a:cubicBezTo>
                  <a:pt x="1356441" y="4306097"/>
                  <a:pt x="1351245" y="4295709"/>
                  <a:pt x="1343451" y="4290515"/>
                </a:cubicBezTo>
                <a:cubicBezTo>
                  <a:pt x="1340852" y="4287917"/>
                  <a:pt x="1338254" y="4285320"/>
                  <a:pt x="1335656" y="4285320"/>
                </a:cubicBezTo>
                <a:cubicBezTo>
                  <a:pt x="1335656" y="4285320"/>
                  <a:pt x="1335656" y="4282723"/>
                  <a:pt x="1333058" y="4282723"/>
                </a:cubicBezTo>
                <a:cubicBezTo>
                  <a:pt x="1330460" y="4280126"/>
                  <a:pt x="1325264" y="4280126"/>
                  <a:pt x="1325264" y="4282723"/>
                </a:cubicBezTo>
                <a:cubicBezTo>
                  <a:pt x="1325264" y="4282723"/>
                  <a:pt x="1325264" y="4282723"/>
                  <a:pt x="1322665" y="4282723"/>
                </a:cubicBezTo>
                <a:cubicBezTo>
                  <a:pt x="1322665" y="4280126"/>
                  <a:pt x="1322665" y="4280126"/>
                  <a:pt x="1322665" y="4280126"/>
                </a:cubicBezTo>
                <a:cubicBezTo>
                  <a:pt x="1325264" y="4277529"/>
                  <a:pt x="1330460" y="4280126"/>
                  <a:pt x="1333058" y="4280126"/>
                </a:cubicBezTo>
                <a:cubicBezTo>
                  <a:pt x="1335656" y="4282723"/>
                  <a:pt x="1338254" y="4282723"/>
                  <a:pt x="1338254" y="4282723"/>
                </a:cubicBezTo>
                <a:cubicBezTo>
                  <a:pt x="1340852" y="4285320"/>
                  <a:pt x="1340852" y="4285320"/>
                  <a:pt x="1343451" y="4287917"/>
                </a:cubicBezTo>
                <a:cubicBezTo>
                  <a:pt x="1348647" y="4290515"/>
                  <a:pt x="1351245" y="4295709"/>
                  <a:pt x="1353843" y="4298306"/>
                </a:cubicBezTo>
                <a:cubicBezTo>
                  <a:pt x="1346049" y="4285320"/>
                  <a:pt x="1338254" y="4269738"/>
                  <a:pt x="1325264" y="4254156"/>
                </a:cubicBezTo>
                <a:cubicBezTo>
                  <a:pt x="1317469" y="4246364"/>
                  <a:pt x="1309675" y="4238573"/>
                  <a:pt x="1299282" y="4230782"/>
                </a:cubicBezTo>
                <a:cubicBezTo>
                  <a:pt x="1286292" y="4220394"/>
                  <a:pt x="1275899" y="4210006"/>
                  <a:pt x="1265506" y="4210006"/>
                </a:cubicBezTo>
                <a:cubicBezTo>
                  <a:pt x="1265506" y="4210006"/>
                  <a:pt x="1262908" y="4210006"/>
                  <a:pt x="1260310" y="4210006"/>
                </a:cubicBezTo>
                <a:cubicBezTo>
                  <a:pt x="1257712" y="4210006"/>
                  <a:pt x="1252516" y="4210006"/>
                  <a:pt x="1249918" y="4212603"/>
                </a:cubicBezTo>
                <a:cubicBezTo>
                  <a:pt x="1255114" y="4204811"/>
                  <a:pt x="1265506" y="4207408"/>
                  <a:pt x="1265506" y="4207408"/>
                </a:cubicBezTo>
                <a:cubicBezTo>
                  <a:pt x="1273301" y="4210006"/>
                  <a:pt x="1283693" y="4215200"/>
                  <a:pt x="1294086" y="4222991"/>
                </a:cubicBezTo>
                <a:cubicBezTo>
                  <a:pt x="1288890" y="4217797"/>
                  <a:pt x="1281095" y="4210006"/>
                  <a:pt x="1270703" y="4204811"/>
                </a:cubicBezTo>
                <a:cubicBezTo>
                  <a:pt x="1268105" y="4202214"/>
                  <a:pt x="1265506" y="4199617"/>
                  <a:pt x="1262908" y="4197020"/>
                </a:cubicBezTo>
                <a:cubicBezTo>
                  <a:pt x="1242123" y="4189229"/>
                  <a:pt x="1218740" y="4186632"/>
                  <a:pt x="1197955" y="4191826"/>
                </a:cubicBezTo>
                <a:cubicBezTo>
                  <a:pt x="1171974" y="4199617"/>
                  <a:pt x="1164179" y="4220394"/>
                  <a:pt x="1177170" y="4233379"/>
                </a:cubicBezTo>
                <a:cubicBezTo>
                  <a:pt x="1187562" y="4246364"/>
                  <a:pt x="1200553" y="4235976"/>
                  <a:pt x="1200553" y="4235976"/>
                </a:cubicBezTo>
                <a:cubicBezTo>
                  <a:pt x="1197955" y="4248961"/>
                  <a:pt x="1174572" y="4264544"/>
                  <a:pt x="1156385" y="4243767"/>
                </a:cubicBezTo>
                <a:cubicBezTo>
                  <a:pt x="1138198" y="4222991"/>
                  <a:pt x="1151189" y="4194423"/>
                  <a:pt x="1192759" y="4184035"/>
                </a:cubicBezTo>
                <a:cubicBezTo>
                  <a:pt x="1208347" y="4178841"/>
                  <a:pt x="1223936" y="4181438"/>
                  <a:pt x="1239525" y="4186632"/>
                </a:cubicBezTo>
                <a:cubicBezTo>
                  <a:pt x="1197955" y="4165855"/>
                  <a:pt x="1153787" y="4165855"/>
                  <a:pt x="1112216" y="4176244"/>
                </a:cubicBezTo>
                <a:cubicBezTo>
                  <a:pt x="1099226" y="4181438"/>
                  <a:pt x="1086235" y="4189229"/>
                  <a:pt x="1075843" y="4199617"/>
                </a:cubicBezTo>
                <a:cubicBezTo>
                  <a:pt x="1081039" y="4191826"/>
                  <a:pt x="1088833" y="4186632"/>
                  <a:pt x="1096628" y="4184035"/>
                </a:cubicBezTo>
                <a:cubicBezTo>
                  <a:pt x="1083637" y="4186632"/>
                  <a:pt x="1073244" y="4194423"/>
                  <a:pt x="1062852" y="4199617"/>
                </a:cubicBezTo>
                <a:cubicBezTo>
                  <a:pt x="1055058" y="4204811"/>
                  <a:pt x="1047263" y="4212603"/>
                  <a:pt x="1039469" y="4220394"/>
                </a:cubicBezTo>
                <a:cubicBezTo>
                  <a:pt x="1029076" y="4230782"/>
                  <a:pt x="1018684" y="4248961"/>
                  <a:pt x="1013487" y="4267141"/>
                </a:cubicBezTo>
                <a:lnTo>
                  <a:pt x="1013490" y="4267199"/>
                </a:lnTo>
                <a:lnTo>
                  <a:pt x="1017480" y="4267199"/>
                </a:lnTo>
                <a:cubicBezTo>
                  <a:pt x="1055472" y="4267199"/>
                  <a:pt x="1131455" y="4267199"/>
                  <a:pt x="1283422" y="4267199"/>
                </a:cubicBezTo>
                <a:cubicBezTo>
                  <a:pt x="1286020" y="4269580"/>
                  <a:pt x="1291216" y="4274343"/>
                  <a:pt x="1293813" y="4276724"/>
                </a:cubicBezTo>
                <a:cubicBezTo>
                  <a:pt x="1293813" y="4276724"/>
                  <a:pt x="1293813" y="4276724"/>
                  <a:pt x="1084980" y="4276724"/>
                </a:cubicBezTo>
                <a:lnTo>
                  <a:pt x="1013973" y="4276724"/>
                </a:lnTo>
                <a:lnTo>
                  <a:pt x="1014616" y="4289424"/>
                </a:lnTo>
                <a:lnTo>
                  <a:pt x="1022063" y="4289424"/>
                </a:lnTo>
                <a:cubicBezTo>
                  <a:pt x="1062038" y="4289424"/>
                  <a:pt x="1141988" y="4289424"/>
                  <a:pt x="1301888" y="4289424"/>
                </a:cubicBezTo>
                <a:cubicBezTo>
                  <a:pt x="1304488" y="4294504"/>
                  <a:pt x="1307088" y="4297044"/>
                  <a:pt x="1309688" y="4302124"/>
                </a:cubicBezTo>
                <a:cubicBezTo>
                  <a:pt x="1309688" y="4302124"/>
                  <a:pt x="1309688" y="4302124"/>
                  <a:pt x="1088480" y="4302124"/>
                </a:cubicBezTo>
                <a:lnTo>
                  <a:pt x="1067997" y="4302124"/>
                </a:lnTo>
                <a:lnTo>
                  <a:pt x="1068698" y="4303175"/>
                </a:lnTo>
                <a:cubicBezTo>
                  <a:pt x="1068698" y="4304798"/>
                  <a:pt x="1068048" y="4306097"/>
                  <a:pt x="1068048" y="4306097"/>
                </a:cubicBezTo>
                <a:cubicBezTo>
                  <a:pt x="1068048" y="4308694"/>
                  <a:pt x="1065450" y="4311291"/>
                  <a:pt x="1065450" y="4311291"/>
                </a:cubicBezTo>
                <a:lnTo>
                  <a:pt x="1052429" y="4316412"/>
                </a:lnTo>
                <a:lnTo>
                  <a:pt x="1059330" y="4316412"/>
                </a:lnTo>
                <a:lnTo>
                  <a:pt x="1091966" y="4316412"/>
                </a:lnTo>
                <a:lnTo>
                  <a:pt x="1112136" y="4302445"/>
                </a:lnTo>
                <a:cubicBezTo>
                  <a:pt x="1122122" y="4299117"/>
                  <a:pt x="1133002" y="4298955"/>
                  <a:pt x="1143394" y="4303500"/>
                </a:cubicBezTo>
                <a:lnTo>
                  <a:pt x="1159674" y="4316412"/>
                </a:lnTo>
                <a:lnTo>
                  <a:pt x="1206143" y="4316412"/>
                </a:lnTo>
                <a:cubicBezTo>
                  <a:pt x="1239142" y="4316412"/>
                  <a:pt x="1276855" y="4316412"/>
                  <a:pt x="1319956" y="4316412"/>
                </a:cubicBezTo>
                <a:cubicBezTo>
                  <a:pt x="1322549" y="4318952"/>
                  <a:pt x="1325141" y="4324032"/>
                  <a:pt x="1330326" y="4329112"/>
                </a:cubicBezTo>
                <a:cubicBezTo>
                  <a:pt x="1330326" y="4329112"/>
                  <a:pt x="1330326" y="4329112"/>
                  <a:pt x="1178298" y="4329112"/>
                </a:cubicBezTo>
                <a:lnTo>
                  <a:pt x="1172408" y="4329112"/>
                </a:lnTo>
                <a:lnTo>
                  <a:pt x="1184315" y="4359337"/>
                </a:lnTo>
                <a:cubicBezTo>
                  <a:pt x="1186263" y="4384658"/>
                  <a:pt x="1171974" y="4413875"/>
                  <a:pt x="1127805" y="4438547"/>
                </a:cubicBezTo>
                <a:cubicBezTo>
                  <a:pt x="1039469" y="4487891"/>
                  <a:pt x="943338" y="4404785"/>
                  <a:pt x="938141" y="4324276"/>
                </a:cubicBezTo>
                <a:cubicBezTo>
                  <a:pt x="938141" y="4282723"/>
                  <a:pt x="953730" y="4248961"/>
                  <a:pt x="982310" y="4212603"/>
                </a:cubicBezTo>
                <a:cubicBezTo>
                  <a:pt x="1016085" y="4168452"/>
                  <a:pt x="1075843" y="4132094"/>
                  <a:pt x="1161581" y="4139885"/>
                </a:cubicBezTo>
                <a:cubicBezTo>
                  <a:pt x="1148590" y="4137288"/>
                  <a:pt x="1138198" y="4137288"/>
                  <a:pt x="1125207" y="4137288"/>
                </a:cubicBezTo>
                <a:cubicBezTo>
                  <a:pt x="1086235" y="4137288"/>
                  <a:pt x="1039469" y="4152870"/>
                  <a:pt x="997899" y="4184035"/>
                </a:cubicBezTo>
                <a:cubicBezTo>
                  <a:pt x="977113" y="4197020"/>
                  <a:pt x="958927" y="4215200"/>
                  <a:pt x="940740" y="4235976"/>
                </a:cubicBezTo>
                <a:cubicBezTo>
                  <a:pt x="929048" y="4251559"/>
                  <a:pt x="916707" y="4271686"/>
                  <a:pt x="907289" y="4295709"/>
                </a:cubicBezTo>
                <a:lnTo>
                  <a:pt x="898380" y="4325855"/>
                </a:lnTo>
                <a:lnTo>
                  <a:pt x="902417" y="4305772"/>
                </a:lnTo>
                <a:cubicBezTo>
                  <a:pt x="909562" y="4285320"/>
                  <a:pt x="918655" y="4267141"/>
                  <a:pt x="927749" y="4251559"/>
                </a:cubicBezTo>
                <a:cubicBezTo>
                  <a:pt x="922553" y="4256753"/>
                  <a:pt x="917356" y="4264544"/>
                  <a:pt x="914758" y="4269738"/>
                </a:cubicBezTo>
                <a:cubicBezTo>
                  <a:pt x="896571" y="4298306"/>
                  <a:pt x="878384" y="4342456"/>
                  <a:pt x="873188" y="4391800"/>
                </a:cubicBezTo>
                <a:cubicBezTo>
                  <a:pt x="867992" y="4443741"/>
                  <a:pt x="880982" y="4487891"/>
                  <a:pt x="891375" y="4521653"/>
                </a:cubicBezTo>
                <a:cubicBezTo>
                  <a:pt x="901768" y="4539833"/>
                  <a:pt x="909562" y="4552818"/>
                  <a:pt x="919954" y="4563206"/>
                </a:cubicBezTo>
                <a:cubicBezTo>
                  <a:pt x="927749" y="4570997"/>
                  <a:pt x="917356" y="4583983"/>
                  <a:pt x="904366" y="4558012"/>
                </a:cubicBezTo>
                <a:cubicBezTo>
                  <a:pt x="896571" y="4545027"/>
                  <a:pt x="891375" y="4526847"/>
                  <a:pt x="886179" y="4513862"/>
                </a:cubicBezTo>
                <a:cubicBezTo>
                  <a:pt x="873188" y="4482697"/>
                  <a:pt x="862796" y="4438547"/>
                  <a:pt x="867992" y="4389203"/>
                </a:cubicBezTo>
                <a:cubicBezTo>
                  <a:pt x="870590" y="4352844"/>
                  <a:pt x="880982" y="4319082"/>
                  <a:pt x="896571" y="4293112"/>
                </a:cubicBezTo>
                <a:cubicBezTo>
                  <a:pt x="893973" y="4298306"/>
                  <a:pt x="891375" y="4300903"/>
                  <a:pt x="888777" y="4303500"/>
                </a:cubicBezTo>
                <a:cubicBezTo>
                  <a:pt x="886179" y="4308694"/>
                  <a:pt x="880982" y="4313888"/>
                  <a:pt x="878384" y="4316485"/>
                </a:cubicBezTo>
                <a:cubicBezTo>
                  <a:pt x="829020" y="4396994"/>
                  <a:pt x="782253" y="4487891"/>
                  <a:pt x="766665" y="4537236"/>
                </a:cubicBezTo>
                <a:cubicBezTo>
                  <a:pt x="756272" y="4565803"/>
                  <a:pt x="764066" y="4586580"/>
                  <a:pt x="774459" y="4594371"/>
                </a:cubicBezTo>
                <a:cubicBezTo>
                  <a:pt x="779655" y="4599565"/>
                  <a:pt x="787450" y="4602162"/>
                  <a:pt x="792646" y="4599565"/>
                </a:cubicBezTo>
                <a:cubicBezTo>
                  <a:pt x="797842" y="4599565"/>
                  <a:pt x="800440" y="4596968"/>
                  <a:pt x="803038" y="4594371"/>
                </a:cubicBezTo>
                <a:cubicBezTo>
                  <a:pt x="805637" y="4591774"/>
                  <a:pt x="808235" y="4586580"/>
                  <a:pt x="805637" y="4583983"/>
                </a:cubicBezTo>
                <a:cubicBezTo>
                  <a:pt x="805637" y="4581386"/>
                  <a:pt x="803038" y="4581386"/>
                  <a:pt x="803038" y="4581386"/>
                </a:cubicBezTo>
                <a:cubicBezTo>
                  <a:pt x="800440" y="4578789"/>
                  <a:pt x="797842" y="4578789"/>
                  <a:pt x="795244" y="4578789"/>
                </a:cubicBezTo>
                <a:cubicBezTo>
                  <a:pt x="795244" y="4578789"/>
                  <a:pt x="795244" y="4578789"/>
                  <a:pt x="792646" y="4578789"/>
                </a:cubicBezTo>
                <a:cubicBezTo>
                  <a:pt x="792646" y="4578789"/>
                  <a:pt x="792646" y="4576192"/>
                  <a:pt x="795244" y="4576192"/>
                </a:cubicBezTo>
                <a:cubicBezTo>
                  <a:pt x="797842" y="4576192"/>
                  <a:pt x="800440" y="4576192"/>
                  <a:pt x="805637" y="4578789"/>
                </a:cubicBezTo>
                <a:cubicBezTo>
                  <a:pt x="805637" y="4578789"/>
                  <a:pt x="805637" y="4581386"/>
                  <a:pt x="808235" y="4581386"/>
                </a:cubicBezTo>
                <a:cubicBezTo>
                  <a:pt x="810833" y="4586580"/>
                  <a:pt x="808235" y="4591774"/>
                  <a:pt x="805637" y="4596968"/>
                </a:cubicBezTo>
                <a:cubicBezTo>
                  <a:pt x="803038" y="4599565"/>
                  <a:pt x="797842" y="4602162"/>
                  <a:pt x="792646" y="4602162"/>
                </a:cubicBezTo>
                <a:cubicBezTo>
                  <a:pt x="784851" y="4602162"/>
                  <a:pt x="777057" y="4602162"/>
                  <a:pt x="771861" y="4594371"/>
                </a:cubicBezTo>
                <a:cubicBezTo>
                  <a:pt x="761468" y="4586580"/>
                  <a:pt x="753674" y="4565803"/>
                  <a:pt x="764066" y="4537236"/>
                </a:cubicBezTo>
                <a:cubicBezTo>
                  <a:pt x="779655" y="4495683"/>
                  <a:pt x="813431" y="4422965"/>
                  <a:pt x="855001" y="4352844"/>
                </a:cubicBezTo>
                <a:cubicBezTo>
                  <a:pt x="834216" y="4384009"/>
                  <a:pt x="816029" y="4412577"/>
                  <a:pt x="795244" y="4441144"/>
                </a:cubicBezTo>
                <a:cubicBezTo>
                  <a:pt x="787450" y="4454130"/>
                  <a:pt x="779655" y="4464518"/>
                  <a:pt x="769263" y="4474906"/>
                </a:cubicBezTo>
                <a:cubicBezTo>
                  <a:pt x="764066" y="4487891"/>
                  <a:pt x="751076" y="4508668"/>
                  <a:pt x="730291" y="4529444"/>
                </a:cubicBezTo>
                <a:cubicBezTo>
                  <a:pt x="701711" y="4560609"/>
                  <a:pt x="654945" y="4594371"/>
                  <a:pt x="595188" y="4586580"/>
                </a:cubicBezTo>
                <a:cubicBezTo>
                  <a:pt x="574403" y="4583983"/>
                  <a:pt x="558814" y="4576192"/>
                  <a:pt x="548421" y="4565803"/>
                </a:cubicBezTo>
                <a:cubicBezTo>
                  <a:pt x="558814" y="4573595"/>
                  <a:pt x="574403" y="4581386"/>
                  <a:pt x="597786" y="4583983"/>
                </a:cubicBezTo>
                <a:cubicBezTo>
                  <a:pt x="654945" y="4591774"/>
                  <a:pt x="699113" y="4560609"/>
                  <a:pt x="730291" y="4526847"/>
                </a:cubicBezTo>
                <a:cubicBezTo>
                  <a:pt x="740683" y="4513862"/>
                  <a:pt x="751076" y="4500877"/>
                  <a:pt x="758870" y="4490488"/>
                </a:cubicBezTo>
                <a:cubicBezTo>
                  <a:pt x="740683" y="4511265"/>
                  <a:pt x="722496" y="4529444"/>
                  <a:pt x="699113" y="4537236"/>
                </a:cubicBezTo>
                <a:cubicBezTo>
                  <a:pt x="678328" y="4542430"/>
                  <a:pt x="660141" y="4534639"/>
                  <a:pt x="649748" y="4524250"/>
                </a:cubicBezTo>
                <a:cubicBezTo>
                  <a:pt x="644552" y="4519056"/>
                  <a:pt x="641954" y="4513862"/>
                  <a:pt x="641954" y="4508668"/>
                </a:cubicBezTo>
                <a:cubicBezTo>
                  <a:pt x="634160" y="4487891"/>
                  <a:pt x="654945" y="4464518"/>
                  <a:pt x="670534" y="4464518"/>
                </a:cubicBezTo>
                <a:cubicBezTo>
                  <a:pt x="691319" y="4464518"/>
                  <a:pt x="704309" y="4487891"/>
                  <a:pt x="693917" y="4498280"/>
                </a:cubicBezTo>
                <a:cubicBezTo>
                  <a:pt x="683524" y="4508668"/>
                  <a:pt x="673132" y="4506071"/>
                  <a:pt x="673132" y="4506071"/>
                </a:cubicBezTo>
                <a:cubicBezTo>
                  <a:pt x="688720" y="4500877"/>
                  <a:pt x="678328" y="4477503"/>
                  <a:pt x="660141" y="4480100"/>
                </a:cubicBezTo>
                <a:cubicBezTo>
                  <a:pt x="652347" y="4480100"/>
                  <a:pt x="647150" y="4487891"/>
                  <a:pt x="644552" y="4490488"/>
                </a:cubicBezTo>
                <a:cubicBezTo>
                  <a:pt x="641954" y="4500877"/>
                  <a:pt x="641954" y="4513862"/>
                  <a:pt x="649748" y="4521653"/>
                </a:cubicBezTo>
                <a:cubicBezTo>
                  <a:pt x="660141" y="4532041"/>
                  <a:pt x="680926" y="4539833"/>
                  <a:pt x="699113" y="4534639"/>
                </a:cubicBezTo>
                <a:cubicBezTo>
                  <a:pt x="735487" y="4519056"/>
                  <a:pt x="761468" y="4480100"/>
                  <a:pt x="790048" y="4438547"/>
                </a:cubicBezTo>
                <a:cubicBezTo>
                  <a:pt x="779655" y="4448935"/>
                  <a:pt x="769263" y="4456727"/>
                  <a:pt x="756272" y="4461921"/>
                </a:cubicBezTo>
                <a:cubicBezTo>
                  <a:pt x="756272" y="4461921"/>
                  <a:pt x="745879" y="4467115"/>
                  <a:pt x="735487" y="4459324"/>
                </a:cubicBezTo>
                <a:cubicBezTo>
                  <a:pt x="735487" y="4459324"/>
                  <a:pt x="732889" y="4456727"/>
                  <a:pt x="732889" y="4456727"/>
                </a:cubicBezTo>
                <a:cubicBezTo>
                  <a:pt x="727692" y="4451532"/>
                  <a:pt x="730291" y="4443741"/>
                  <a:pt x="732889" y="4441144"/>
                </a:cubicBezTo>
                <a:cubicBezTo>
                  <a:pt x="735487" y="4438547"/>
                  <a:pt x="738085" y="4435950"/>
                  <a:pt x="743281" y="4438547"/>
                </a:cubicBezTo>
                <a:cubicBezTo>
                  <a:pt x="740683" y="4438547"/>
                  <a:pt x="735487" y="4441144"/>
                  <a:pt x="735487" y="4443741"/>
                </a:cubicBezTo>
                <a:cubicBezTo>
                  <a:pt x="730291" y="4446338"/>
                  <a:pt x="730291" y="4451532"/>
                  <a:pt x="735487" y="4456727"/>
                </a:cubicBezTo>
                <a:cubicBezTo>
                  <a:pt x="735487" y="4456727"/>
                  <a:pt x="735487" y="4456727"/>
                  <a:pt x="738085" y="4456727"/>
                </a:cubicBezTo>
                <a:cubicBezTo>
                  <a:pt x="740683" y="4461921"/>
                  <a:pt x="745879" y="4461921"/>
                  <a:pt x="748478" y="4461921"/>
                </a:cubicBezTo>
                <a:cubicBezTo>
                  <a:pt x="753674" y="4461921"/>
                  <a:pt x="756272" y="4459324"/>
                  <a:pt x="756272" y="4459324"/>
                </a:cubicBezTo>
                <a:cubicBezTo>
                  <a:pt x="769263" y="4454130"/>
                  <a:pt x="782253" y="4443741"/>
                  <a:pt x="792646" y="4433353"/>
                </a:cubicBezTo>
                <a:cubicBezTo>
                  <a:pt x="792646" y="4430756"/>
                  <a:pt x="795244" y="4428159"/>
                  <a:pt x="795244" y="4428159"/>
                </a:cubicBezTo>
                <a:cubicBezTo>
                  <a:pt x="808235" y="4412577"/>
                  <a:pt x="818627" y="4394397"/>
                  <a:pt x="829020" y="4378815"/>
                </a:cubicBezTo>
                <a:cubicBezTo>
                  <a:pt x="823823" y="4384009"/>
                  <a:pt x="816029" y="4389203"/>
                  <a:pt x="810833" y="4389203"/>
                </a:cubicBezTo>
                <a:cubicBezTo>
                  <a:pt x="810833" y="4389203"/>
                  <a:pt x="805637" y="4391800"/>
                  <a:pt x="800440" y="4389203"/>
                </a:cubicBezTo>
                <a:cubicBezTo>
                  <a:pt x="800440" y="4389203"/>
                  <a:pt x="800440" y="4386606"/>
                  <a:pt x="797842" y="4386606"/>
                </a:cubicBezTo>
                <a:cubicBezTo>
                  <a:pt x="797842" y="4384009"/>
                  <a:pt x="797842" y="4378815"/>
                  <a:pt x="800440" y="4376218"/>
                </a:cubicBezTo>
                <a:cubicBezTo>
                  <a:pt x="800440" y="4376218"/>
                  <a:pt x="803038" y="4376218"/>
                  <a:pt x="803038" y="4373621"/>
                </a:cubicBezTo>
                <a:cubicBezTo>
                  <a:pt x="805637" y="4373621"/>
                  <a:pt x="808235" y="4376218"/>
                  <a:pt x="808235" y="4376218"/>
                </a:cubicBezTo>
                <a:cubicBezTo>
                  <a:pt x="810833" y="4376218"/>
                  <a:pt x="810833" y="4378815"/>
                  <a:pt x="810833" y="4378815"/>
                </a:cubicBezTo>
                <a:cubicBezTo>
                  <a:pt x="810833" y="4378815"/>
                  <a:pt x="810833" y="4381412"/>
                  <a:pt x="810833" y="4381412"/>
                </a:cubicBezTo>
                <a:cubicBezTo>
                  <a:pt x="810833" y="4384009"/>
                  <a:pt x="808235" y="4384009"/>
                  <a:pt x="805637" y="4384009"/>
                </a:cubicBezTo>
                <a:cubicBezTo>
                  <a:pt x="805637" y="4381412"/>
                  <a:pt x="805637" y="4378815"/>
                  <a:pt x="805637" y="4378815"/>
                </a:cubicBezTo>
                <a:lnTo>
                  <a:pt x="800440" y="4378815"/>
                </a:lnTo>
                <a:cubicBezTo>
                  <a:pt x="800440" y="4381412"/>
                  <a:pt x="800440" y="4384009"/>
                  <a:pt x="800440" y="4384009"/>
                </a:cubicBezTo>
                <a:cubicBezTo>
                  <a:pt x="800440" y="4386606"/>
                  <a:pt x="800440" y="4386606"/>
                  <a:pt x="803038" y="4386606"/>
                </a:cubicBezTo>
                <a:cubicBezTo>
                  <a:pt x="803038" y="4389203"/>
                  <a:pt x="805637" y="4389203"/>
                  <a:pt x="805637" y="4389203"/>
                </a:cubicBezTo>
                <a:cubicBezTo>
                  <a:pt x="808235" y="4389203"/>
                  <a:pt x="808235" y="4389203"/>
                  <a:pt x="808235" y="4389203"/>
                </a:cubicBezTo>
                <a:cubicBezTo>
                  <a:pt x="816029" y="4386606"/>
                  <a:pt x="823823" y="4378815"/>
                  <a:pt x="831618" y="4373621"/>
                </a:cubicBezTo>
                <a:cubicBezTo>
                  <a:pt x="831618" y="4371023"/>
                  <a:pt x="834216" y="4368426"/>
                  <a:pt x="836814" y="4368426"/>
                </a:cubicBezTo>
                <a:cubicBezTo>
                  <a:pt x="849805" y="4345053"/>
                  <a:pt x="865394" y="4321679"/>
                  <a:pt x="880982" y="4300903"/>
                </a:cubicBezTo>
                <a:lnTo>
                  <a:pt x="883709" y="4297362"/>
                </a:lnTo>
                <a:lnTo>
                  <a:pt x="881592" y="4297362"/>
                </a:lnTo>
                <a:cubicBezTo>
                  <a:pt x="878946" y="4297362"/>
                  <a:pt x="878946" y="4297362"/>
                  <a:pt x="878946" y="4297362"/>
                </a:cubicBezTo>
                <a:cubicBezTo>
                  <a:pt x="878946" y="4297362"/>
                  <a:pt x="876300" y="4297362"/>
                  <a:pt x="876300" y="4297362"/>
                </a:cubicBezTo>
                <a:cubicBezTo>
                  <a:pt x="876300" y="4295774"/>
                  <a:pt x="878946" y="4295774"/>
                  <a:pt x="878946" y="4295774"/>
                </a:cubicBezTo>
                <a:cubicBezTo>
                  <a:pt x="881592" y="4295774"/>
                  <a:pt x="881592" y="4295774"/>
                  <a:pt x="881592" y="4295774"/>
                </a:cubicBezTo>
                <a:lnTo>
                  <a:pt x="883877" y="4297145"/>
                </a:lnTo>
                <a:lnTo>
                  <a:pt x="934244" y="4231756"/>
                </a:lnTo>
                <a:cubicBezTo>
                  <a:pt x="953081" y="4210655"/>
                  <a:pt x="973216" y="4191826"/>
                  <a:pt x="995300" y="4176244"/>
                </a:cubicBezTo>
                <a:cubicBezTo>
                  <a:pt x="1021282" y="4158064"/>
                  <a:pt x="1049861" y="4145079"/>
                  <a:pt x="1075843" y="4139885"/>
                </a:cubicBezTo>
                <a:cubicBezTo>
                  <a:pt x="1070646" y="4139885"/>
                  <a:pt x="1062852" y="4142482"/>
                  <a:pt x="1055058" y="4145079"/>
                </a:cubicBezTo>
                <a:cubicBezTo>
                  <a:pt x="1039469" y="4150273"/>
                  <a:pt x="1023880" y="4150273"/>
                  <a:pt x="1013487" y="4147676"/>
                </a:cubicBezTo>
                <a:cubicBezTo>
                  <a:pt x="982310" y="4163258"/>
                  <a:pt x="951132" y="4181438"/>
                  <a:pt x="919954" y="4197020"/>
                </a:cubicBezTo>
                <a:cubicBezTo>
                  <a:pt x="906964" y="4204811"/>
                  <a:pt x="893973" y="4212603"/>
                  <a:pt x="880982" y="4220394"/>
                </a:cubicBezTo>
                <a:cubicBezTo>
                  <a:pt x="855001" y="4243767"/>
                  <a:pt x="870590" y="4264544"/>
                  <a:pt x="886179" y="4256753"/>
                </a:cubicBezTo>
                <a:cubicBezTo>
                  <a:pt x="904366" y="4248961"/>
                  <a:pt x="888777" y="4230782"/>
                  <a:pt x="888777" y="4230782"/>
                </a:cubicBezTo>
                <a:cubicBezTo>
                  <a:pt x="904366" y="4233379"/>
                  <a:pt x="906964" y="4248961"/>
                  <a:pt x="906964" y="4248961"/>
                </a:cubicBezTo>
                <a:cubicBezTo>
                  <a:pt x="909562" y="4269738"/>
                  <a:pt x="873188" y="4285320"/>
                  <a:pt x="862796" y="4261947"/>
                </a:cubicBezTo>
                <a:cubicBezTo>
                  <a:pt x="852403" y="4243767"/>
                  <a:pt x="865394" y="4230782"/>
                  <a:pt x="873188" y="4222991"/>
                </a:cubicBezTo>
                <a:cubicBezTo>
                  <a:pt x="867992" y="4225588"/>
                  <a:pt x="865394" y="4228185"/>
                  <a:pt x="860197" y="4230782"/>
                </a:cubicBezTo>
                <a:cubicBezTo>
                  <a:pt x="860197" y="4230782"/>
                  <a:pt x="860197" y="4233379"/>
                  <a:pt x="857599" y="4233379"/>
                </a:cubicBezTo>
                <a:cubicBezTo>
                  <a:pt x="852403" y="4241170"/>
                  <a:pt x="844609" y="4248961"/>
                  <a:pt x="839412" y="4259350"/>
                </a:cubicBezTo>
                <a:cubicBezTo>
                  <a:pt x="829020" y="4282723"/>
                  <a:pt x="831618" y="4293112"/>
                  <a:pt x="836814" y="4298306"/>
                </a:cubicBezTo>
                <a:cubicBezTo>
                  <a:pt x="839412" y="4300903"/>
                  <a:pt x="842010" y="4300903"/>
                  <a:pt x="844609" y="4300903"/>
                </a:cubicBezTo>
                <a:cubicBezTo>
                  <a:pt x="847207" y="4300903"/>
                  <a:pt x="849805" y="4300903"/>
                  <a:pt x="849805" y="4298306"/>
                </a:cubicBezTo>
                <a:cubicBezTo>
                  <a:pt x="852403" y="4298306"/>
                  <a:pt x="852403" y="4298306"/>
                  <a:pt x="852403" y="4298306"/>
                </a:cubicBezTo>
                <a:cubicBezTo>
                  <a:pt x="852403" y="4300903"/>
                  <a:pt x="852403" y="4300903"/>
                  <a:pt x="852403" y="4300903"/>
                </a:cubicBezTo>
                <a:cubicBezTo>
                  <a:pt x="849805" y="4303500"/>
                  <a:pt x="842010" y="4303500"/>
                  <a:pt x="836814" y="4300903"/>
                </a:cubicBezTo>
                <a:cubicBezTo>
                  <a:pt x="829020" y="4295709"/>
                  <a:pt x="826422" y="4282723"/>
                  <a:pt x="836814" y="4259350"/>
                </a:cubicBezTo>
                <a:cubicBezTo>
                  <a:pt x="842010" y="4248961"/>
                  <a:pt x="849805" y="4241170"/>
                  <a:pt x="855001" y="4233379"/>
                </a:cubicBezTo>
                <a:cubicBezTo>
                  <a:pt x="821225" y="4251559"/>
                  <a:pt x="790048" y="4267141"/>
                  <a:pt x="756272" y="4280126"/>
                </a:cubicBezTo>
                <a:cubicBezTo>
                  <a:pt x="753674" y="4280126"/>
                  <a:pt x="753674" y="4282723"/>
                  <a:pt x="751076" y="4282723"/>
                </a:cubicBezTo>
                <a:cubicBezTo>
                  <a:pt x="745879" y="4285320"/>
                  <a:pt x="740683" y="4287917"/>
                  <a:pt x="735487" y="4290515"/>
                </a:cubicBezTo>
                <a:cubicBezTo>
                  <a:pt x="717300" y="4298306"/>
                  <a:pt x="693917" y="4311291"/>
                  <a:pt x="680926" y="4324276"/>
                </a:cubicBezTo>
                <a:cubicBezTo>
                  <a:pt x="675730" y="4326873"/>
                  <a:pt x="673132" y="4329470"/>
                  <a:pt x="670534" y="4332068"/>
                </a:cubicBezTo>
                <a:cubicBezTo>
                  <a:pt x="665337" y="4339859"/>
                  <a:pt x="662739" y="4342456"/>
                  <a:pt x="662739" y="4347650"/>
                </a:cubicBezTo>
                <a:cubicBezTo>
                  <a:pt x="660141" y="4350247"/>
                  <a:pt x="662739" y="4350247"/>
                  <a:pt x="662739" y="4352844"/>
                </a:cubicBezTo>
                <a:cubicBezTo>
                  <a:pt x="660141" y="4352844"/>
                  <a:pt x="657543" y="4350247"/>
                  <a:pt x="660141" y="4345053"/>
                </a:cubicBezTo>
                <a:cubicBezTo>
                  <a:pt x="660141" y="4342456"/>
                  <a:pt x="662739" y="4337262"/>
                  <a:pt x="667935" y="4332068"/>
                </a:cubicBezTo>
                <a:cubicBezTo>
                  <a:pt x="670534" y="4329470"/>
                  <a:pt x="675730" y="4324276"/>
                  <a:pt x="678328" y="4321679"/>
                </a:cubicBezTo>
                <a:cubicBezTo>
                  <a:pt x="693917" y="4311291"/>
                  <a:pt x="712104" y="4298306"/>
                  <a:pt x="730291" y="4290515"/>
                </a:cubicBezTo>
                <a:lnTo>
                  <a:pt x="712336" y="4295832"/>
                </a:lnTo>
                <a:lnTo>
                  <a:pt x="714375" y="4297362"/>
                </a:lnTo>
                <a:cubicBezTo>
                  <a:pt x="714375" y="4297362"/>
                  <a:pt x="714375" y="4297362"/>
                  <a:pt x="712259" y="4297362"/>
                </a:cubicBezTo>
                <a:cubicBezTo>
                  <a:pt x="710142" y="4297362"/>
                  <a:pt x="710142" y="4297362"/>
                  <a:pt x="710142" y="4297362"/>
                </a:cubicBezTo>
                <a:cubicBezTo>
                  <a:pt x="708025" y="4297362"/>
                  <a:pt x="708025" y="4297362"/>
                  <a:pt x="708025" y="4297362"/>
                </a:cubicBezTo>
                <a:lnTo>
                  <a:pt x="708583" y="4296944"/>
                </a:lnTo>
                <a:lnTo>
                  <a:pt x="668910" y="4308694"/>
                </a:lnTo>
                <a:cubicBezTo>
                  <a:pt x="649099" y="4313239"/>
                  <a:pt x="630263" y="4316485"/>
                  <a:pt x="613375" y="4319082"/>
                </a:cubicBezTo>
                <a:cubicBezTo>
                  <a:pt x="600384" y="4321679"/>
                  <a:pt x="589991" y="4324276"/>
                  <a:pt x="579599" y="4324276"/>
                </a:cubicBezTo>
                <a:cubicBezTo>
                  <a:pt x="561412" y="4326873"/>
                  <a:pt x="545823" y="4326873"/>
                  <a:pt x="532832" y="4329470"/>
                </a:cubicBezTo>
                <a:cubicBezTo>
                  <a:pt x="517244" y="4329470"/>
                  <a:pt x="506851" y="4334665"/>
                  <a:pt x="501655" y="4339859"/>
                </a:cubicBezTo>
                <a:cubicBezTo>
                  <a:pt x="496458" y="4345053"/>
                  <a:pt x="496458" y="4352844"/>
                  <a:pt x="501655" y="4355441"/>
                </a:cubicBezTo>
                <a:cubicBezTo>
                  <a:pt x="501655" y="4358038"/>
                  <a:pt x="501655" y="4358038"/>
                  <a:pt x="501655" y="4358038"/>
                </a:cubicBezTo>
                <a:cubicBezTo>
                  <a:pt x="501655" y="4358038"/>
                  <a:pt x="499057" y="4358038"/>
                  <a:pt x="499057" y="4358038"/>
                </a:cubicBezTo>
                <a:cubicBezTo>
                  <a:pt x="493860" y="4352844"/>
                  <a:pt x="493860" y="4345053"/>
                  <a:pt x="501655" y="4337262"/>
                </a:cubicBezTo>
                <a:cubicBezTo>
                  <a:pt x="506851" y="4332068"/>
                  <a:pt x="517244" y="4326873"/>
                  <a:pt x="532832" y="4326873"/>
                </a:cubicBezTo>
                <a:cubicBezTo>
                  <a:pt x="535430" y="4326873"/>
                  <a:pt x="535430" y="4326873"/>
                  <a:pt x="538029" y="4326873"/>
                </a:cubicBezTo>
                <a:cubicBezTo>
                  <a:pt x="506851" y="4326873"/>
                  <a:pt x="475673" y="4319082"/>
                  <a:pt x="473075" y="4316485"/>
                </a:cubicBezTo>
                <a:cubicBezTo>
                  <a:pt x="473075" y="4311291"/>
                  <a:pt x="478272" y="4308694"/>
                  <a:pt x="504253" y="4316485"/>
                </a:cubicBezTo>
                <a:cubicBezTo>
                  <a:pt x="512047" y="4319082"/>
                  <a:pt x="522440" y="4321679"/>
                  <a:pt x="530234" y="4321679"/>
                </a:cubicBezTo>
                <a:cubicBezTo>
                  <a:pt x="553617" y="4324276"/>
                  <a:pt x="579599" y="4321679"/>
                  <a:pt x="613375" y="4316485"/>
                </a:cubicBezTo>
                <a:cubicBezTo>
                  <a:pt x="615973" y="4313888"/>
                  <a:pt x="621169" y="4313888"/>
                  <a:pt x="626365" y="4313888"/>
                </a:cubicBezTo>
                <a:cubicBezTo>
                  <a:pt x="605580" y="4313888"/>
                  <a:pt x="592589" y="4308694"/>
                  <a:pt x="582197" y="4306097"/>
                </a:cubicBezTo>
                <a:cubicBezTo>
                  <a:pt x="582197" y="4303500"/>
                  <a:pt x="579599" y="4303500"/>
                  <a:pt x="577001" y="4300903"/>
                </a:cubicBezTo>
                <a:cubicBezTo>
                  <a:pt x="571804" y="4295709"/>
                  <a:pt x="571804" y="4287917"/>
                  <a:pt x="574403" y="4285320"/>
                </a:cubicBezTo>
                <a:cubicBezTo>
                  <a:pt x="577001" y="4282723"/>
                  <a:pt x="577001" y="4282723"/>
                  <a:pt x="579599" y="4282723"/>
                </a:cubicBezTo>
                <a:cubicBezTo>
                  <a:pt x="582197" y="4282723"/>
                  <a:pt x="584795" y="4282723"/>
                  <a:pt x="587393" y="4285320"/>
                </a:cubicBezTo>
                <a:lnTo>
                  <a:pt x="587393" y="4290515"/>
                </a:lnTo>
                <a:cubicBezTo>
                  <a:pt x="587393" y="4290515"/>
                  <a:pt x="587393" y="4287917"/>
                  <a:pt x="584795" y="4285320"/>
                </a:cubicBezTo>
                <a:cubicBezTo>
                  <a:pt x="584795" y="4285320"/>
                  <a:pt x="582197" y="4282723"/>
                  <a:pt x="579599" y="4285320"/>
                </a:cubicBezTo>
                <a:cubicBezTo>
                  <a:pt x="577001" y="4285320"/>
                  <a:pt x="577001" y="4285320"/>
                  <a:pt x="577001" y="4285320"/>
                </a:cubicBezTo>
                <a:cubicBezTo>
                  <a:pt x="574403" y="4287917"/>
                  <a:pt x="571804" y="4295709"/>
                  <a:pt x="579599" y="4300903"/>
                </a:cubicBezTo>
                <a:cubicBezTo>
                  <a:pt x="579599" y="4300903"/>
                  <a:pt x="582197" y="4303500"/>
                  <a:pt x="584795" y="4303500"/>
                </a:cubicBezTo>
                <a:cubicBezTo>
                  <a:pt x="595188" y="4308694"/>
                  <a:pt x="613375" y="4313888"/>
                  <a:pt x="641954" y="4308694"/>
                </a:cubicBezTo>
                <a:cubicBezTo>
                  <a:pt x="675730" y="4300903"/>
                  <a:pt x="714702" y="4290515"/>
                  <a:pt x="753674" y="4274932"/>
                </a:cubicBezTo>
                <a:cubicBezTo>
                  <a:pt x="761468" y="4272335"/>
                  <a:pt x="766665" y="4269738"/>
                  <a:pt x="771861" y="4264544"/>
                </a:cubicBezTo>
                <a:cubicBezTo>
                  <a:pt x="691319" y="4295709"/>
                  <a:pt x="652347" y="4290515"/>
                  <a:pt x="636758" y="4274932"/>
                </a:cubicBezTo>
                <a:cubicBezTo>
                  <a:pt x="636758" y="4274932"/>
                  <a:pt x="634160" y="4272335"/>
                  <a:pt x="631561" y="4272335"/>
                </a:cubicBezTo>
                <a:cubicBezTo>
                  <a:pt x="623767" y="4261947"/>
                  <a:pt x="626365" y="4254156"/>
                  <a:pt x="628963" y="4248961"/>
                </a:cubicBezTo>
                <a:lnTo>
                  <a:pt x="637230" y="4247781"/>
                </a:lnTo>
                <a:lnTo>
                  <a:pt x="631561" y="4251559"/>
                </a:lnTo>
                <a:cubicBezTo>
                  <a:pt x="628963" y="4254156"/>
                  <a:pt x="626365" y="4261947"/>
                  <a:pt x="634160" y="4269738"/>
                </a:cubicBezTo>
                <a:cubicBezTo>
                  <a:pt x="636758" y="4272335"/>
                  <a:pt x="636758" y="4272335"/>
                  <a:pt x="639356" y="4274932"/>
                </a:cubicBezTo>
                <a:cubicBezTo>
                  <a:pt x="654945" y="4290515"/>
                  <a:pt x="701711" y="4295709"/>
                  <a:pt x="810833" y="4246364"/>
                </a:cubicBezTo>
                <a:cubicBezTo>
                  <a:pt x="831618" y="4235976"/>
                  <a:pt x="852403" y="4225588"/>
                  <a:pt x="873188" y="4215200"/>
                </a:cubicBezTo>
                <a:cubicBezTo>
                  <a:pt x="867992" y="4215200"/>
                  <a:pt x="865394" y="4217797"/>
                  <a:pt x="860197" y="4220394"/>
                </a:cubicBezTo>
                <a:cubicBezTo>
                  <a:pt x="816029" y="4233379"/>
                  <a:pt x="764066" y="4238573"/>
                  <a:pt x="730291" y="4210006"/>
                </a:cubicBezTo>
                <a:cubicBezTo>
                  <a:pt x="714702" y="4197020"/>
                  <a:pt x="706907" y="4176244"/>
                  <a:pt x="706907" y="4158064"/>
                </a:cubicBezTo>
                <a:cubicBezTo>
                  <a:pt x="709506" y="4139885"/>
                  <a:pt x="725094" y="4126899"/>
                  <a:pt x="738085" y="4121705"/>
                </a:cubicBezTo>
                <a:cubicBezTo>
                  <a:pt x="740683" y="4121705"/>
                  <a:pt x="740683" y="4121705"/>
                  <a:pt x="743281" y="4121705"/>
                </a:cubicBezTo>
                <a:cubicBezTo>
                  <a:pt x="764066" y="4116511"/>
                  <a:pt x="782253" y="4132094"/>
                  <a:pt x="782253" y="4147676"/>
                </a:cubicBezTo>
                <a:cubicBezTo>
                  <a:pt x="782253" y="4168452"/>
                  <a:pt x="761468" y="4178841"/>
                  <a:pt x="745879" y="4168452"/>
                </a:cubicBezTo>
                <a:cubicBezTo>
                  <a:pt x="732889" y="4160661"/>
                  <a:pt x="738085" y="4152870"/>
                  <a:pt x="738085" y="4152870"/>
                </a:cubicBezTo>
                <a:cubicBezTo>
                  <a:pt x="738085" y="4152870"/>
                  <a:pt x="738085" y="4160661"/>
                  <a:pt x="751076" y="4160661"/>
                </a:cubicBezTo>
                <a:cubicBezTo>
                  <a:pt x="764066" y="4160661"/>
                  <a:pt x="771861" y="4145079"/>
                  <a:pt x="761468" y="4132094"/>
                </a:cubicBezTo>
                <a:cubicBezTo>
                  <a:pt x="756272" y="4124302"/>
                  <a:pt x="748478" y="4124302"/>
                  <a:pt x="743281" y="4124302"/>
                </a:cubicBezTo>
                <a:cubicBezTo>
                  <a:pt x="740683" y="4124302"/>
                  <a:pt x="740683" y="4124302"/>
                  <a:pt x="740683" y="4124302"/>
                </a:cubicBezTo>
                <a:cubicBezTo>
                  <a:pt x="725094" y="4129497"/>
                  <a:pt x="712104" y="4142482"/>
                  <a:pt x="712104" y="4158064"/>
                </a:cubicBezTo>
                <a:cubicBezTo>
                  <a:pt x="712104" y="4176244"/>
                  <a:pt x="719898" y="4194423"/>
                  <a:pt x="735487" y="4204811"/>
                </a:cubicBezTo>
                <a:cubicBezTo>
                  <a:pt x="764066" y="4230782"/>
                  <a:pt x="816029" y="4228185"/>
                  <a:pt x="857599" y="4212603"/>
                </a:cubicBezTo>
                <a:cubicBezTo>
                  <a:pt x="896571" y="4199617"/>
                  <a:pt x="930347" y="4181438"/>
                  <a:pt x="964123" y="4163258"/>
                </a:cubicBezTo>
                <a:cubicBezTo>
                  <a:pt x="977113" y="4158064"/>
                  <a:pt x="987506" y="4150273"/>
                  <a:pt x="1000497" y="4145079"/>
                </a:cubicBezTo>
                <a:cubicBezTo>
                  <a:pt x="995300" y="4145079"/>
                  <a:pt x="992702" y="4142482"/>
                  <a:pt x="990104" y="4142482"/>
                </a:cubicBezTo>
                <a:cubicBezTo>
                  <a:pt x="979712" y="4145079"/>
                  <a:pt x="969319" y="4145079"/>
                  <a:pt x="956328" y="4147676"/>
                </a:cubicBezTo>
                <a:cubicBezTo>
                  <a:pt x="938141" y="4147676"/>
                  <a:pt x="919954" y="4147676"/>
                  <a:pt x="904366" y="4139885"/>
                </a:cubicBezTo>
                <a:cubicBezTo>
                  <a:pt x="886179" y="4132094"/>
                  <a:pt x="875786" y="4119108"/>
                  <a:pt x="870590" y="4103526"/>
                </a:cubicBezTo>
                <a:cubicBezTo>
                  <a:pt x="865394" y="4090541"/>
                  <a:pt x="862796" y="4074958"/>
                  <a:pt x="870590" y="4061973"/>
                </a:cubicBezTo>
                <a:cubicBezTo>
                  <a:pt x="875786" y="4056779"/>
                  <a:pt x="880982" y="4051585"/>
                  <a:pt x="888777" y="4048988"/>
                </a:cubicBezTo>
                <a:cubicBezTo>
                  <a:pt x="893973" y="4046390"/>
                  <a:pt x="899169" y="4043793"/>
                  <a:pt x="906964" y="4043793"/>
                </a:cubicBezTo>
                <a:cubicBezTo>
                  <a:pt x="932945" y="4041196"/>
                  <a:pt x="953730" y="4067167"/>
                  <a:pt x="938141" y="4085346"/>
                </a:cubicBezTo>
                <a:cubicBezTo>
                  <a:pt x="919954" y="4103526"/>
                  <a:pt x="909562" y="4098332"/>
                  <a:pt x="909562" y="4098332"/>
                </a:cubicBezTo>
                <a:cubicBezTo>
                  <a:pt x="940740" y="4080152"/>
                  <a:pt x="919954" y="4051585"/>
                  <a:pt x="901768" y="4048988"/>
                </a:cubicBezTo>
                <a:cubicBezTo>
                  <a:pt x="891375" y="4048988"/>
                  <a:pt x="883581" y="4054182"/>
                  <a:pt x="878384" y="4059376"/>
                </a:cubicBezTo>
                <a:cubicBezTo>
                  <a:pt x="878384" y="4061973"/>
                  <a:pt x="875786" y="4061973"/>
                  <a:pt x="875786" y="4064570"/>
                </a:cubicBezTo>
                <a:cubicBezTo>
                  <a:pt x="867992" y="4074958"/>
                  <a:pt x="867992" y="4090541"/>
                  <a:pt x="873188" y="4103526"/>
                </a:cubicBezTo>
                <a:cubicBezTo>
                  <a:pt x="880982" y="4116511"/>
                  <a:pt x="891375" y="4126899"/>
                  <a:pt x="906964" y="4134691"/>
                </a:cubicBezTo>
                <a:cubicBezTo>
                  <a:pt x="919954" y="4139885"/>
                  <a:pt x="938141" y="4142482"/>
                  <a:pt x="956328" y="4139885"/>
                </a:cubicBezTo>
                <a:cubicBezTo>
                  <a:pt x="964123" y="4139885"/>
                  <a:pt x="974515" y="4139885"/>
                  <a:pt x="982310" y="4137288"/>
                </a:cubicBezTo>
                <a:cubicBezTo>
                  <a:pt x="979712" y="4134691"/>
                  <a:pt x="979712" y="4134691"/>
                  <a:pt x="977113" y="4132094"/>
                </a:cubicBezTo>
                <a:cubicBezTo>
                  <a:pt x="969319" y="4126899"/>
                  <a:pt x="964123" y="4119108"/>
                  <a:pt x="958927" y="4108720"/>
                </a:cubicBezTo>
                <a:cubicBezTo>
                  <a:pt x="948534" y="4090541"/>
                  <a:pt x="953730" y="4069764"/>
                  <a:pt x="966721" y="4056779"/>
                </a:cubicBezTo>
                <a:cubicBezTo>
                  <a:pt x="977113" y="4046390"/>
                  <a:pt x="992702" y="4038599"/>
                  <a:pt x="1005693" y="4038599"/>
                </a:cubicBezTo>
                <a:close/>
                <a:moveTo>
                  <a:pt x="1725233" y="4030362"/>
                </a:moveTo>
                <a:cubicBezTo>
                  <a:pt x="1761607" y="4030362"/>
                  <a:pt x="1797981" y="4045945"/>
                  <a:pt x="1829158" y="4071915"/>
                </a:cubicBezTo>
                <a:cubicBezTo>
                  <a:pt x="1797981" y="4045945"/>
                  <a:pt x="1761607" y="4032959"/>
                  <a:pt x="1725233" y="4032959"/>
                </a:cubicBezTo>
                <a:cubicBezTo>
                  <a:pt x="1683663" y="4030362"/>
                  <a:pt x="1649887" y="4048542"/>
                  <a:pt x="1631700" y="4069318"/>
                </a:cubicBezTo>
                <a:cubicBezTo>
                  <a:pt x="1618709" y="4084901"/>
                  <a:pt x="1610915" y="4100483"/>
                  <a:pt x="1616111" y="4108274"/>
                </a:cubicBezTo>
                <a:cubicBezTo>
                  <a:pt x="1616111" y="4108274"/>
                  <a:pt x="1618709" y="4110871"/>
                  <a:pt x="1618709" y="4113468"/>
                </a:cubicBezTo>
                <a:cubicBezTo>
                  <a:pt x="1616111" y="4110871"/>
                  <a:pt x="1613513" y="4108274"/>
                  <a:pt x="1613513" y="4108274"/>
                </a:cubicBezTo>
                <a:cubicBezTo>
                  <a:pt x="1608317" y="4100483"/>
                  <a:pt x="1616111" y="4084901"/>
                  <a:pt x="1631700" y="4066721"/>
                </a:cubicBezTo>
                <a:cubicBezTo>
                  <a:pt x="1649887" y="4048542"/>
                  <a:pt x="1683663" y="4027765"/>
                  <a:pt x="1725233" y="4030362"/>
                </a:cubicBezTo>
                <a:close/>
                <a:moveTo>
                  <a:pt x="2185103" y="4001795"/>
                </a:moveTo>
                <a:cubicBezTo>
                  <a:pt x="2208486" y="4006989"/>
                  <a:pt x="2224075" y="4012183"/>
                  <a:pt x="2234467" y="4022571"/>
                </a:cubicBezTo>
                <a:cubicBezTo>
                  <a:pt x="2257851" y="4043348"/>
                  <a:pt x="2260449" y="4074512"/>
                  <a:pt x="2244860" y="4090095"/>
                </a:cubicBezTo>
                <a:cubicBezTo>
                  <a:pt x="2257851" y="4074512"/>
                  <a:pt x="2257851" y="4043348"/>
                  <a:pt x="2231869" y="4025168"/>
                </a:cubicBezTo>
                <a:cubicBezTo>
                  <a:pt x="2221477" y="4014780"/>
                  <a:pt x="2205888" y="4006989"/>
                  <a:pt x="2185103" y="4004392"/>
                </a:cubicBezTo>
                <a:cubicBezTo>
                  <a:pt x="2127944" y="3996601"/>
                  <a:pt x="2083775" y="4027765"/>
                  <a:pt x="2052598" y="4061527"/>
                </a:cubicBezTo>
                <a:cubicBezTo>
                  <a:pt x="2039607" y="4074512"/>
                  <a:pt x="2031813" y="4087498"/>
                  <a:pt x="2024018" y="4097886"/>
                </a:cubicBezTo>
                <a:cubicBezTo>
                  <a:pt x="2039607" y="4077110"/>
                  <a:pt x="2060392" y="4058930"/>
                  <a:pt x="2081177" y="4051139"/>
                </a:cubicBezTo>
                <a:cubicBezTo>
                  <a:pt x="2101962" y="4045945"/>
                  <a:pt x="2122747" y="4053736"/>
                  <a:pt x="2133140" y="4064124"/>
                </a:cubicBezTo>
                <a:cubicBezTo>
                  <a:pt x="2138336" y="4069318"/>
                  <a:pt x="2140934" y="4074512"/>
                  <a:pt x="2140934" y="4079707"/>
                </a:cubicBezTo>
                <a:cubicBezTo>
                  <a:pt x="2148729" y="4103080"/>
                  <a:pt x="2127944" y="4123857"/>
                  <a:pt x="2109757" y="4123857"/>
                </a:cubicBezTo>
                <a:cubicBezTo>
                  <a:pt x="2091570" y="4126454"/>
                  <a:pt x="2078579" y="4103080"/>
                  <a:pt x="2088972" y="4090095"/>
                </a:cubicBezTo>
                <a:cubicBezTo>
                  <a:pt x="2096766" y="4079707"/>
                  <a:pt x="2107159" y="4082304"/>
                  <a:pt x="2107159" y="4082304"/>
                </a:cubicBezTo>
                <a:cubicBezTo>
                  <a:pt x="2094168" y="4090095"/>
                  <a:pt x="2104561" y="4110871"/>
                  <a:pt x="2120149" y="4108274"/>
                </a:cubicBezTo>
                <a:cubicBezTo>
                  <a:pt x="2130542" y="4108274"/>
                  <a:pt x="2135738" y="4103080"/>
                  <a:pt x="2138336" y="4097886"/>
                </a:cubicBezTo>
                <a:cubicBezTo>
                  <a:pt x="2140934" y="4087498"/>
                  <a:pt x="2140934" y="4074512"/>
                  <a:pt x="2130542" y="4066721"/>
                </a:cubicBezTo>
                <a:cubicBezTo>
                  <a:pt x="2120149" y="4056333"/>
                  <a:pt x="2101962" y="4051139"/>
                  <a:pt x="2083775" y="4056333"/>
                </a:cubicBezTo>
                <a:cubicBezTo>
                  <a:pt x="2047402" y="4069318"/>
                  <a:pt x="2021420" y="4110871"/>
                  <a:pt x="1992841" y="4149827"/>
                </a:cubicBezTo>
                <a:cubicBezTo>
                  <a:pt x="2003233" y="4142036"/>
                  <a:pt x="2013626" y="4131648"/>
                  <a:pt x="2026616" y="4126454"/>
                </a:cubicBezTo>
                <a:cubicBezTo>
                  <a:pt x="2026616" y="4126454"/>
                  <a:pt x="2037009" y="4121260"/>
                  <a:pt x="2047402" y="4129051"/>
                </a:cubicBezTo>
                <a:cubicBezTo>
                  <a:pt x="2047402" y="4129051"/>
                  <a:pt x="2047402" y="4131648"/>
                  <a:pt x="2047402" y="4131648"/>
                </a:cubicBezTo>
                <a:cubicBezTo>
                  <a:pt x="2055196" y="4136842"/>
                  <a:pt x="2052598" y="4144633"/>
                  <a:pt x="2050000" y="4147230"/>
                </a:cubicBezTo>
                <a:cubicBezTo>
                  <a:pt x="2047402" y="4149827"/>
                  <a:pt x="2042205" y="4152424"/>
                  <a:pt x="2039607" y="4152424"/>
                </a:cubicBezTo>
                <a:cubicBezTo>
                  <a:pt x="2037009" y="4152424"/>
                  <a:pt x="2034411" y="4149827"/>
                  <a:pt x="2034411" y="4149827"/>
                </a:cubicBezTo>
                <a:cubicBezTo>
                  <a:pt x="2029215" y="4144633"/>
                  <a:pt x="2029215" y="4139439"/>
                  <a:pt x="2031813" y="4136842"/>
                </a:cubicBezTo>
                <a:cubicBezTo>
                  <a:pt x="2034411" y="4136842"/>
                  <a:pt x="2034411" y="4134245"/>
                  <a:pt x="2034411" y="4134245"/>
                </a:cubicBezTo>
                <a:cubicBezTo>
                  <a:pt x="2037009" y="4134245"/>
                  <a:pt x="2037009" y="4134245"/>
                  <a:pt x="2039607" y="4134245"/>
                </a:cubicBezTo>
                <a:cubicBezTo>
                  <a:pt x="2039607" y="4136842"/>
                  <a:pt x="2039607" y="4136842"/>
                  <a:pt x="2039607" y="4139439"/>
                </a:cubicBezTo>
                <a:cubicBezTo>
                  <a:pt x="2037009" y="4139439"/>
                  <a:pt x="2037009" y="4139439"/>
                  <a:pt x="2034411" y="4139439"/>
                </a:cubicBezTo>
                <a:cubicBezTo>
                  <a:pt x="2031813" y="4142036"/>
                  <a:pt x="2031813" y="4144633"/>
                  <a:pt x="2034411" y="4147230"/>
                </a:cubicBezTo>
                <a:cubicBezTo>
                  <a:pt x="2037009" y="4147230"/>
                  <a:pt x="2037009" y="4149827"/>
                  <a:pt x="2039607" y="4149827"/>
                </a:cubicBezTo>
                <a:cubicBezTo>
                  <a:pt x="2042205" y="4149827"/>
                  <a:pt x="2044803" y="4149827"/>
                  <a:pt x="2047402" y="4147230"/>
                </a:cubicBezTo>
                <a:cubicBezTo>
                  <a:pt x="2050000" y="4142036"/>
                  <a:pt x="2052598" y="4139439"/>
                  <a:pt x="2047402" y="4134245"/>
                </a:cubicBezTo>
                <a:cubicBezTo>
                  <a:pt x="2047402" y="4131648"/>
                  <a:pt x="2044803" y="4131648"/>
                  <a:pt x="2044803" y="4131648"/>
                </a:cubicBezTo>
                <a:cubicBezTo>
                  <a:pt x="2042205" y="4126454"/>
                  <a:pt x="2037009" y="4126454"/>
                  <a:pt x="2031813" y="4126454"/>
                </a:cubicBezTo>
                <a:cubicBezTo>
                  <a:pt x="2029215" y="4126454"/>
                  <a:pt x="2026616" y="4129051"/>
                  <a:pt x="2026616" y="4129051"/>
                </a:cubicBezTo>
                <a:cubicBezTo>
                  <a:pt x="2013626" y="4134245"/>
                  <a:pt x="2000635" y="4144633"/>
                  <a:pt x="1990243" y="4155021"/>
                </a:cubicBezTo>
                <a:cubicBezTo>
                  <a:pt x="1987644" y="4157619"/>
                  <a:pt x="1987644" y="4160216"/>
                  <a:pt x="1985046" y="4160216"/>
                </a:cubicBezTo>
                <a:cubicBezTo>
                  <a:pt x="1974654" y="4178395"/>
                  <a:pt x="1964261" y="4193977"/>
                  <a:pt x="1953869" y="4212157"/>
                </a:cubicBezTo>
                <a:cubicBezTo>
                  <a:pt x="1959065" y="4204366"/>
                  <a:pt x="1964261" y="4201769"/>
                  <a:pt x="1972056" y="4199172"/>
                </a:cubicBezTo>
                <a:cubicBezTo>
                  <a:pt x="1964261" y="4201769"/>
                  <a:pt x="1956467" y="4209560"/>
                  <a:pt x="1951271" y="4217351"/>
                </a:cubicBezTo>
                <a:cubicBezTo>
                  <a:pt x="1948672" y="4217351"/>
                  <a:pt x="1948672" y="4219948"/>
                  <a:pt x="1946074" y="4222545"/>
                </a:cubicBezTo>
                <a:cubicBezTo>
                  <a:pt x="1933084" y="4243322"/>
                  <a:pt x="1917495" y="4266695"/>
                  <a:pt x="1901906" y="4290069"/>
                </a:cubicBezTo>
                <a:lnTo>
                  <a:pt x="1897362" y="4295774"/>
                </a:lnTo>
                <a:lnTo>
                  <a:pt x="1897592" y="4295774"/>
                </a:lnTo>
                <a:cubicBezTo>
                  <a:pt x="1900238" y="4295774"/>
                  <a:pt x="1900238" y="4295774"/>
                  <a:pt x="1900238" y="4297362"/>
                </a:cubicBezTo>
                <a:cubicBezTo>
                  <a:pt x="1900238" y="4297362"/>
                  <a:pt x="1900238" y="4297362"/>
                  <a:pt x="1897592" y="4297362"/>
                </a:cubicBezTo>
                <a:lnTo>
                  <a:pt x="1896097" y="4297362"/>
                </a:lnTo>
                <a:lnTo>
                  <a:pt x="1848644" y="4356943"/>
                </a:lnTo>
                <a:cubicBezTo>
                  <a:pt x="1829808" y="4377720"/>
                  <a:pt x="1809672" y="4396548"/>
                  <a:pt x="1787588" y="4412131"/>
                </a:cubicBezTo>
                <a:cubicBezTo>
                  <a:pt x="1761607" y="4430310"/>
                  <a:pt x="1733027" y="4443296"/>
                  <a:pt x="1704448" y="4448490"/>
                </a:cubicBezTo>
                <a:cubicBezTo>
                  <a:pt x="1712242" y="4448490"/>
                  <a:pt x="1720037" y="4445893"/>
                  <a:pt x="1727831" y="4443296"/>
                </a:cubicBezTo>
                <a:lnTo>
                  <a:pt x="1743882" y="4442293"/>
                </a:lnTo>
                <a:lnTo>
                  <a:pt x="1748460" y="4441264"/>
                </a:lnTo>
                <a:cubicBezTo>
                  <a:pt x="1754603" y="4440611"/>
                  <a:pt x="1760422" y="4440611"/>
                  <a:pt x="1766888" y="4440611"/>
                </a:cubicBezTo>
                <a:lnTo>
                  <a:pt x="1766036" y="4440909"/>
                </a:lnTo>
                <a:lnTo>
                  <a:pt x="1769401" y="4440699"/>
                </a:lnTo>
                <a:cubicBezTo>
                  <a:pt x="1800579" y="4425116"/>
                  <a:pt x="1831756" y="4409534"/>
                  <a:pt x="1862934" y="4391354"/>
                </a:cubicBezTo>
                <a:cubicBezTo>
                  <a:pt x="1875925" y="4383563"/>
                  <a:pt x="1888915" y="4375772"/>
                  <a:pt x="1901906" y="4367981"/>
                </a:cubicBezTo>
                <a:cubicBezTo>
                  <a:pt x="1927887" y="4344607"/>
                  <a:pt x="1912299" y="4323831"/>
                  <a:pt x="1896710" y="4331622"/>
                </a:cubicBezTo>
                <a:cubicBezTo>
                  <a:pt x="1878523" y="4339413"/>
                  <a:pt x="1891513" y="4357592"/>
                  <a:pt x="1891513" y="4357592"/>
                </a:cubicBezTo>
                <a:cubicBezTo>
                  <a:pt x="1878523" y="4354995"/>
                  <a:pt x="1875925" y="4339413"/>
                  <a:pt x="1875925" y="4339413"/>
                </a:cubicBezTo>
                <a:cubicBezTo>
                  <a:pt x="1873327" y="4318636"/>
                  <a:pt x="1907102" y="4303054"/>
                  <a:pt x="1920093" y="4329025"/>
                </a:cubicBezTo>
                <a:cubicBezTo>
                  <a:pt x="1927887" y="4344607"/>
                  <a:pt x="1917495" y="4357592"/>
                  <a:pt x="1909700" y="4365384"/>
                </a:cubicBezTo>
                <a:cubicBezTo>
                  <a:pt x="1912299" y="4362787"/>
                  <a:pt x="1917495" y="4360190"/>
                  <a:pt x="1920093" y="4357592"/>
                </a:cubicBezTo>
                <a:cubicBezTo>
                  <a:pt x="1922691" y="4357592"/>
                  <a:pt x="1922691" y="4357592"/>
                  <a:pt x="1925289" y="4354995"/>
                </a:cubicBezTo>
                <a:cubicBezTo>
                  <a:pt x="1930485" y="4347204"/>
                  <a:pt x="1938280" y="4339413"/>
                  <a:pt x="1943476" y="4329025"/>
                </a:cubicBezTo>
                <a:cubicBezTo>
                  <a:pt x="1938280" y="4339413"/>
                  <a:pt x="1933084" y="4347204"/>
                  <a:pt x="1927887" y="4354995"/>
                </a:cubicBezTo>
                <a:cubicBezTo>
                  <a:pt x="1961663" y="4336816"/>
                  <a:pt x="1992841" y="4321234"/>
                  <a:pt x="2024018" y="4308248"/>
                </a:cubicBezTo>
                <a:cubicBezTo>
                  <a:pt x="2026616" y="4308248"/>
                  <a:pt x="2029215" y="4305651"/>
                  <a:pt x="2031813" y="4305651"/>
                </a:cubicBezTo>
                <a:cubicBezTo>
                  <a:pt x="2037009" y="4303054"/>
                  <a:pt x="2042205" y="4300457"/>
                  <a:pt x="2047402" y="4297860"/>
                </a:cubicBezTo>
                <a:cubicBezTo>
                  <a:pt x="2065589" y="4290069"/>
                  <a:pt x="2086374" y="4277083"/>
                  <a:pt x="2101962" y="4266695"/>
                </a:cubicBezTo>
                <a:cubicBezTo>
                  <a:pt x="2088972" y="4277083"/>
                  <a:pt x="2068187" y="4290069"/>
                  <a:pt x="2052598" y="4297860"/>
                </a:cubicBezTo>
                <a:cubicBezTo>
                  <a:pt x="2094168" y="4284875"/>
                  <a:pt x="2133140" y="4274486"/>
                  <a:pt x="2169514" y="4269292"/>
                </a:cubicBezTo>
                <a:cubicBezTo>
                  <a:pt x="2182505" y="4266695"/>
                  <a:pt x="2192897" y="4266695"/>
                  <a:pt x="2203290" y="4264098"/>
                </a:cubicBezTo>
                <a:cubicBezTo>
                  <a:pt x="2218878" y="4261501"/>
                  <a:pt x="2237065" y="4261501"/>
                  <a:pt x="2250056" y="4261501"/>
                </a:cubicBezTo>
                <a:cubicBezTo>
                  <a:pt x="2247458" y="4261501"/>
                  <a:pt x="2244860" y="4261501"/>
                  <a:pt x="2244860" y="4264098"/>
                </a:cubicBezTo>
                <a:cubicBezTo>
                  <a:pt x="2276037" y="4261501"/>
                  <a:pt x="2307215" y="4269292"/>
                  <a:pt x="2307215" y="4271889"/>
                </a:cubicBezTo>
                <a:cubicBezTo>
                  <a:pt x="2309813" y="4277083"/>
                  <a:pt x="2302019" y="4279681"/>
                  <a:pt x="2278636" y="4271889"/>
                </a:cubicBezTo>
                <a:cubicBezTo>
                  <a:pt x="2270841" y="4269292"/>
                  <a:pt x="2260449" y="4266695"/>
                  <a:pt x="2250056" y="4266695"/>
                </a:cubicBezTo>
                <a:cubicBezTo>
                  <a:pt x="2229271" y="4266695"/>
                  <a:pt x="2200692" y="4266695"/>
                  <a:pt x="2169514" y="4271889"/>
                </a:cubicBezTo>
                <a:cubicBezTo>
                  <a:pt x="2164318" y="4274486"/>
                  <a:pt x="2159121" y="4274486"/>
                  <a:pt x="2153925" y="4274486"/>
                </a:cubicBezTo>
                <a:cubicBezTo>
                  <a:pt x="2174710" y="4274486"/>
                  <a:pt x="2190299" y="4279681"/>
                  <a:pt x="2198093" y="4282278"/>
                </a:cubicBezTo>
                <a:cubicBezTo>
                  <a:pt x="2200692" y="4284875"/>
                  <a:pt x="2203290" y="4284875"/>
                  <a:pt x="2203290" y="4287472"/>
                </a:cubicBezTo>
                <a:cubicBezTo>
                  <a:pt x="2200692" y="4287472"/>
                  <a:pt x="2200692" y="4287472"/>
                  <a:pt x="2198093" y="4284875"/>
                </a:cubicBezTo>
                <a:cubicBezTo>
                  <a:pt x="2187701" y="4279681"/>
                  <a:pt x="2169514" y="4274486"/>
                  <a:pt x="2140934" y="4279681"/>
                </a:cubicBezTo>
                <a:cubicBezTo>
                  <a:pt x="2104561" y="4287472"/>
                  <a:pt x="2068187" y="4297860"/>
                  <a:pt x="2026616" y="4316039"/>
                </a:cubicBezTo>
                <a:cubicBezTo>
                  <a:pt x="2021420" y="4318636"/>
                  <a:pt x="2016224" y="4321234"/>
                  <a:pt x="2008430" y="4323831"/>
                </a:cubicBezTo>
                <a:cubicBezTo>
                  <a:pt x="2091570" y="4292666"/>
                  <a:pt x="2127944" y="4297860"/>
                  <a:pt x="2146131" y="4313442"/>
                </a:cubicBezTo>
                <a:cubicBezTo>
                  <a:pt x="2146131" y="4313442"/>
                  <a:pt x="2148729" y="4316039"/>
                  <a:pt x="2148729" y="4316039"/>
                </a:cubicBezTo>
                <a:cubicBezTo>
                  <a:pt x="2156523" y="4326428"/>
                  <a:pt x="2156523" y="4334219"/>
                  <a:pt x="2151327" y="4339413"/>
                </a:cubicBezTo>
                <a:cubicBezTo>
                  <a:pt x="2148729" y="4344607"/>
                  <a:pt x="2140934" y="4344607"/>
                  <a:pt x="2135738" y="4342010"/>
                </a:cubicBezTo>
                <a:cubicBezTo>
                  <a:pt x="2133140" y="4339413"/>
                  <a:pt x="2133140" y="4336816"/>
                  <a:pt x="2133140" y="4334219"/>
                </a:cubicBezTo>
                <a:cubicBezTo>
                  <a:pt x="2133140" y="4331622"/>
                  <a:pt x="2133140" y="4331622"/>
                  <a:pt x="2135738" y="4329025"/>
                </a:cubicBezTo>
                <a:cubicBezTo>
                  <a:pt x="2135738" y="4329025"/>
                  <a:pt x="2138336" y="4329025"/>
                  <a:pt x="2140934" y="4329025"/>
                </a:cubicBezTo>
                <a:cubicBezTo>
                  <a:pt x="2140934" y="4329025"/>
                  <a:pt x="2140934" y="4331622"/>
                  <a:pt x="2140934" y="4334219"/>
                </a:cubicBezTo>
                <a:cubicBezTo>
                  <a:pt x="2138336" y="4334219"/>
                  <a:pt x="2135738" y="4334219"/>
                  <a:pt x="2135738" y="4334219"/>
                </a:cubicBezTo>
                <a:cubicBezTo>
                  <a:pt x="2133140" y="4334219"/>
                  <a:pt x="2133140" y="4336816"/>
                  <a:pt x="2138336" y="4339413"/>
                </a:cubicBezTo>
                <a:cubicBezTo>
                  <a:pt x="2138336" y="4342010"/>
                  <a:pt x="2140934" y="4342010"/>
                  <a:pt x="2143533" y="4342010"/>
                </a:cubicBezTo>
                <a:cubicBezTo>
                  <a:pt x="2146131" y="4342010"/>
                  <a:pt x="2148729" y="4339413"/>
                  <a:pt x="2151327" y="4336816"/>
                </a:cubicBezTo>
                <a:cubicBezTo>
                  <a:pt x="2153925" y="4334219"/>
                  <a:pt x="2156523" y="4329025"/>
                  <a:pt x="2148729" y="4318636"/>
                </a:cubicBezTo>
                <a:cubicBezTo>
                  <a:pt x="2146131" y="4316039"/>
                  <a:pt x="2146131" y="4316039"/>
                  <a:pt x="2143533" y="4313442"/>
                </a:cubicBezTo>
                <a:cubicBezTo>
                  <a:pt x="2125346" y="4297860"/>
                  <a:pt x="2081177" y="4292666"/>
                  <a:pt x="1972056" y="4342010"/>
                </a:cubicBezTo>
                <a:cubicBezTo>
                  <a:pt x="1951271" y="4352398"/>
                  <a:pt x="1930485" y="4362787"/>
                  <a:pt x="1907102" y="4375772"/>
                </a:cubicBezTo>
                <a:cubicBezTo>
                  <a:pt x="1912299" y="4373175"/>
                  <a:pt x="1917495" y="4370578"/>
                  <a:pt x="1922691" y="4370578"/>
                </a:cubicBezTo>
                <a:cubicBezTo>
                  <a:pt x="1966859" y="4354995"/>
                  <a:pt x="2018822" y="4349801"/>
                  <a:pt x="2050000" y="4378369"/>
                </a:cubicBezTo>
                <a:cubicBezTo>
                  <a:pt x="2065589" y="4393951"/>
                  <a:pt x="2075981" y="4412131"/>
                  <a:pt x="2073383" y="4430310"/>
                </a:cubicBezTo>
                <a:cubicBezTo>
                  <a:pt x="2073383" y="4448490"/>
                  <a:pt x="2057794" y="4461475"/>
                  <a:pt x="2042205" y="4466669"/>
                </a:cubicBezTo>
                <a:cubicBezTo>
                  <a:pt x="2042205" y="4466669"/>
                  <a:pt x="2039607" y="4466669"/>
                  <a:pt x="2039607" y="4466669"/>
                </a:cubicBezTo>
                <a:cubicBezTo>
                  <a:pt x="2018822" y="4471863"/>
                  <a:pt x="2000635" y="4456281"/>
                  <a:pt x="2000635" y="4440699"/>
                </a:cubicBezTo>
                <a:cubicBezTo>
                  <a:pt x="2000635" y="4419922"/>
                  <a:pt x="2021420" y="4409534"/>
                  <a:pt x="2034411" y="4419922"/>
                </a:cubicBezTo>
                <a:cubicBezTo>
                  <a:pt x="2047402" y="4427713"/>
                  <a:pt x="2044803" y="4435504"/>
                  <a:pt x="2044803" y="4435504"/>
                </a:cubicBezTo>
                <a:cubicBezTo>
                  <a:pt x="2044803" y="4435504"/>
                  <a:pt x="2044803" y="4430310"/>
                  <a:pt x="2031813" y="4427713"/>
                </a:cubicBezTo>
                <a:cubicBezTo>
                  <a:pt x="2018822" y="4427713"/>
                  <a:pt x="2008430" y="4443296"/>
                  <a:pt x="2018822" y="4456281"/>
                </a:cubicBezTo>
                <a:cubicBezTo>
                  <a:pt x="2026616" y="4464072"/>
                  <a:pt x="2034411" y="4464072"/>
                  <a:pt x="2039607" y="4464072"/>
                </a:cubicBezTo>
                <a:cubicBezTo>
                  <a:pt x="2039607" y="4464072"/>
                  <a:pt x="2042205" y="4464072"/>
                  <a:pt x="2042205" y="4464072"/>
                </a:cubicBezTo>
                <a:cubicBezTo>
                  <a:pt x="2055196" y="4458878"/>
                  <a:pt x="2068187" y="4445893"/>
                  <a:pt x="2070785" y="4430310"/>
                </a:cubicBezTo>
                <a:cubicBezTo>
                  <a:pt x="2070785" y="4412131"/>
                  <a:pt x="2062990" y="4393951"/>
                  <a:pt x="2047402" y="4383563"/>
                </a:cubicBezTo>
                <a:cubicBezTo>
                  <a:pt x="2016224" y="4357592"/>
                  <a:pt x="1966859" y="4360190"/>
                  <a:pt x="1925289" y="4375772"/>
                </a:cubicBezTo>
                <a:cubicBezTo>
                  <a:pt x="1883719" y="4388757"/>
                  <a:pt x="1849943" y="4406937"/>
                  <a:pt x="1818766" y="4425116"/>
                </a:cubicBezTo>
                <a:cubicBezTo>
                  <a:pt x="1805775" y="4430310"/>
                  <a:pt x="1795382" y="4438101"/>
                  <a:pt x="1782392" y="4443296"/>
                </a:cubicBezTo>
                <a:cubicBezTo>
                  <a:pt x="1784990" y="4443296"/>
                  <a:pt x="1787588" y="4445893"/>
                  <a:pt x="1792784" y="4445893"/>
                </a:cubicBezTo>
                <a:cubicBezTo>
                  <a:pt x="1803177" y="4443296"/>
                  <a:pt x="1813569" y="4443296"/>
                  <a:pt x="1826560" y="4440699"/>
                </a:cubicBezTo>
                <a:cubicBezTo>
                  <a:pt x="1844747" y="4440699"/>
                  <a:pt x="1862934" y="4443296"/>
                  <a:pt x="1878523" y="4448490"/>
                </a:cubicBezTo>
                <a:cubicBezTo>
                  <a:pt x="1894112" y="4456281"/>
                  <a:pt x="1907102" y="4469266"/>
                  <a:pt x="1912299" y="4484849"/>
                </a:cubicBezTo>
                <a:cubicBezTo>
                  <a:pt x="1917495" y="4497834"/>
                  <a:pt x="1920093" y="4516013"/>
                  <a:pt x="1909700" y="4526402"/>
                </a:cubicBezTo>
                <a:cubicBezTo>
                  <a:pt x="1907102" y="4534193"/>
                  <a:pt x="1899308" y="4536790"/>
                  <a:pt x="1894112" y="4541984"/>
                </a:cubicBezTo>
                <a:cubicBezTo>
                  <a:pt x="1888915" y="4544581"/>
                  <a:pt x="1881121" y="4544581"/>
                  <a:pt x="1875925" y="4544581"/>
                </a:cubicBezTo>
                <a:cubicBezTo>
                  <a:pt x="1849943" y="4547178"/>
                  <a:pt x="1829158" y="4521208"/>
                  <a:pt x="1844747" y="4503028"/>
                </a:cubicBezTo>
                <a:cubicBezTo>
                  <a:pt x="1860336" y="4484849"/>
                  <a:pt x="1873327" y="4490043"/>
                  <a:pt x="1873327" y="4490043"/>
                </a:cubicBezTo>
                <a:cubicBezTo>
                  <a:pt x="1842149" y="4508222"/>
                  <a:pt x="1860336" y="4536790"/>
                  <a:pt x="1881121" y="4539387"/>
                </a:cubicBezTo>
                <a:cubicBezTo>
                  <a:pt x="1888915" y="4539387"/>
                  <a:pt x="1896710" y="4534193"/>
                  <a:pt x="1901906" y="4528999"/>
                </a:cubicBezTo>
                <a:cubicBezTo>
                  <a:pt x="1904504" y="4528999"/>
                  <a:pt x="1904504" y="4526402"/>
                  <a:pt x="1907102" y="4523805"/>
                </a:cubicBezTo>
                <a:cubicBezTo>
                  <a:pt x="1914897" y="4513416"/>
                  <a:pt x="1912299" y="4497834"/>
                  <a:pt x="1907102" y="4484849"/>
                </a:cubicBezTo>
                <a:cubicBezTo>
                  <a:pt x="1901906" y="4471863"/>
                  <a:pt x="1891513" y="4461475"/>
                  <a:pt x="1875925" y="4453684"/>
                </a:cubicBezTo>
                <a:cubicBezTo>
                  <a:pt x="1860336" y="4448490"/>
                  <a:pt x="1844747" y="4445893"/>
                  <a:pt x="1826560" y="4448490"/>
                </a:cubicBezTo>
                <a:cubicBezTo>
                  <a:pt x="1816168" y="4448490"/>
                  <a:pt x="1808373" y="4448490"/>
                  <a:pt x="1797981" y="4451087"/>
                </a:cubicBezTo>
                <a:cubicBezTo>
                  <a:pt x="1800579" y="4453684"/>
                  <a:pt x="1803177" y="4453684"/>
                  <a:pt x="1805775" y="4456281"/>
                </a:cubicBezTo>
                <a:cubicBezTo>
                  <a:pt x="1813569" y="4461475"/>
                  <a:pt x="1818766" y="4471863"/>
                  <a:pt x="1823962" y="4479654"/>
                </a:cubicBezTo>
                <a:cubicBezTo>
                  <a:pt x="1834354" y="4497834"/>
                  <a:pt x="1826560" y="4518610"/>
                  <a:pt x="1813569" y="4534193"/>
                </a:cubicBezTo>
                <a:cubicBezTo>
                  <a:pt x="1803177" y="4544581"/>
                  <a:pt x="1790186" y="4549775"/>
                  <a:pt x="1774597" y="4549775"/>
                </a:cubicBezTo>
                <a:cubicBezTo>
                  <a:pt x="1766803" y="4549775"/>
                  <a:pt x="1759009" y="4547178"/>
                  <a:pt x="1751214" y="4541984"/>
                </a:cubicBezTo>
                <a:cubicBezTo>
                  <a:pt x="1740822" y="4528999"/>
                  <a:pt x="1735625" y="4513416"/>
                  <a:pt x="1743420" y="4505625"/>
                </a:cubicBezTo>
                <a:cubicBezTo>
                  <a:pt x="1746018" y="4503028"/>
                  <a:pt x="1746018" y="4503028"/>
                  <a:pt x="1748616" y="4503028"/>
                </a:cubicBezTo>
                <a:cubicBezTo>
                  <a:pt x="1748616" y="4503028"/>
                  <a:pt x="1748616" y="4500431"/>
                  <a:pt x="1748616" y="4500431"/>
                </a:cubicBezTo>
                <a:cubicBezTo>
                  <a:pt x="1751214" y="4500431"/>
                  <a:pt x="1753812" y="4500431"/>
                  <a:pt x="1756410" y="4503028"/>
                </a:cubicBezTo>
                <a:cubicBezTo>
                  <a:pt x="1759009" y="4505625"/>
                  <a:pt x="1759009" y="4510819"/>
                  <a:pt x="1756410" y="4513416"/>
                </a:cubicBezTo>
                <a:cubicBezTo>
                  <a:pt x="1753812" y="4516013"/>
                  <a:pt x="1748616" y="4516013"/>
                  <a:pt x="1746018" y="4513416"/>
                </a:cubicBezTo>
                <a:cubicBezTo>
                  <a:pt x="1743420" y="4513416"/>
                  <a:pt x="1743420" y="4510819"/>
                  <a:pt x="1743420" y="4508222"/>
                </a:cubicBezTo>
                <a:cubicBezTo>
                  <a:pt x="1740822" y="4513416"/>
                  <a:pt x="1740822" y="4516013"/>
                  <a:pt x="1743420" y="4521208"/>
                </a:cubicBezTo>
                <a:cubicBezTo>
                  <a:pt x="1743420" y="4528999"/>
                  <a:pt x="1748616" y="4534193"/>
                  <a:pt x="1753812" y="4539387"/>
                </a:cubicBezTo>
                <a:cubicBezTo>
                  <a:pt x="1759009" y="4544581"/>
                  <a:pt x="1766803" y="4547178"/>
                  <a:pt x="1774597" y="4547178"/>
                </a:cubicBezTo>
                <a:cubicBezTo>
                  <a:pt x="1790186" y="4547178"/>
                  <a:pt x="1803177" y="4541984"/>
                  <a:pt x="1813569" y="4531596"/>
                </a:cubicBezTo>
                <a:cubicBezTo>
                  <a:pt x="1826560" y="4518610"/>
                  <a:pt x="1831756" y="4497834"/>
                  <a:pt x="1821364" y="4479654"/>
                </a:cubicBezTo>
                <a:cubicBezTo>
                  <a:pt x="1816168" y="4471863"/>
                  <a:pt x="1810971" y="4464072"/>
                  <a:pt x="1803177" y="4456281"/>
                </a:cubicBezTo>
                <a:cubicBezTo>
                  <a:pt x="1800579" y="4456281"/>
                  <a:pt x="1797981" y="4453684"/>
                  <a:pt x="1795382" y="4451087"/>
                </a:cubicBezTo>
                <a:cubicBezTo>
                  <a:pt x="1771999" y="4456281"/>
                  <a:pt x="1748616" y="4464072"/>
                  <a:pt x="1727831" y="4469266"/>
                </a:cubicBezTo>
                <a:cubicBezTo>
                  <a:pt x="1696653" y="4474460"/>
                  <a:pt x="1668074" y="4474460"/>
                  <a:pt x="1644691" y="4471863"/>
                </a:cubicBezTo>
                <a:cubicBezTo>
                  <a:pt x="1626504" y="4469266"/>
                  <a:pt x="1613513" y="4464072"/>
                  <a:pt x="1600522" y="4461475"/>
                </a:cubicBezTo>
                <a:cubicBezTo>
                  <a:pt x="1582335" y="4456281"/>
                  <a:pt x="1566747" y="4448490"/>
                  <a:pt x="1553756" y="4440699"/>
                </a:cubicBezTo>
                <a:cubicBezTo>
                  <a:pt x="1535569" y="4432907"/>
                  <a:pt x="1522578" y="4422519"/>
                  <a:pt x="1509588" y="4412131"/>
                </a:cubicBezTo>
                <a:cubicBezTo>
                  <a:pt x="1527775" y="4427713"/>
                  <a:pt x="1545961" y="4440699"/>
                  <a:pt x="1569345" y="4451087"/>
                </a:cubicBezTo>
                <a:cubicBezTo>
                  <a:pt x="1569345" y="4451087"/>
                  <a:pt x="1582335" y="4458878"/>
                  <a:pt x="1597924" y="4466669"/>
                </a:cubicBezTo>
                <a:lnTo>
                  <a:pt x="1619555" y="4475634"/>
                </a:lnTo>
                <a:lnTo>
                  <a:pt x="1597275" y="4467643"/>
                </a:lnTo>
                <a:cubicBezTo>
                  <a:pt x="1581036" y="4460176"/>
                  <a:pt x="1569345" y="4453684"/>
                  <a:pt x="1569345" y="4453684"/>
                </a:cubicBezTo>
                <a:cubicBezTo>
                  <a:pt x="1543363" y="4440699"/>
                  <a:pt x="1522578" y="4425116"/>
                  <a:pt x="1504391" y="4412131"/>
                </a:cubicBezTo>
                <a:cubicBezTo>
                  <a:pt x="1491401" y="4399145"/>
                  <a:pt x="1481008" y="4388757"/>
                  <a:pt x="1473214" y="4378369"/>
                </a:cubicBezTo>
                <a:cubicBezTo>
                  <a:pt x="1447882" y="4353048"/>
                  <a:pt x="1422550" y="4317500"/>
                  <a:pt x="1407083" y="4267344"/>
                </a:cubicBezTo>
                <a:lnTo>
                  <a:pt x="1395427" y="4212893"/>
                </a:lnTo>
                <a:lnTo>
                  <a:pt x="1395270" y="4193977"/>
                </a:lnTo>
                <a:cubicBezTo>
                  <a:pt x="1395270" y="4191380"/>
                  <a:pt x="1395270" y="4188783"/>
                  <a:pt x="1395270" y="4186186"/>
                </a:cubicBezTo>
                <a:cubicBezTo>
                  <a:pt x="1395270" y="4186186"/>
                  <a:pt x="1395270" y="4186186"/>
                  <a:pt x="1395270" y="4183589"/>
                </a:cubicBezTo>
                <a:cubicBezTo>
                  <a:pt x="1395270" y="4183589"/>
                  <a:pt x="1395270" y="4183589"/>
                  <a:pt x="1400466" y="4180992"/>
                </a:cubicBezTo>
                <a:cubicBezTo>
                  <a:pt x="1397868" y="4191380"/>
                  <a:pt x="1400466" y="4230336"/>
                  <a:pt x="1421251" y="4274486"/>
                </a:cubicBezTo>
                <a:cubicBezTo>
                  <a:pt x="1426447" y="4284875"/>
                  <a:pt x="1431644" y="4292666"/>
                  <a:pt x="1439438" y="4300457"/>
                </a:cubicBezTo>
                <a:cubicBezTo>
                  <a:pt x="1434242" y="4297860"/>
                  <a:pt x="1431644" y="4292666"/>
                  <a:pt x="1426447" y="4290069"/>
                </a:cubicBezTo>
                <a:cubicBezTo>
                  <a:pt x="1434242" y="4303054"/>
                  <a:pt x="1444634" y="4318636"/>
                  <a:pt x="1457625" y="4334219"/>
                </a:cubicBezTo>
                <a:cubicBezTo>
                  <a:pt x="1465419" y="4342010"/>
                  <a:pt x="1473214" y="4349801"/>
                  <a:pt x="1483606" y="4360190"/>
                </a:cubicBezTo>
                <a:cubicBezTo>
                  <a:pt x="1493999" y="4367981"/>
                  <a:pt x="1506989" y="4378369"/>
                  <a:pt x="1517382" y="4378369"/>
                </a:cubicBezTo>
                <a:cubicBezTo>
                  <a:pt x="1517382" y="4378369"/>
                  <a:pt x="1519980" y="4380966"/>
                  <a:pt x="1522578" y="4380966"/>
                </a:cubicBezTo>
                <a:cubicBezTo>
                  <a:pt x="1525176" y="4378369"/>
                  <a:pt x="1527775" y="4378369"/>
                  <a:pt x="1532971" y="4375772"/>
                </a:cubicBezTo>
                <a:cubicBezTo>
                  <a:pt x="1527775" y="4383563"/>
                  <a:pt x="1517382" y="4380966"/>
                  <a:pt x="1517382" y="4380966"/>
                </a:cubicBezTo>
                <a:cubicBezTo>
                  <a:pt x="1506989" y="4378369"/>
                  <a:pt x="1496597" y="4373175"/>
                  <a:pt x="1486204" y="4365384"/>
                </a:cubicBezTo>
                <a:cubicBezTo>
                  <a:pt x="1493999" y="4370578"/>
                  <a:pt x="1501793" y="4378369"/>
                  <a:pt x="1509588" y="4383563"/>
                </a:cubicBezTo>
                <a:cubicBezTo>
                  <a:pt x="1514784" y="4386160"/>
                  <a:pt x="1517382" y="4388757"/>
                  <a:pt x="1519980" y="4391354"/>
                </a:cubicBezTo>
                <a:cubicBezTo>
                  <a:pt x="1540765" y="4399145"/>
                  <a:pt x="1564148" y="4401743"/>
                  <a:pt x="1584934" y="4396548"/>
                </a:cubicBezTo>
                <a:cubicBezTo>
                  <a:pt x="1608317" y="4388757"/>
                  <a:pt x="1618709" y="4367981"/>
                  <a:pt x="1605719" y="4354995"/>
                </a:cubicBezTo>
                <a:cubicBezTo>
                  <a:pt x="1595326" y="4342010"/>
                  <a:pt x="1579737" y="4352398"/>
                  <a:pt x="1579737" y="4352398"/>
                </a:cubicBezTo>
                <a:cubicBezTo>
                  <a:pt x="1584934" y="4339413"/>
                  <a:pt x="1608317" y="4323831"/>
                  <a:pt x="1626504" y="4344607"/>
                </a:cubicBezTo>
                <a:cubicBezTo>
                  <a:pt x="1644691" y="4365384"/>
                  <a:pt x="1629102" y="4393951"/>
                  <a:pt x="1590130" y="4406937"/>
                </a:cubicBezTo>
                <a:cubicBezTo>
                  <a:pt x="1574541" y="4409534"/>
                  <a:pt x="1556354" y="4406937"/>
                  <a:pt x="1543363" y="4401743"/>
                </a:cubicBezTo>
                <a:cubicBezTo>
                  <a:pt x="1584934" y="4422519"/>
                  <a:pt x="1629102" y="4422519"/>
                  <a:pt x="1670672" y="4412131"/>
                </a:cubicBezTo>
                <a:cubicBezTo>
                  <a:pt x="1681065" y="4406937"/>
                  <a:pt x="1694055" y="4399145"/>
                  <a:pt x="1704448" y="4388757"/>
                </a:cubicBezTo>
                <a:cubicBezTo>
                  <a:pt x="1709644" y="4383563"/>
                  <a:pt x="1712242" y="4380966"/>
                  <a:pt x="1714840" y="4375772"/>
                </a:cubicBezTo>
                <a:cubicBezTo>
                  <a:pt x="1714840" y="4375772"/>
                  <a:pt x="1714840" y="4373175"/>
                  <a:pt x="1717438" y="4370578"/>
                </a:cubicBezTo>
                <a:cubicBezTo>
                  <a:pt x="1717438" y="4367981"/>
                  <a:pt x="1717438" y="4365384"/>
                  <a:pt x="1714840" y="4365384"/>
                </a:cubicBezTo>
                <a:cubicBezTo>
                  <a:pt x="1714840" y="4362787"/>
                  <a:pt x="1714840" y="4362787"/>
                  <a:pt x="1712242" y="4362787"/>
                </a:cubicBezTo>
                <a:lnTo>
                  <a:pt x="1714840" y="4362787"/>
                </a:lnTo>
                <a:cubicBezTo>
                  <a:pt x="1722635" y="4367981"/>
                  <a:pt x="1717438" y="4375772"/>
                  <a:pt x="1717438" y="4375772"/>
                </a:cubicBezTo>
                <a:cubicBezTo>
                  <a:pt x="1714840" y="4380966"/>
                  <a:pt x="1709644" y="4386160"/>
                  <a:pt x="1707046" y="4388757"/>
                </a:cubicBezTo>
                <a:cubicBezTo>
                  <a:pt x="1699251" y="4396548"/>
                  <a:pt x="1694055" y="4401743"/>
                  <a:pt x="1686261" y="4406937"/>
                </a:cubicBezTo>
                <a:cubicBezTo>
                  <a:pt x="1696653" y="4401743"/>
                  <a:pt x="1709644" y="4396548"/>
                  <a:pt x="1720037" y="4388757"/>
                </a:cubicBezTo>
                <a:cubicBezTo>
                  <a:pt x="1725233" y="4383563"/>
                  <a:pt x="1735625" y="4378369"/>
                  <a:pt x="1740822" y="4370578"/>
                </a:cubicBezTo>
                <a:cubicBezTo>
                  <a:pt x="1747317" y="4364085"/>
                  <a:pt x="1753163" y="4356943"/>
                  <a:pt x="1757709" y="4348827"/>
                </a:cubicBezTo>
                <a:lnTo>
                  <a:pt x="1764207" y="4329112"/>
                </a:lnTo>
                <a:lnTo>
                  <a:pt x="1761125" y="4329112"/>
                </a:lnTo>
                <a:cubicBezTo>
                  <a:pt x="1725644" y="4329112"/>
                  <a:pt x="1654684" y="4329112"/>
                  <a:pt x="1512762" y="4329112"/>
                </a:cubicBezTo>
                <a:cubicBezTo>
                  <a:pt x="1510158" y="4326572"/>
                  <a:pt x="1510158" y="4321492"/>
                  <a:pt x="1507554" y="4318952"/>
                </a:cubicBezTo>
                <a:cubicBezTo>
                  <a:pt x="1504950" y="4318952"/>
                  <a:pt x="1504950" y="4316412"/>
                  <a:pt x="1504950" y="4316412"/>
                </a:cubicBezTo>
                <a:cubicBezTo>
                  <a:pt x="1504950" y="4316412"/>
                  <a:pt x="1504950" y="4316412"/>
                  <a:pt x="1703825" y="4316412"/>
                </a:cubicBezTo>
                <a:lnTo>
                  <a:pt x="1766925" y="4316412"/>
                </a:lnTo>
                <a:lnTo>
                  <a:pt x="1767287" y="4302124"/>
                </a:lnTo>
                <a:lnTo>
                  <a:pt x="1731605" y="4302124"/>
                </a:lnTo>
                <a:cubicBezTo>
                  <a:pt x="1685581" y="4302124"/>
                  <a:pt x="1611942" y="4302124"/>
                  <a:pt x="1494121" y="4302124"/>
                </a:cubicBezTo>
                <a:cubicBezTo>
                  <a:pt x="1488928" y="4297044"/>
                  <a:pt x="1483735" y="4294504"/>
                  <a:pt x="1481138" y="4289424"/>
                </a:cubicBezTo>
                <a:cubicBezTo>
                  <a:pt x="1481138" y="4289424"/>
                  <a:pt x="1481138" y="4289424"/>
                  <a:pt x="1705537" y="4289424"/>
                </a:cubicBezTo>
                <a:lnTo>
                  <a:pt x="1714711" y="4289424"/>
                </a:lnTo>
                <a:lnTo>
                  <a:pt x="1713866" y="4285199"/>
                </a:lnTo>
                <a:cubicBezTo>
                  <a:pt x="1714191" y="4283576"/>
                  <a:pt x="1714840" y="4282278"/>
                  <a:pt x="1714840" y="4282278"/>
                </a:cubicBezTo>
                <a:cubicBezTo>
                  <a:pt x="1714840" y="4282278"/>
                  <a:pt x="1714840" y="4282278"/>
                  <a:pt x="1714840" y="4284875"/>
                </a:cubicBezTo>
                <a:cubicBezTo>
                  <a:pt x="1714840" y="4284875"/>
                  <a:pt x="1714840" y="4287472"/>
                  <a:pt x="1717438" y="4287472"/>
                </a:cubicBezTo>
                <a:lnTo>
                  <a:pt x="1719392" y="4289424"/>
                </a:lnTo>
                <a:lnTo>
                  <a:pt x="1721326" y="4289424"/>
                </a:lnTo>
                <a:lnTo>
                  <a:pt x="1725233" y="4287472"/>
                </a:lnTo>
                <a:lnTo>
                  <a:pt x="1725233" y="4289424"/>
                </a:lnTo>
                <a:lnTo>
                  <a:pt x="1757139" y="4289424"/>
                </a:lnTo>
                <a:lnTo>
                  <a:pt x="1763174" y="4289424"/>
                </a:lnTo>
                <a:lnTo>
                  <a:pt x="1756410" y="4279681"/>
                </a:lnTo>
                <a:lnTo>
                  <a:pt x="1748523" y="4276724"/>
                </a:lnTo>
                <a:lnTo>
                  <a:pt x="1739479" y="4276724"/>
                </a:lnTo>
                <a:lnTo>
                  <a:pt x="1724339" y="4276724"/>
                </a:lnTo>
                <a:lnTo>
                  <a:pt x="1717438" y="4279681"/>
                </a:lnTo>
                <a:cubicBezTo>
                  <a:pt x="1717438" y="4279681"/>
                  <a:pt x="1717438" y="4282278"/>
                  <a:pt x="1714840" y="4282278"/>
                </a:cubicBezTo>
                <a:cubicBezTo>
                  <a:pt x="1714840" y="4279681"/>
                  <a:pt x="1714840" y="4279681"/>
                  <a:pt x="1717438" y="4277083"/>
                </a:cubicBezTo>
                <a:lnTo>
                  <a:pt x="1718306" y="4276724"/>
                </a:lnTo>
                <a:lnTo>
                  <a:pt x="1684160" y="4276724"/>
                </a:lnTo>
                <a:lnTo>
                  <a:pt x="1670347" y="4286295"/>
                </a:lnTo>
                <a:cubicBezTo>
                  <a:pt x="1660604" y="4289420"/>
                  <a:pt x="1649887" y="4289420"/>
                  <a:pt x="1639494" y="4284875"/>
                </a:cubicBezTo>
                <a:lnTo>
                  <a:pt x="1628809" y="4276724"/>
                </a:lnTo>
                <a:lnTo>
                  <a:pt x="1586957" y="4276724"/>
                </a:lnTo>
                <a:cubicBezTo>
                  <a:pt x="1552674" y="4276724"/>
                  <a:pt x="1513494" y="4276724"/>
                  <a:pt x="1468717" y="4276724"/>
                </a:cubicBezTo>
                <a:cubicBezTo>
                  <a:pt x="1463526" y="4274343"/>
                  <a:pt x="1458334" y="4269580"/>
                  <a:pt x="1455738" y="4267199"/>
                </a:cubicBezTo>
                <a:cubicBezTo>
                  <a:pt x="1455738" y="4267199"/>
                  <a:pt x="1455738" y="4267199"/>
                  <a:pt x="1549531" y="4267199"/>
                </a:cubicBezTo>
                <a:lnTo>
                  <a:pt x="1616323" y="4267199"/>
                </a:lnTo>
                <a:lnTo>
                  <a:pt x="1610874" y="4263043"/>
                </a:lnTo>
                <a:cubicBezTo>
                  <a:pt x="1588344" y="4234070"/>
                  <a:pt x="1588831" y="4186836"/>
                  <a:pt x="1655083" y="4149827"/>
                </a:cubicBezTo>
                <a:cubicBezTo>
                  <a:pt x="1743420" y="4103080"/>
                  <a:pt x="1836953" y="4186186"/>
                  <a:pt x="1842149" y="4266695"/>
                </a:cubicBezTo>
                <a:lnTo>
                  <a:pt x="1837341" y="4296048"/>
                </a:lnTo>
                <a:lnTo>
                  <a:pt x="1837796" y="4295774"/>
                </a:lnTo>
                <a:cubicBezTo>
                  <a:pt x="1843088" y="4295774"/>
                  <a:pt x="1843088" y="4295774"/>
                  <a:pt x="1843088" y="4295774"/>
                </a:cubicBezTo>
                <a:cubicBezTo>
                  <a:pt x="1843088" y="4295774"/>
                  <a:pt x="1843088" y="4295774"/>
                  <a:pt x="1843088" y="4297362"/>
                </a:cubicBezTo>
                <a:cubicBezTo>
                  <a:pt x="1837796" y="4297362"/>
                  <a:pt x="1837796" y="4297362"/>
                  <a:pt x="1837796" y="4297362"/>
                </a:cubicBezTo>
                <a:lnTo>
                  <a:pt x="1837125" y="4297362"/>
                </a:lnTo>
                <a:lnTo>
                  <a:pt x="1833056" y="4322208"/>
                </a:lnTo>
                <a:cubicBezTo>
                  <a:pt x="1825911" y="4340062"/>
                  <a:pt x="1814869" y="4357592"/>
                  <a:pt x="1800579" y="4375772"/>
                </a:cubicBezTo>
                <a:cubicBezTo>
                  <a:pt x="1783691" y="4399145"/>
                  <a:pt x="1760308" y="4419273"/>
                  <a:pt x="1730429" y="4432583"/>
                </a:cubicBezTo>
                <a:lnTo>
                  <a:pt x="1682133" y="4446584"/>
                </a:lnTo>
                <a:lnTo>
                  <a:pt x="1679812" y="4447012"/>
                </a:lnTo>
                <a:lnTo>
                  <a:pt x="1621307" y="4448490"/>
                </a:lnTo>
                <a:cubicBezTo>
                  <a:pt x="1631700" y="4451087"/>
                  <a:pt x="1644691" y="4451087"/>
                  <a:pt x="1657681" y="4451087"/>
                </a:cubicBezTo>
                <a:lnTo>
                  <a:pt x="1679812" y="4447012"/>
                </a:lnTo>
                <a:lnTo>
                  <a:pt x="1680740" y="4446988"/>
                </a:lnTo>
                <a:lnTo>
                  <a:pt x="1682133" y="4446584"/>
                </a:lnTo>
                <a:lnTo>
                  <a:pt x="1719387" y="4439725"/>
                </a:lnTo>
                <a:cubicBezTo>
                  <a:pt x="1740822" y="4432258"/>
                  <a:pt x="1762906" y="4421221"/>
                  <a:pt x="1784990" y="4406937"/>
                </a:cubicBezTo>
                <a:cubicBezTo>
                  <a:pt x="1803177" y="4391354"/>
                  <a:pt x="1823962" y="4373175"/>
                  <a:pt x="1839551" y="4352398"/>
                </a:cubicBezTo>
                <a:cubicBezTo>
                  <a:pt x="1851242" y="4336816"/>
                  <a:pt x="1864233" y="4316689"/>
                  <a:pt x="1874301" y="4292666"/>
                </a:cubicBezTo>
                <a:lnTo>
                  <a:pt x="1883325" y="4264333"/>
                </a:lnTo>
                <a:lnTo>
                  <a:pt x="1880147" y="4283576"/>
                </a:lnTo>
                <a:cubicBezTo>
                  <a:pt x="1873327" y="4304353"/>
                  <a:pt x="1864233" y="4322532"/>
                  <a:pt x="1855140" y="4336816"/>
                </a:cubicBezTo>
                <a:cubicBezTo>
                  <a:pt x="1857738" y="4331622"/>
                  <a:pt x="1862934" y="4326428"/>
                  <a:pt x="1868130" y="4318636"/>
                </a:cubicBezTo>
                <a:cubicBezTo>
                  <a:pt x="1886317" y="4290069"/>
                  <a:pt x="1904504" y="4248516"/>
                  <a:pt x="1909700" y="4199172"/>
                </a:cubicBezTo>
                <a:cubicBezTo>
                  <a:pt x="1912299" y="4144633"/>
                  <a:pt x="1901906" y="4100483"/>
                  <a:pt x="1888915" y="4066721"/>
                </a:cubicBezTo>
                <a:cubicBezTo>
                  <a:pt x="1881121" y="4048542"/>
                  <a:pt x="1870728" y="4035556"/>
                  <a:pt x="1862934" y="4025168"/>
                </a:cubicBezTo>
                <a:cubicBezTo>
                  <a:pt x="1855140" y="4017377"/>
                  <a:pt x="1865532" y="4004392"/>
                  <a:pt x="1878523" y="4030362"/>
                </a:cubicBezTo>
                <a:cubicBezTo>
                  <a:pt x="1886317" y="4043348"/>
                  <a:pt x="1891513" y="4061527"/>
                  <a:pt x="1896710" y="4074512"/>
                </a:cubicBezTo>
                <a:cubicBezTo>
                  <a:pt x="1909700" y="4105677"/>
                  <a:pt x="1920093" y="4149827"/>
                  <a:pt x="1914897" y="4199172"/>
                </a:cubicBezTo>
                <a:cubicBezTo>
                  <a:pt x="1912299" y="4235530"/>
                  <a:pt x="1899308" y="4269292"/>
                  <a:pt x="1886317" y="4295263"/>
                </a:cubicBezTo>
                <a:cubicBezTo>
                  <a:pt x="1888915" y="4290069"/>
                  <a:pt x="1891513" y="4287472"/>
                  <a:pt x="1894112" y="4284875"/>
                </a:cubicBezTo>
                <a:cubicBezTo>
                  <a:pt x="1896710" y="4279681"/>
                  <a:pt x="1899308" y="4274486"/>
                  <a:pt x="1901906" y="4271889"/>
                </a:cubicBezTo>
                <a:cubicBezTo>
                  <a:pt x="1953869" y="4191380"/>
                  <a:pt x="1998037" y="4100483"/>
                  <a:pt x="2016224" y="4051139"/>
                </a:cubicBezTo>
                <a:cubicBezTo>
                  <a:pt x="2003233" y="4095289"/>
                  <a:pt x="1966859" y="4165410"/>
                  <a:pt x="1925289" y="4238128"/>
                </a:cubicBezTo>
                <a:cubicBezTo>
                  <a:pt x="1946074" y="4204366"/>
                  <a:pt x="1966859" y="4175798"/>
                  <a:pt x="1985046" y="4147230"/>
                </a:cubicBezTo>
                <a:cubicBezTo>
                  <a:pt x="1995439" y="4136842"/>
                  <a:pt x="2003233" y="4123857"/>
                  <a:pt x="2011028" y="4113468"/>
                </a:cubicBezTo>
                <a:cubicBezTo>
                  <a:pt x="2018822" y="4103080"/>
                  <a:pt x="2031813" y="4079707"/>
                  <a:pt x="2050000" y="4058930"/>
                </a:cubicBezTo>
                <a:cubicBezTo>
                  <a:pt x="2081177" y="4027765"/>
                  <a:pt x="2127944" y="3994003"/>
                  <a:pt x="2185103" y="4001795"/>
                </a:cubicBezTo>
                <a:close/>
                <a:moveTo>
                  <a:pt x="1807024" y="4001002"/>
                </a:moveTo>
                <a:cubicBezTo>
                  <a:pt x="1831202" y="4003580"/>
                  <a:pt x="1853183" y="4019788"/>
                  <a:pt x="1853183" y="4019788"/>
                </a:cubicBezTo>
                <a:cubicBezTo>
                  <a:pt x="1832342" y="4027646"/>
                  <a:pt x="1793265" y="4025026"/>
                  <a:pt x="1793265" y="4025026"/>
                </a:cubicBezTo>
                <a:cubicBezTo>
                  <a:pt x="1814106" y="4032885"/>
                  <a:pt x="1855788" y="4025026"/>
                  <a:pt x="1855788" y="4025026"/>
                </a:cubicBezTo>
                <a:cubicBezTo>
                  <a:pt x="1855788" y="4025026"/>
                  <a:pt x="1827132" y="4035504"/>
                  <a:pt x="1798475" y="4038123"/>
                </a:cubicBezTo>
                <a:cubicBezTo>
                  <a:pt x="1769819" y="4043362"/>
                  <a:pt x="1754188" y="4011929"/>
                  <a:pt x="1754188" y="4011929"/>
                </a:cubicBezTo>
                <a:cubicBezTo>
                  <a:pt x="1754188" y="4011929"/>
                  <a:pt x="1756793" y="4014549"/>
                  <a:pt x="1782845" y="4004071"/>
                </a:cubicBezTo>
                <a:cubicBezTo>
                  <a:pt x="1790660" y="4000797"/>
                  <a:pt x="1798964" y="4000142"/>
                  <a:pt x="1807024" y="4001002"/>
                </a:cubicBezTo>
                <a:close/>
                <a:moveTo>
                  <a:pt x="1785938" y="3989387"/>
                </a:moveTo>
                <a:cubicBezTo>
                  <a:pt x="1788584" y="3989387"/>
                  <a:pt x="1791230" y="3989387"/>
                  <a:pt x="1791230" y="3989387"/>
                </a:cubicBezTo>
                <a:cubicBezTo>
                  <a:pt x="1793876" y="3991769"/>
                  <a:pt x="1793876" y="3991769"/>
                  <a:pt x="1793876" y="3994150"/>
                </a:cubicBezTo>
                <a:cubicBezTo>
                  <a:pt x="1791230" y="3994150"/>
                  <a:pt x="1788584" y="3994150"/>
                  <a:pt x="1788584" y="3994150"/>
                </a:cubicBezTo>
                <a:cubicBezTo>
                  <a:pt x="1785938" y="3991769"/>
                  <a:pt x="1785938" y="3991769"/>
                  <a:pt x="1785938" y="3989387"/>
                </a:cubicBezTo>
                <a:close/>
                <a:moveTo>
                  <a:pt x="1987644" y="3986212"/>
                </a:moveTo>
                <a:cubicBezTo>
                  <a:pt x="1995439" y="3986212"/>
                  <a:pt x="2003233" y="3988809"/>
                  <a:pt x="2011028" y="3994003"/>
                </a:cubicBezTo>
                <a:cubicBezTo>
                  <a:pt x="2021420" y="4001795"/>
                  <a:pt x="2026616" y="4022571"/>
                  <a:pt x="2016224" y="4051139"/>
                </a:cubicBezTo>
                <a:cubicBezTo>
                  <a:pt x="2024018" y="4022571"/>
                  <a:pt x="2018822" y="4004392"/>
                  <a:pt x="2008430" y="3994003"/>
                </a:cubicBezTo>
                <a:cubicBezTo>
                  <a:pt x="2003233" y="3988809"/>
                  <a:pt x="1995439" y="3988809"/>
                  <a:pt x="1990243" y="3988809"/>
                </a:cubicBezTo>
                <a:cubicBezTo>
                  <a:pt x="1985046" y="3988809"/>
                  <a:pt x="1982448" y="3991406"/>
                  <a:pt x="1979850" y="3994003"/>
                </a:cubicBezTo>
                <a:cubicBezTo>
                  <a:pt x="1974654" y="3996601"/>
                  <a:pt x="1974654" y="4001795"/>
                  <a:pt x="1977252" y="4006989"/>
                </a:cubicBezTo>
                <a:cubicBezTo>
                  <a:pt x="1977252" y="4006989"/>
                  <a:pt x="1977252" y="4006989"/>
                  <a:pt x="1979850" y="4009586"/>
                </a:cubicBezTo>
                <a:cubicBezTo>
                  <a:pt x="1982448" y="4009586"/>
                  <a:pt x="1985046" y="4012183"/>
                  <a:pt x="1987644" y="4009586"/>
                </a:cubicBezTo>
                <a:cubicBezTo>
                  <a:pt x="1990243" y="4006989"/>
                  <a:pt x="1990243" y="4006989"/>
                  <a:pt x="1990243" y="4006989"/>
                </a:cubicBezTo>
                <a:cubicBezTo>
                  <a:pt x="1987644" y="4006989"/>
                  <a:pt x="1987644" y="4006989"/>
                  <a:pt x="1985046" y="4006989"/>
                </a:cubicBezTo>
                <a:cubicBezTo>
                  <a:pt x="1985046" y="4004392"/>
                  <a:pt x="1985046" y="4001795"/>
                  <a:pt x="1985046" y="4001795"/>
                </a:cubicBezTo>
                <a:cubicBezTo>
                  <a:pt x="1987644" y="3999198"/>
                  <a:pt x="1990243" y="3999198"/>
                  <a:pt x="1990243" y="4001795"/>
                </a:cubicBezTo>
                <a:cubicBezTo>
                  <a:pt x="1992841" y="4001795"/>
                  <a:pt x="1992841" y="4004392"/>
                  <a:pt x="1992841" y="4004392"/>
                </a:cubicBezTo>
                <a:cubicBezTo>
                  <a:pt x="1992841" y="4006989"/>
                  <a:pt x="1992841" y="4006989"/>
                  <a:pt x="1990243" y="4009586"/>
                </a:cubicBezTo>
                <a:cubicBezTo>
                  <a:pt x="1990243" y="4012183"/>
                  <a:pt x="1987644" y="4012183"/>
                  <a:pt x="1987644" y="4012183"/>
                </a:cubicBezTo>
                <a:cubicBezTo>
                  <a:pt x="1985046" y="4012183"/>
                  <a:pt x="1979850" y="4012183"/>
                  <a:pt x="1977252" y="4009586"/>
                </a:cubicBezTo>
                <a:cubicBezTo>
                  <a:pt x="1977252" y="4009586"/>
                  <a:pt x="1974654" y="4006989"/>
                  <a:pt x="1974654" y="4006989"/>
                </a:cubicBezTo>
                <a:cubicBezTo>
                  <a:pt x="1972056" y="4001795"/>
                  <a:pt x="1974654" y="3996601"/>
                  <a:pt x="1977252" y="3991406"/>
                </a:cubicBezTo>
                <a:cubicBezTo>
                  <a:pt x="1979850" y="3988809"/>
                  <a:pt x="1985046" y="3986212"/>
                  <a:pt x="1987644" y="3986212"/>
                </a:cubicBezTo>
                <a:close/>
                <a:moveTo>
                  <a:pt x="1767682" y="3978909"/>
                </a:moveTo>
                <a:cubicBezTo>
                  <a:pt x="1769071" y="3978909"/>
                  <a:pt x="1770460" y="3979544"/>
                  <a:pt x="1770460" y="3980814"/>
                </a:cubicBezTo>
                <a:cubicBezTo>
                  <a:pt x="1773238" y="3983354"/>
                  <a:pt x="1773238" y="3985894"/>
                  <a:pt x="1773238" y="3988434"/>
                </a:cubicBezTo>
                <a:cubicBezTo>
                  <a:pt x="1770460" y="3990974"/>
                  <a:pt x="1767682" y="3990974"/>
                  <a:pt x="1764903" y="3988434"/>
                </a:cubicBezTo>
                <a:cubicBezTo>
                  <a:pt x="1762125" y="3985894"/>
                  <a:pt x="1762125" y="3983354"/>
                  <a:pt x="1764903" y="3980814"/>
                </a:cubicBezTo>
                <a:cubicBezTo>
                  <a:pt x="1764903" y="3979544"/>
                  <a:pt x="1766292" y="3978909"/>
                  <a:pt x="1767682" y="3978909"/>
                </a:cubicBezTo>
                <a:close/>
                <a:moveTo>
                  <a:pt x="2061105" y="3976158"/>
                </a:moveTo>
                <a:cubicBezTo>
                  <a:pt x="2061105" y="3973512"/>
                  <a:pt x="2063222" y="3973512"/>
                  <a:pt x="2065338" y="3976158"/>
                </a:cubicBezTo>
                <a:cubicBezTo>
                  <a:pt x="2065338" y="3976158"/>
                  <a:pt x="2065338" y="3978804"/>
                  <a:pt x="2065338" y="3981450"/>
                </a:cubicBezTo>
                <a:cubicBezTo>
                  <a:pt x="2063222" y="3981450"/>
                  <a:pt x="2061105" y="3981450"/>
                  <a:pt x="2061105" y="3981450"/>
                </a:cubicBezTo>
                <a:cubicBezTo>
                  <a:pt x="2058988" y="3978804"/>
                  <a:pt x="2058988" y="3976158"/>
                  <a:pt x="2061105" y="3976158"/>
                </a:cubicBezTo>
                <a:close/>
                <a:moveTo>
                  <a:pt x="2073805" y="3965574"/>
                </a:moveTo>
                <a:cubicBezTo>
                  <a:pt x="2076451" y="3968220"/>
                  <a:pt x="2076451" y="3970866"/>
                  <a:pt x="2073805" y="3970866"/>
                </a:cubicBezTo>
                <a:cubicBezTo>
                  <a:pt x="2073805" y="3973512"/>
                  <a:pt x="2071159" y="3973512"/>
                  <a:pt x="2071159" y="3970866"/>
                </a:cubicBezTo>
                <a:cubicBezTo>
                  <a:pt x="2068513" y="3970866"/>
                  <a:pt x="2068513" y="3968220"/>
                  <a:pt x="2068513" y="3968220"/>
                </a:cubicBezTo>
                <a:cubicBezTo>
                  <a:pt x="2071159" y="3965574"/>
                  <a:pt x="2073805" y="3965574"/>
                  <a:pt x="2073805" y="3965574"/>
                </a:cubicBezTo>
                <a:close/>
                <a:moveTo>
                  <a:pt x="2055813" y="3954462"/>
                </a:moveTo>
                <a:cubicBezTo>
                  <a:pt x="2058459" y="3954462"/>
                  <a:pt x="2061105" y="3954462"/>
                  <a:pt x="2061105" y="3954462"/>
                </a:cubicBezTo>
                <a:cubicBezTo>
                  <a:pt x="2063751" y="3954462"/>
                  <a:pt x="2063751" y="3957637"/>
                  <a:pt x="2061105" y="3960812"/>
                </a:cubicBezTo>
                <a:cubicBezTo>
                  <a:pt x="2061105" y="3960812"/>
                  <a:pt x="2058459" y="3960812"/>
                  <a:pt x="2058459" y="3960812"/>
                </a:cubicBezTo>
                <a:cubicBezTo>
                  <a:pt x="2055813" y="3957637"/>
                  <a:pt x="2055813" y="3957637"/>
                  <a:pt x="2055813" y="3954462"/>
                </a:cubicBezTo>
                <a:close/>
                <a:moveTo>
                  <a:pt x="2084785" y="3944937"/>
                </a:moveTo>
                <a:cubicBezTo>
                  <a:pt x="2087563" y="3947318"/>
                  <a:pt x="2087563" y="3949700"/>
                  <a:pt x="2087563" y="3952081"/>
                </a:cubicBezTo>
                <a:cubicBezTo>
                  <a:pt x="2084785" y="3954462"/>
                  <a:pt x="2082007" y="3954462"/>
                  <a:pt x="2079228" y="3952081"/>
                </a:cubicBezTo>
                <a:cubicBezTo>
                  <a:pt x="2076450" y="3952081"/>
                  <a:pt x="2076450" y="3947318"/>
                  <a:pt x="2079228" y="3947318"/>
                </a:cubicBezTo>
                <a:cubicBezTo>
                  <a:pt x="2079228" y="3944937"/>
                  <a:pt x="2084785" y="3944937"/>
                  <a:pt x="2084785" y="3944937"/>
                </a:cubicBezTo>
                <a:close/>
                <a:moveTo>
                  <a:pt x="2182409" y="3939486"/>
                </a:moveTo>
                <a:cubicBezTo>
                  <a:pt x="2182409" y="3939486"/>
                  <a:pt x="2187575" y="3957727"/>
                  <a:pt x="2146246" y="3986392"/>
                </a:cubicBezTo>
                <a:cubicBezTo>
                  <a:pt x="2104918" y="4012451"/>
                  <a:pt x="2076504" y="4015057"/>
                  <a:pt x="2037758" y="4067175"/>
                </a:cubicBezTo>
                <a:cubicBezTo>
                  <a:pt x="2037758" y="4067175"/>
                  <a:pt x="2045507" y="4035904"/>
                  <a:pt x="2097168" y="3996816"/>
                </a:cubicBezTo>
                <a:cubicBezTo>
                  <a:pt x="2097168" y="3996816"/>
                  <a:pt x="2068755" y="4007239"/>
                  <a:pt x="2035175" y="4051540"/>
                </a:cubicBezTo>
                <a:cubicBezTo>
                  <a:pt x="2035175" y="4051540"/>
                  <a:pt x="2055840" y="3981180"/>
                  <a:pt x="2115250" y="3947304"/>
                </a:cubicBezTo>
                <a:cubicBezTo>
                  <a:pt x="2148829" y="3929062"/>
                  <a:pt x="2166911" y="3947304"/>
                  <a:pt x="2182409" y="3939486"/>
                </a:cubicBezTo>
                <a:close/>
                <a:moveTo>
                  <a:pt x="2055416" y="3932237"/>
                </a:moveTo>
                <a:cubicBezTo>
                  <a:pt x="2055416" y="3932237"/>
                  <a:pt x="2060973" y="3932237"/>
                  <a:pt x="2060973" y="3932237"/>
                </a:cubicBezTo>
                <a:cubicBezTo>
                  <a:pt x="2063751" y="3934354"/>
                  <a:pt x="2063751" y="3936471"/>
                  <a:pt x="2060973" y="3938587"/>
                </a:cubicBezTo>
                <a:cubicBezTo>
                  <a:pt x="2060973" y="3938587"/>
                  <a:pt x="2058195" y="3938587"/>
                  <a:pt x="2055416" y="3938587"/>
                </a:cubicBezTo>
                <a:cubicBezTo>
                  <a:pt x="2052638" y="3936471"/>
                  <a:pt x="2052638" y="3934354"/>
                  <a:pt x="2055416" y="3932237"/>
                </a:cubicBezTo>
                <a:close/>
                <a:moveTo>
                  <a:pt x="1767682" y="3921124"/>
                </a:moveTo>
                <a:cubicBezTo>
                  <a:pt x="1767682" y="3921124"/>
                  <a:pt x="1770262" y="3926359"/>
                  <a:pt x="1793479" y="3928976"/>
                </a:cubicBezTo>
                <a:cubicBezTo>
                  <a:pt x="1819276" y="3931593"/>
                  <a:pt x="1824435" y="3947297"/>
                  <a:pt x="1834754" y="3970852"/>
                </a:cubicBezTo>
                <a:cubicBezTo>
                  <a:pt x="1842493" y="3991790"/>
                  <a:pt x="1860551" y="4012728"/>
                  <a:pt x="1860551" y="4012728"/>
                </a:cubicBezTo>
                <a:cubicBezTo>
                  <a:pt x="1842493" y="4004876"/>
                  <a:pt x="1806378" y="3965617"/>
                  <a:pt x="1806378" y="3965617"/>
                </a:cubicBezTo>
                <a:cubicBezTo>
                  <a:pt x="1816696" y="3983938"/>
                  <a:pt x="1857972" y="4017962"/>
                  <a:pt x="1857972" y="4017962"/>
                </a:cubicBezTo>
                <a:cubicBezTo>
                  <a:pt x="1857972" y="4017962"/>
                  <a:pt x="1819276" y="4002259"/>
                  <a:pt x="1788320" y="3978704"/>
                </a:cubicBezTo>
                <a:cubicBezTo>
                  <a:pt x="1757363" y="3957766"/>
                  <a:pt x="1767682" y="3921124"/>
                  <a:pt x="1767682" y="3921124"/>
                </a:cubicBezTo>
                <a:close/>
                <a:moveTo>
                  <a:pt x="1798241" y="3917949"/>
                </a:moveTo>
                <a:cubicBezTo>
                  <a:pt x="1798241" y="3917949"/>
                  <a:pt x="1801020" y="3917949"/>
                  <a:pt x="1803798" y="3917949"/>
                </a:cubicBezTo>
                <a:cubicBezTo>
                  <a:pt x="1806576" y="3920595"/>
                  <a:pt x="1806576" y="3923241"/>
                  <a:pt x="1803798" y="3923241"/>
                </a:cubicBezTo>
                <a:cubicBezTo>
                  <a:pt x="1803798" y="3925887"/>
                  <a:pt x="1801020" y="3925887"/>
                  <a:pt x="1798241" y="3923241"/>
                </a:cubicBezTo>
                <a:cubicBezTo>
                  <a:pt x="1795463" y="3923241"/>
                  <a:pt x="1795463" y="3920595"/>
                  <a:pt x="1798241" y="3917949"/>
                </a:cubicBezTo>
                <a:close/>
                <a:moveTo>
                  <a:pt x="1928019" y="3913187"/>
                </a:moveTo>
                <a:cubicBezTo>
                  <a:pt x="1928019" y="3913187"/>
                  <a:pt x="1946275" y="3933941"/>
                  <a:pt x="1922803" y="3957289"/>
                </a:cubicBezTo>
                <a:cubicBezTo>
                  <a:pt x="1899331" y="3980637"/>
                  <a:pt x="1875858" y="4011768"/>
                  <a:pt x="1875858" y="4019550"/>
                </a:cubicBezTo>
                <a:cubicBezTo>
                  <a:pt x="1875858" y="4019550"/>
                  <a:pt x="1875858" y="3998796"/>
                  <a:pt x="1907155" y="3959883"/>
                </a:cubicBezTo>
                <a:cubicBezTo>
                  <a:pt x="1907155" y="3959883"/>
                  <a:pt x="1883682" y="3978043"/>
                  <a:pt x="1873250" y="4016956"/>
                </a:cubicBezTo>
                <a:cubicBezTo>
                  <a:pt x="1873250" y="4016956"/>
                  <a:pt x="1875858" y="3980637"/>
                  <a:pt x="1878466" y="3965072"/>
                </a:cubicBezTo>
                <a:cubicBezTo>
                  <a:pt x="1881074" y="3952101"/>
                  <a:pt x="1891506" y="3928753"/>
                  <a:pt x="1909763" y="3923564"/>
                </a:cubicBezTo>
                <a:cubicBezTo>
                  <a:pt x="1928019" y="3915781"/>
                  <a:pt x="1928019" y="3913187"/>
                  <a:pt x="1928019" y="3913187"/>
                </a:cubicBezTo>
                <a:close/>
                <a:moveTo>
                  <a:pt x="1810941" y="3910805"/>
                </a:moveTo>
                <a:cubicBezTo>
                  <a:pt x="1813720" y="3908424"/>
                  <a:pt x="1816498" y="3908424"/>
                  <a:pt x="1816498" y="3910805"/>
                </a:cubicBezTo>
                <a:cubicBezTo>
                  <a:pt x="1819276" y="3910805"/>
                  <a:pt x="1819276" y="3913187"/>
                  <a:pt x="1819276" y="3915568"/>
                </a:cubicBezTo>
                <a:cubicBezTo>
                  <a:pt x="1816498" y="3917949"/>
                  <a:pt x="1813720" y="3917949"/>
                  <a:pt x="1810941" y="3915568"/>
                </a:cubicBezTo>
                <a:cubicBezTo>
                  <a:pt x="1808163" y="3913187"/>
                  <a:pt x="1808163" y="3910805"/>
                  <a:pt x="1810941" y="3910805"/>
                </a:cubicBezTo>
                <a:close/>
                <a:moveTo>
                  <a:pt x="1780646" y="3908424"/>
                </a:moveTo>
                <a:cubicBezTo>
                  <a:pt x="1780646" y="3908424"/>
                  <a:pt x="1783292" y="3908424"/>
                  <a:pt x="1785938" y="3908424"/>
                </a:cubicBezTo>
                <a:cubicBezTo>
                  <a:pt x="1785938" y="3911070"/>
                  <a:pt x="1785938" y="3913716"/>
                  <a:pt x="1785938" y="3913716"/>
                </a:cubicBezTo>
                <a:cubicBezTo>
                  <a:pt x="1783292" y="3916362"/>
                  <a:pt x="1780646" y="3916362"/>
                  <a:pt x="1780646" y="3913716"/>
                </a:cubicBezTo>
                <a:cubicBezTo>
                  <a:pt x="1778000" y="3913716"/>
                  <a:pt x="1778000" y="3911070"/>
                  <a:pt x="1780646" y="3908424"/>
                </a:cubicBezTo>
                <a:close/>
                <a:moveTo>
                  <a:pt x="2001639" y="3900487"/>
                </a:moveTo>
                <a:cubicBezTo>
                  <a:pt x="2004219" y="3903091"/>
                  <a:pt x="2076450" y="3934333"/>
                  <a:pt x="2042914" y="4022852"/>
                </a:cubicBezTo>
                <a:cubicBezTo>
                  <a:pt x="2048074" y="4009834"/>
                  <a:pt x="2053233" y="3983799"/>
                  <a:pt x="2035175" y="3957764"/>
                </a:cubicBezTo>
                <a:cubicBezTo>
                  <a:pt x="2035175" y="3957764"/>
                  <a:pt x="2055813" y="3994213"/>
                  <a:pt x="2032596" y="4030662"/>
                </a:cubicBezTo>
                <a:cubicBezTo>
                  <a:pt x="2032596" y="4030662"/>
                  <a:pt x="2045494" y="4007231"/>
                  <a:pt x="2022277" y="3973385"/>
                </a:cubicBezTo>
                <a:cubicBezTo>
                  <a:pt x="1996480" y="3939540"/>
                  <a:pt x="1993900" y="3939540"/>
                  <a:pt x="2001639" y="3921315"/>
                </a:cubicBezTo>
                <a:cubicBezTo>
                  <a:pt x="2009378" y="3905694"/>
                  <a:pt x="2004219" y="3903091"/>
                  <a:pt x="2001639" y="3900487"/>
                </a:cubicBezTo>
                <a:close/>
                <a:moveTo>
                  <a:pt x="1843232" y="3884612"/>
                </a:moveTo>
                <a:cubicBezTo>
                  <a:pt x="1843232" y="3884612"/>
                  <a:pt x="1851025" y="3895063"/>
                  <a:pt x="1858818" y="3902902"/>
                </a:cubicBezTo>
                <a:cubicBezTo>
                  <a:pt x="1866612" y="3913353"/>
                  <a:pt x="1879600" y="3929029"/>
                  <a:pt x="1871807" y="3957770"/>
                </a:cubicBezTo>
                <a:cubicBezTo>
                  <a:pt x="1866612" y="3986510"/>
                  <a:pt x="1871807" y="4010025"/>
                  <a:pt x="1871807" y="4010025"/>
                </a:cubicBezTo>
                <a:cubicBezTo>
                  <a:pt x="1871807" y="4010025"/>
                  <a:pt x="1856221" y="3981285"/>
                  <a:pt x="1853623" y="3955157"/>
                </a:cubicBezTo>
                <a:cubicBezTo>
                  <a:pt x="1853623" y="3955157"/>
                  <a:pt x="1851025" y="3978672"/>
                  <a:pt x="1866612" y="4010025"/>
                </a:cubicBezTo>
                <a:cubicBezTo>
                  <a:pt x="1866612" y="4010025"/>
                  <a:pt x="1830243" y="3962995"/>
                  <a:pt x="1827646" y="3934255"/>
                </a:cubicBezTo>
                <a:cubicBezTo>
                  <a:pt x="1822450" y="3902902"/>
                  <a:pt x="1843232" y="3884612"/>
                  <a:pt x="1843232" y="3884612"/>
                </a:cubicBezTo>
                <a:close/>
                <a:moveTo>
                  <a:pt x="998538" y="788988"/>
                </a:moveTo>
                <a:cubicBezTo>
                  <a:pt x="998538" y="788988"/>
                  <a:pt x="1000920" y="788988"/>
                  <a:pt x="1003301" y="788988"/>
                </a:cubicBezTo>
                <a:cubicBezTo>
                  <a:pt x="1003301" y="791634"/>
                  <a:pt x="1003301" y="794280"/>
                  <a:pt x="1003301" y="794280"/>
                </a:cubicBezTo>
                <a:cubicBezTo>
                  <a:pt x="1000920" y="796927"/>
                  <a:pt x="1000920" y="796927"/>
                  <a:pt x="998538" y="794280"/>
                </a:cubicBezTo>
                <a:cubicBezTo>
                  <a:pt x="998538" y="794280"/>
                  <a:pt x="998538" y="791634"/>
                  <a:pt x="998538" y="788988"/>
                </a:cubicBezTo>
                <a:close/>
                <a:moveTo>
                  <a:pt x="971550" y="787400"/>
                </a:moveTo>
                <a:cubicBezTo>
                  <a:pt x="971550" y="789781"/>
                  <a:pt x="971550" y="792163"/>
                  <a:pt x="971550" y="794544"/>
                </a:cubicBezTo>
                <a:cubicBezTo>
                  <a:pt x="969169" y="796925"/>
                  <a:pt x="966788" y="796925"/>
                  <a:pt x="964406" y="794544"/>
                </a:cubicBezTo>
                <a:cubicBezTo>
                  <a:pt x="962025" y="792163"/>
                  <a:pt x="962025" y="789781"/>
                  <a:pt x="964406" y="789781"/>
                </a:cubicBezTo>
                <a:cubicBezTo>
                  <a:pt x="966788" y="787400"/>
                  <a:pt x="969169" y="787400"/>
                  <a:pt x="971550" y="787400"/>
                </a:cubicBezTo>
                <a:close/>
                <a:moveTo>
                  <a:pt x="980546" y="779464"/>
                </a:moveTo>
                <a:cubicBezTo>
                  <a:pt x="980546" y="779464"/>
                  <a:pt x="983192" y="779464"/>
                  <a:pt x="985838" y="779464"/>
                </a:cubicBezTo>
                <a:cubicBezTo>
                  <a:pt x="985838" y="782110"/>
                  <a:pt x="985838" y="784755"/>
                  <a:pt x="985838" y="784755"/>
                </a:cubicBezTo>
                <a:cubicBezTo>
                  <a:pt x="983192" y="787401"/>
                  <a:pt x="980546" y="787401"/>
                  <a:pt x="980546" y="784755"/>
                </a:cubicBezTo>
                <a:cubicBezTo>
                  <a:pt x="977900" y="784755"/>
                  <a:pt x="977900" y="782110"/>
                  <a:pt x="980546" y="779464"/>
                </a:cubicBezTo>
                <a:close/>
                <a:moveTo>
                  <a:pt x="720725" y="765970"/>
                </a:moveTo>
                <a:cubicBezTo>
                  <a:pt x="723106" y="763589"/>
                  <a:pt x="725488" y="763589"/>
                  <a:pt x="727869" y="765970"/>
                </a:cubicBezTo>
                <a:cubicBezTo>
                  <a:pt x="730250" y="765970"/>
                  <a:pt x="730250" y="768350"/>
                  <a:pt x="727869" y="770733"/>
                </a:cubicBezTo>
                <a:cubicBezTo>
                  <a:pt x="725488" y="773114"/>
                  <a:pt x="723106" y="773114"/>
                  <a:pt x="720725" y="770733"/>
                </a:cubicBezTo>
                <a:cubicBezTo>
                  <a:pt x="720725" y="770733"/>
                  <a:pt x="720725" y="765970"/>
                  <a:pt x="720725" y="765970"/>
                </a:cubicBezTo>
                <a:close/>
                <a:moveTo>
                  <a:pt x="696596" y="750889"/>
                </a:moveTo>
                <a:cubicBezTo>
                  <a:pt x="699453" y="750889"/>
                  <a:pt x="702311" y="750889"/>
                  <a:pt x="705169" y="750889"/>
                </a:cubicBezTo>
                <a:cubicBezTo>
                  <a:pt x="708026" y="753270"/>
                  <a:pt x="708026" y="755653"/>
                  <a:pt x="705169" y="758032"/>
                </a:cubicBezTo>
                <a:cubicBezTo>
                  <a:pt x="702311" y="760413"/>
                  <a:pt x="699453" y="760413"/>
                  <a:pt x="696596" y="758032"/>
                </a:cubicBezTo>
                <a:cubicBezTo>
                  <a:pt x="693738" y="755653"/>
                  <a:pt x="693738" y="753270"/>
                  <a:pt x="696596" y="750889"/>
                </a:cubicBezTo>
                <a:close/>
                <a:moveTo>
                  <a:pt x="720725" y="745596"/>
                </a:moveTo>
                <a:cubicBezTo>
                  <a:pt x="723371" y="742950"/>
                  <a:pt x="726017" y="742950"/>
                  <a:pt x="726017" y="745596"/>
                </a:cubicBezTo>
                <a:cubicBezTo>
                  <a:pt x="728663" y="745596"/>
                  <a:pt x="728663" y="748243"/>
                  <a:pt x="726017" y="748243"/>
                </a:cubicBezTo>
                <a:cubicBezTo>
                  <a:pt x="726017" y="750889"/>
                  <a:pt x="723371" y="750889"/>
                  <a:pt x="720725" y="750889"/>
                </a:cubicBezTo>
                <a:cubicBezTo>
                  <a:pt x="720725" y="748243"/>
                  <a:pt x="720725" y="745596"/>
                  <a:pt x="720725" y="745596"/>
                </a:cubicBezTo>
                <a:close/>
                <a:moveTo>
                  <a:pt x="708025" y="731840"/>
                </a:moveTo>
                <a:cubicBezTo>
                  <a:pt x="710142" y="731840"/>
                  <a:pt x="712259" y="731840"/>
                  <a:pt x="712259" y="731840"/>
                </a:cubicBezTo>
                <a:cubicBezTo>
                  <a:pt x="714375" y="734485"/>
                  <a:pt x="714375" y="734485"/>
                  <a:pt x="712259" y="737130"/>
                </a:cubicBezTo>
                <a:cubicBezTo>
                  <a:pt x="712259" y="737130"/>
                  <a:pt x="710142" y="739777"/>
                  <a:pt x="708025" y="737130"/>
                </a:cubicBezTo>
                <a:cubicBezTo>
                  <a:pt x="708025" y="737130"/>
                  <a:pt x="708025" y="734485"/>
                  <a:pt x="708025" y="731840"/>
                </a:cubicBezTo>
                <a:close/>
                <a:moveTo>
                  <a:pt x="717021" y="724960"/>
                </a:moveTo>
                <a:cubicBezTo>
                  <a:pt x="717021" y="722314"/>
                  <a:pt x="719667" y="722314"/>
                  <a:pt x="722313" y="724960"/>
                </a:cubicBezTo>
                <a:cubicBezTo>
                  <a:pt x="722313" y="724960"/>
                  <a:pt x="722313" y="727605"/>
                  <a:pt x="722313" y="730253"/>
                </a:cubicBezTo>
                <a:cubicBezTo>
                  <a:pt x="719667" y="730253"/>
                  <a:pt x="719667" y="730253"/>
                  <a:pt x="717021" y="730253"/>
                </a:cubicBezTo>
                <a:cubicBezTo>
                  <a:pt x="714375" y="727605"/>
                  <a:pt x="714375" y="724960"/>
                  <a:pt x="717021" y="724960"/>
                </a:cubicBezTo>
                <a:close/>
                <a:moveTo>
                  <a:pt x="1010921" y="716756"/>
                </a:moveTo>
                <a:cubicBezTo>
                  <a:pt x="1013778" y="714375"/>
                  <a:pt x="1016636" y="714375"/>
                  <a:pt x="1019494" y="716756"/>
                </a:cubicBezTo>
                <a:cubicBezTo>
                  <a:pt x="1022351" y="716756"/>
                  <a:pt x="1022351" y="719137"/>
                  <a:pt x="1019494" y="721519"/>
                </a:cubicBezTo>
                <a:cubicBezTo>
                  <a:pt x="1016636" y="723900"/>
                  <a:pt x="1013778" y="723900"/>
                  <a:pt x="1010921" y="721519"/>
                </a:cubicBezTo>
                <a:cubicBezTo>
                  <a:pt x="1008063" y="721519"/>
                  <a:pt x="1008063" y="716756"/>
                  <a:pt x="1010921" y="716756"/>
                </a:cubicBezTo>
                <a:close/>
                <a:moveTo>
                  <a:pt x="995892" y="709613"/>
                </a:moveTo>
                <a:cubicBezTo>
                  <a:pt x="998538" y="711730"/>
                  <a:pt x="998538" y="713847"/>
                  <a:pt x="995892" y="713847"/>
                </a:cubicBezTo>
                <a:cubicBezTo>
                  <a:pt x="995892" y="715963"/>
                  <a:pt x="993246" y="715963"/>
                  <a:pt x="990600" y="713847"/>
                </a:cubicBezTo>
                <a:cubicBezTo>
                  <a:pt x="990600" y="713847"/>
                  <a:pt x="990600" y="711730"/>
                  <a:pt x="990600" y="711730"/>
                </a:cubicBezTo>
                <a:cubicBezTo>
                  <a:pt x="993246" y="709613"/>
                  <a:pt x="995892" y="709613"/>
                  <a:pt x="995892" y="709613"/>
                </a:cubicBezTo>
                <a:close/>
                <a:moveTo>
                  <a:pt x="912586" y="695325"/>
                </a:moveTo>
                <a:cubicBezTo>
                  <a:pt x="912586" y="695325"/>
                  <a:pt x="928007" y="724065"/>
                  <a:pt x="930578" y="747581"/>
                </a:cubicBezTo>
                <a:cubicBezTo>
                  <a:pt x="930578" y="747581"/>
                  <a:pt x="930578" y="724065"/>
                  <a:pt x="917726" y="695325"/>
                </a:cubicBezTo>
                <a:cubicBezTo>
                  <a:pt x="917726" y="695325"/>
                  <a:pt x="953710" y="739742"/>
                  <a:pt x="956280" y="771096"/>
                </a:cubicBezTo>
                <a:cubicBezTo>
                  <a:pt x="958850" y="799836"/>
                  <a:pt x="938288" y="820738"/>
                  <a:pt x="938288" y="820738"/>
                </a:cubicBezTo>
                <a:cubicBezTo>
                  <a:pt x="938288" y="820738"/>
                  <a:pt x="933148" y="807674"/>
                  <a:pt x="925437" y="799836"/>
                </a:cubicBezTo>
                <a:cubicBezTo>
                  <a:pt x="917726" y="791997"/>
                  <a:pt x="904875" y="773708"/>
                  <a:pt x="910016" y="744968"/>
                </a:cubicBezTo>
                <a:cubicBezTo>
                  <a:pt x="917726" y="716227"/>
                  <a:pt x="912586" y="695325"/>
                  <a:pt x="912586" y="695325"/>
                </a:cubicBezTo>
                <a:close/>
                <a:moveTo>
                  <a:pt x="795244" y="690623"/>
                </a:moveTo>
                <a:cubicBezTo>
                  <a:pt x="797842" y="690623"/>
                  <a:pt x="800440" y="690623"/>
                  <a:pt x="805637" y="693214"/>
                </a:cubicBezTo>
                <a:cubicBezTo>
                  <a:pt x="805637" y="695806"/>
                  <a:pt x="805637" y="695806"/>
                  <a:pt x="808235" y="698399"/>
                </a:cubicBezTo>
                <a:cubicBezTo>
                  <a:pt x="810833" y="700991"/>
                  <a:pt x="808235" y="708770"/>
                  <a:pt x="805637" y="711362"/>
                </a:cubicBezTo>
                <a:cubicBezTo>
                  <a:pt x="803038" y="713954"/>
                  <a:pt x="797842" y="716546"/>
                  <a:pt x="792646" y="716546"/>
                </a:cubicBezTo>
                <a:cubicBezTo>
                  <a:pt x="797842" y="713954"/>
                  <a:pt x="800440" y="713954"/>
                  <a:pt x="803038" y="711362"/>
                </a:cubicBezTo>
                <a:cubicBezTo>
                  <a:pt x="805637" y="706178"/>
                  <a:pt x="808235" y="700991"/>
                  <a:pt x="805637" y="698399"/>
                </a:cubicBezTo>
                <a:cubicBezTo>
                  <a:pt x="805637" y="698399"/>
                  <a:pt x="803038" y="695806"/>
                  <a:pt x="803038" y="695806"/>
                </a:cubicBezTo>
                <a:cubicBezTo>
                  <a:pt x="800440" y="693214"/>
                  <a:pt x="797842" y="693214"/>
                  <a:pt x="795244" y="693214"/>
                </a:cubicBezTo>
                <a:cubicBezTo>
                  <a:pt x="795244" y="693214"/>
                  <a:pt x="795244" y="695806"/>
                  <a:pt x="792646" y="695806"/>
                </a:cubicBezTo>
                <a:cubicBezTo>
                  <a:pt x="792646" y="695806"/>
                  <a:pt x="795244" y="695806"/>
                  <a:pt x="795244" y="698399"/>
                </a:cubicBezTo>
                <a:cubicBezTo>
                  <a:pt x="797842" y="698399"/>
                  <a:pt x="797842" y="700991"/>
                  <a:pt x="797842" y="703584"/>
                </a:cubicBezTo>
                <a:cubicBezTo>
                  <a:pt x="795244" y="703584"/>
                  <a:pt x="792646" y="706178"/>
                  <a:pt x="790048" y="703584"/>
                </a:cubicBezTo>
                <a:cubicBezTo>
                  <a:pt x="790048" y="703584"/>
                  <a:pt x="790048" y="700991"/>
                  <a:pt x="790048" y="698399"/>
                </a:cubicBezTo>
                <a:cubicBezTo>
                  <a:pt x="790048" y="698399"/>
                  <a:pt x="790048" y="695806"/>
                  <a:pt x="792646" y="693214"/>
                </a:cubicBezTo>
                <a:cubicBezTo>
                  <a:pt x="792646" y="693214"/>
                  <a:pt x="792646" y="693214"/>
                  <a:pt x="795244" y="690623"/>
                </a:cubicBezTo>
                <a:close/>
                <a:moveTo>
                  <a:pt x="924943" y="687388"/>
                </a:moveTo>
                <a:cubicBezTo>
                  <a:pt x="924943" y="687388"/>
                  <a:pt x="964020" y="703093"/>
                  <a:pt x="992677" y="724029"/>
                </a:cubicBezTo>
                <a:cubicBezTo>
                  <a:pt x="1023938" y="747584"/>
                  <a:pt x="1016123" y="784225"/>
                  <a:pt x="1016123" y="784225"/>
                </a:cubicBezTo>
                <a:cubicBezTo>
                  <a:pt x="1016123" y="784225"/>
                  <a:pt x="1010913" y="776375"/>
                  <a:pt x="987466" y="776375"/>
                </a:cubicBezTo>
                <a:cubicBezTo>
                  <a:pt x="964020" y="773758"/>
                  <a:pt x="958810" y="755438"/>
                  <a:pt x="948390" y="734500"/>
                </a:cubicBezTo>
                <a:cubicBezTo>
                  <a:pt x="940574" y="710944"/>
                  <a:pt x="922338" y="690006"/>
                  <a:pt x="922338" y="690006"/>
                </a:cubicBezTo>
                <a:cubicBezTo>
                  <a:pt x="937969" y="697858"/>
                  <a:pt x="977046" y="739734"/>
                  <a:pt x="977046" y="739734"/>
                </a:cubicBezTo>
                <a:cubicBezTo>
                  <a:pt x="966625" y="721413"/>
                  <a:pt x="924943" y="687388"/>
                  <a:pt x="924943" y="687388"/>
                </a:cubicBezTo>
                <a:close/>
                <a:moveTo>
                  <a:pt x="904422" y="682627"/>
                </a:moveTo>
                <a:cubicBezTo>
                  <a:pt x="904422" y="682627"/>
                  <a:pt x="907030" y="706098"/>
                  <a:pt x="875734" y="742610"/>
                </a:cubicBezTo>
                <a:cubicBezTo>
                  <a:pt x="875734" y="742610"/>
                  <a:pt x="899206" y="726962"/>
                  <a:pt x="909638" y="687841"/>
                </a:cubicBezTo>
                <a:cubicBezTo>
                  <a:pt x="909638" y="687841"/>
                  <a:pt x="907030" y="724354"/>
                  <a:pt x="901814" y="737395"/>
                </a:cubicBezTo>
                <a:cubicBezTo>
                  <a:pt x="899206" y="750434"/>
                  <a:pt x="891382" y="773906"/>
                  <a:pt x="873126" y="781731"/>
                </a:cubicBezTo>
                <a:cubicBezTo>
                  <a:pt x="854869" y="786948"/>
                  <a:pt x="854869" y="792163"/>
                  <a:pt x="854869" y="792163"/>
                </a:cubicBezTo>
                <a:cubicBezTo>
                  <a:pt x="854869" y="792163"/>
                  <a:pt x="836613" y="771299"/>
                  <a:pt x="860086" y="747827"/>
                </a:cubicBezTo>
                <a:cubicBezTo>
                  <a:pt x="883558" y="724354"/>
                  <a:pt x="907030" y="693058"/>
                  <a:pt x="904422" y="682627"/>
                </a:cubicBezTo>
                <a:close/>
                <a:moveTo>
                  <a:pt x="751609" y="674689"/>
                </a:moveTo>
                <a:cubicBezTo>
                  <a:pt x="751609" y="674689"/>
                  <a:pt x="736023" y="695424"/>
                  <a:pt x="762000" y="729117"/>
                </a:cubicBezTo>
                <a:cubicBezTo>
                  <a:pt x="787978" y="762811"/>
                  <a:pt x="790575" y="765402"/>
                  <a:pt x="782782" y="780953"/>
                </a:cubicBezTo>
                <a:cubicBezTo>
                  <a:pt x="774989" y="799096"/>
                  <a:pt x="780184" y="801688"/>
                  <a:pt x="780184" y="801688"/>
                </a:cubicBezTo>
                <a:cubicBezTo>
                  <a:pt x="780184" y="801688"/>
                  <a:pt x="704850" y="770586"/>
                  <a:pt x="741218" y="682465"/>
                </a:cubicBezTo>
                <a:cubicBezTo>
                  <a:pt x="737322" y="690240"/>
                  <a:pt x="733425" y="708221"/>
                  <a:pt x="739392" y="726566"/>
                </a:cubicBezTo>
                <a:lnTo>
                  <a:pt x="745514" y="738086"/>
                </a:lnTo>
                <a:lnTo>
                  <a:pt x="745765" y="738836"/>
                </a:lnTo>
                <a:cubicBezTo>
                  <a:pt x="747551" y="742562"/>
                  <a:pt x="749012" y="744668"/>
                  <a:pt x="749012" y="744668"/>
                </a:cubicBezTo>
                <a:lnTo>
                  <a:pt x="745514" y="738086"/>
                </a:lnTo>
                <a:lnTo>
                  <a:pt x="740569" y="723285"/>
                </a:lnTo>
                <a:cubicBezTo>
                  <a:pt x="737971" y="710326"/>
                  <a:pt x="738621" y="692832"/>
                  <a:pt x="751609" y="674689"/>
                </a:cubicBezTo>
                <a:close/>
                <a:moveTo>
                  <a:pt x="982541" y="664609"/>
                </a:moveTo>
                <a:cubicBezTo>
                  <a:pt x="1010750" y="661988"/>
                  <a:pt x="1028701" y="690801"/>
                  <a:pt x="1028701" y="690801"/>
                </a:cubicBezTo>
                <a:cubicBezTo>
                  <a:pt x="1028701" y="690801"/>
                  <a:pt x="1026137" y="690801"/>
                  <a:pt x="997928" y="701280"/>
                </a:cubicBezTo>
                <a:cubicBezTo>
                  <a:pt x="969719" y="714377"/>
                  <a:pt x="928688" y="682944"/>
                  <a:pt x="928688" y="682944"/>
                </a:cubicBezTo>
                <a:cubicBezTo>
                  <a:pt x="949204" y="677705"/>
                  <a:pt x="990235" y="677705"/>
                  <a:pt x="990235" y="677705"/>
                </a:cubicBezTo>
                <a:cubicBezTo>
                  <a:pt x="969719" y="672466"/>
                  <a:pt x="928688" y="680323"/>
                  <a:pt x="928688" y="680323"/>
                </a:cubicBezTo>
                <a:cubicBezTo>
                  <a:pt x="928688" y="680323"/>
                  <a:pt x="954333" y="667228"/>
                  <a:pt x="982541" y="664609"/>
                </a:cubicBezTo>
                <a:close/>
                <a:moveTo>
                  <a:pt x="730291" y="643959"/>
                </a:moveTo>
                <a:cubicBezTo>
                  <a:pt x="701711" y="677659"/>
                  <a:pt x="654945" y="708770"/>
                  <a:pt x="595188" y="700991"/>
                </a:cubicBezTo>
                <a:cubicBezTo>
                  <a:pt x="574403" y="698399"/>
                  <a:pt x="558814" y="690623"/>
                  <a:pt x="548421" y="680252"/>
                </a:cubicBezTo>
                <a:cubicBezTo>
                  <a:pt x="558814" y="688031"/>
                  <a:pt x="574403" y="695806"/>
                  <a:pt x="597786" y="698399"/>
                </a:cubicBezTo>
                <a:cubicBezTo>
                  <a:pt x="654945" y="706178"/>
                  <a:pt x="699113" y="675066"/>
                  <a:pt x="730291" y="643959"/>
                </a:cubicBezTo>
                <a:close/>
                <a:moveTo>
                  <a:pt x="746126" y="638175"/>
                </a:moveTo>
                <a:cubicBezTo>
                  <a:pt x="746126" y="638175"/>
                  <a:pt x="738326" y="669316"/>
                  <a:pt x="683721" y="705644"/>
                </a:cubicBezTo>
                <a:cubicBezTo>
                  <a:pt x="683721" y="705644"/>
                  <a:pt x="712323" y="695266"/>
                  <a:pt x="746126" y="651150"/>
                </a:cubicBezTo>
                <a:cubicBezTo>
                  <a:pt x="746126" y="651150"/>
                  <a:pt x="725324" y="723808"/>
                  <a:pt x="668120" y="754949"/>
                </a:cubicBezTo>
                <a:cubicBezTo>
                  <a:pt x="634317" y="773114"/>
                  <a:pt x="616115" y="757543"/>
                  <a:pt x="600514" y="765330"/>
                </a:cubicBezTo>
                <a:cubicBezTo>
                  <a:pt x="600514" y="765330"/>
                  <a:pt x="595313" y="744568"/>
                  <a:pt x="636917" y="718619"/>
                </a:cubicBezTo>
                <a:cubicBezTo>
                  <a:pt x="675920" y="690075"/>
                  <a:pt x="707123" y="687481"/>
                  <a:pt x="746126" y="638175"/>
                </a:cubicBezTo>
                <a:close/>
                <a:moveTo>
                  <a:pt x="1748616" y="617494"/>
                </a:moveTo>
                <a:cubicBezTo>
                  <a:pt x="1751214" y="617494"/>
                  <a:pt x="1753812" y="617494"/>
                  <a:pt x="1756410" y="617494"/>
                </a:cubicBezTo>
                <a:cubicBezTo>
                  <a:pt x="1759009" y="620089"/>
                  <a:pt x="1759009" y="625273"/>
                  <a:pt x="1756410" y="627865"/>
                </a:cubicBezTo>
                <a:cubicBezTo>
                  <a:pt x="1753812" y="630458"/>
                  <a:pt x="1748616" y="630458"/>
                  <a:pt x="1746018" y="627865"/>
                </a:cubicBezTo>
                <a:cubicBezTo>
                  <a:pt x="1743420" y="627865"/>
                  <a:pt x="1743420" y="625273"/>
                  <a:pt x="1743420" y="625273"/>
                </a:cubicBezTo>
                <a:cubicBezTo>
                  <a:pt x="1740822" y="627865"/>
                  <a:pt x="1740822" y="633048"/>
                  <a:pt x="1743420" y="635641"/>
                </a:cubicBezTo>
                <a:cubicBezTo>
                  <a:pt x="1743420" y="643421"/>
                  <a:pt x="1748616" y="648604"/>
                  <a:pt x="1753812" y="653788"/>
                </a:cubicBezTo>
                <a:cubicBezTo>
                  <a:pt x="1759009" y="658976"/>
                  <a:pt x="1766803" y="661569"/>
                  <a:pt x="1774597" y="664160"/>
                </a:cubicBezTo>
                <a:cubicBezTo>
                  <a:pt x="1766803" y="664160"/>
                  <a:pt x="1759009" y="661569"/>
                  <a:pt x="1751214" y="656385"/>
                </a:cubicBezTo>
                <a:cubicBezTo>
                  <a:pt x="1740822" y="646013"/>
                  <a:pt x="1735625" y="627865"/>
                  <a:pt x="1743420" y="620089"/>
                </a:cubicBezTo>
                <a:cubicBezTo>
                  <a:pt x="1746018" y="620089"/>
                  <a:pt x="1746018" y="617494"/>
                  <a:pt x="1748616" y="617494"/>
                </a:cubicBezTo>
                <a:close/>
                <a:moveTo>
                  <a:pt x="535430" y="612848"/>
                </a:moveTo>
                <a:cubicBezTo>
                  <a:pt x="535430" y="612848"/>
                  <a:pt x="538029" y="612848"/>
                  <a:pt x="538029" y="612848"/>
                </a:cubicBezTo>
                <a:cubicBezTo>
                  <a:pt x="538029" y="615441"/>
                  <a:pt x="538029" y="615441"/>
                  <a:pt x="538029" y="615441"/>
                </a:cubicBezTo>
                <a:cubicBezTo>
                  <a:pt x="525038" y="628403"/>
                  <a:pt x="525038" y="659512"/>
                  <a:pt x="548421" y="680252"/>
                </a:cubicBezTo>
                <a:cubicBezTo>
                  <a:pt x="522440" y="659512"/>
                  <a:pt x="522440" y="628403"/>
                  <a:pt x="535430" y="612848"/>
                </a:cubicBezTo>
                <a:close/>
                <a:moveTo>
                  <a:pt x="1670672" y="612310"/>
                </a:moveTo>
                <a:cubicBezTo>
                  <a:pt x="1673270" y="614905"/>
                  <a:pt x="1673270" y="617494"/>
                  <a:pt x="1670672" y="617494"/>
                </a:cubicBezTo>
                <a:cubicBezTo>
                  <a:pt x="1670672" y="620089"/>
                  <a:pt x="1668074" y="620089"/>
                  <a:pt x="1665476" y="617494"/>
                </a:cubicBezTo>
                <a:lnTo>
                  <a:pt x="1665476" y="614905"/>
                </a:lnTo>
                <a:cubicBezTo>
                  <a:pt x="1668074" y="612310"/>
                  <a:pt x="1668074" y="612310"/>
                  <a:pt x="1670672" y="612310"/>
                </a:cubicBezTo>
                <a:close/>
                <a:moveTo>
                  <a:pt x="992702" y="607663"/>
                </a:moveTo>
                <a:cubicBezTo>
                  <a:pt x="991403" y="608962"/>
                  <a:pt x="988805" y="610256"/>
                  <a:pt x="985233" y="611229"/>
                </a:cubicBezTo>
                <a:lnTo>
                  <a:pt x="980397" y="611817"/>
                </a:lnTo>
                <a:close/>
                <a:moveTo>
                  <a:pt x="555566" y="600534"/>
                </a:moveTo>
                <a:cubicBezTo>
                  <a:pt x="562061" y="599239"/>
                  <a:pt x="569206" y="601183"/>
                  <a:pt x="577001" y="607663"/>
                </a:cubicBezTo>
                <a:cubicBezTo>
                  <a:pt x="579599" y="610256"/>
                  <a:pt x="582197" y="615441"/>
                  <a:pt x="577001" y="618036"/>
                </a:cubicBezTo>
                <a:cubicBezTo>
                  <a:pt x="574403" y="623220"/>
                  <a:pt x="569206" y="623220"/>
                  <a:pt x="566608" y="620628"/>
                </a:cubicBezTo>
                <a:cubicBezTo>
                  <a:pt x="564010" y="618036"/>
                  <a:pt x="564010" y="612848"/>
                  <a:pt x="566608" y="607663"/>
                </a:cubicBezTo>
                <a:cubicBezTo>
                  <a:pt x="566608" y="607663"/>
                  <a:pt x="569206" y="607663"/>
                  <a:pt x="571804" y="607663"/>
                </a:cubicBezTo>
                <a:cubicBezTo>
                  <a:pt x="558814" y="599889"/>
                  <a:pt x="548421" y="605072"/>
                  <a:pt x="538029" y="612848"/>
                </a:cubicBezTo>
                <a:cubicBezTo>
                  <a:pt x="543225" y="606367"/>
                  <a:pt x="549071" y="601831"/>
                  <a:pt x="555566" y="600534"/>
                </a:cubicBezTo>
                <a:close/>
                <a:moveTo>
                  <a:pt x="982310" y="594702"/>
                </a:moveTo>
                <a:cubicBezTo>
                  <a:pt x="984908" y="592109"/>
                  <a:pt x="990104" y="592109"/>
                  <a:pt x="992702" y="594702"/>
                </a:cubicBezTo>
                <a:cubicBezTo>
                  <a:pt x="995300" y="597296"/>
                  <a:pt x="997899" y="602479"/>
                  <a:pt x="995300" y="605072"/>
                </a:cubicBezTo>
                <a:cubicBezTo>
                  <a:pt x="995300" y="607663"/>
                  <a:pt x="995300" y="607663"/>
                  <a:pt x="992702" y="607663"/>
                </a:cubicBezTo>
                <a:cubicBezTo>
                  <a:pt x="992702" y="605072"/>
                  <a:pt x="992702" y="605072"/>
                  <a:pt x="992702" y="605072"/>
                </a:cubicBezTo>
                <a:cubicBezTo>
                  <a:pt x="995300" y="602479"/>
                  <a:pt x="995300" y="599889"/>
                  <a:pt x="992702" y="597296"/>
                </a:cubicBezTo>
                <a:cubicBezTo>
                  <a:pt x="990104" y="594702"/>
                  <a:pt x="987506" y="594702"/>
                  <a:pt x="984908" y="597296"/>
                </a:cubicBezTo>
                <a:cubicBezTo>
                  <a:pt x="984908" y="597296"/>
                  <a:pt x="982310" y="597296"/>
                  <a:pt x="982310" y="599889"/>
                </a:cubicBezTo>
                <a:cubicBezTo>
                  <a:pt x="982310" y="602479"/>
                  <a:pt x="984908" y="602479"/>
                  <a:pt x="984908" y="602479"/>
                </a:cubicBezTo>
                <a:cubicBezTo>
                  <a:pt x="984908" y="602479"/>
                  <a:pt x="984908" y="602479"/>
                  <a:pt x="984908" y="599889"/>
                </a:cubicBezTo>
                <a:cubicBezTo>
                  <a:pt x="987506" y="599889"/>
                  <a:pt x="987506" y="599889"/>
                  <a:pt x="990104" y="599889"/>
                </a:cubicBezTo>
                <a:cubicBezTo>
                  <a:pt x="990104" y="602479"/>
                  <a:pt x="990104" y="602479"/>
                  <a:pt x="990104" y="605072"/>
                </a:cubicBezTo>
                <a:cubicBezTo>
                  <a:pt x="990104" y="605072"/>
                  <a:pt x="987506" y="605072"/>
                  <a:pt x="987506" y="605072"/>
                </a:cubicBezTo>
                <a:cubicBezTo>
                  <a:pt x="984908" y="605072"/>
                  <a:pt x="984908" y="605072"/>
                  <a:pt x="982310" y="605072"/>
                </a:cubicBezTo>
                <a:cubicBezTo>
                  <a:pt x="982310" y="602479"/>
                  <a:pt x="979712" y="599889"/>
                  <a:pt x="979712" y="599889"/>
                </a:cubicBezTo>
                <a:cubicBezTo>
                  <a:pt x="982310" y="597296"/>
                  <a:pt x="982310" y="597296"/>
                  <a:pt x="982310" y="594702"/>
                </a:cubicBezTo>
                <a:close/>
                <a:moveTo>
                  <a:pt x="1151189" y="589516"/>
                </a:moveTo>
                <a:lnTo>
                  <a:pt x="1164179" y="589516"/>
                </a:lnTo>
                <a:cubicBezTo>
                  <a:pt x="1166777" y="592109"/>
                  <a:pt x="1166777" y="594702"/>
                  <a:pt x="1166777" y="594702"/>
                </a:cubicBezTo>
                <a:cubicBezTo>
                  <a:pt x="1171974" y="605072"/>
                  <a:pt x="1166777" y="620628"/>
                  <a:pt x="1151189" y="636180"/>
                </a:cubicBezTo>
                <a:cubicBezTo>
                  <a:pt x="1133002" y="656919"/>
                  <a:pt x="1099226" y="675066"/>
                  <a:pt x="1055058" y="675066"/>
                </a:cubicBezTo>
                <a:cubicBezTo>
                  <a:pt x="1021282" y="672474"/>
                  <a:pt x="982310" y="659512"/>
                  <a:pt x="951132" y="633588"/>
                </a:cubicBezTo>
                <a:lnTo>
                  <a:pt x="927506" y="601621"/>
                </a:lnTo>
                <a:lnTo>
                  <a:pt x="953730" y="630996"/>
                </a:lnTo>
                <a:cubicBezTo>
                  <a:pt x="984908" y="656919"/>
                  <a:pt x="1021282" y="672474"/>
                  <a:pt x="1055058" y="672474"/>
                </a:cubicBezTo>
                <a:cubicBezTo>
                  <a:pt x="1099226" y="672474"/>
                  <a:pt x="1130403" y="654328"/>
                  <a:pt x="1151189" y="633588"/>
                </a:cubicBezTo>
                <a:cubicBezTo>
                  <a:pt x="1164179" y="620628"/>
                  <a:pt x="1169375" y="602479"/>
                  <a:pt x="1166777" y="597296"/>
                </a:cubicBezTo>
                <a:cubicBezTo>
                  <a:pt x="1166777" y="597296"/>
                  <a:pt x="1164179" y="594702"/>
                  <a:pt x="1161581" y="592109"/>
                </a:cubicBezTo>
                <a:cubicBezTo>
                  <a:pt x="1158983" y="589516"/>
                  <a:pt x="1156385" y="586924"/>
                  <a:pt x="1151189" y="589516"/>
                </a:cubicBezTo>
                <a:close/>
                <a:moveTo>
                  <a:pt x="1148590" y="589516"/>
                </a:moveTo>
                <a:lnTo>
                  <a:pt x="1151189" y="589516"/>
                </a:lnTo>
                <a:cubicBezTo>
                  <a:pt x="1148590" y="592109"/>
                  <a:pt x="1148590" y="592109"/>
                  <a:pt x="1148590" y="592109"/>
                </a:cubicBezTo>
                <a:lnTo>
                  <a:pt x="1148590" y="599889"/>
                </a:lnTo>
                <a:cubicBezTo>
                  <a:pt x="1151189" y="597296"/>
                  <a:pt x="1153787" y="597296"/>
                  <a:pt x="1153787" y="599889"/>
                </a:cubicBezTo>
                <a:cubicBezTo>
                  <a:pt x="1156385" y="599889"/>
                  <a:pt x="1156385" y="602479"/>
                  <a:pt x="1153787" y="605072"/>
                </a:cubicBezTo>
                <a:cubicBezTo>
                  <a:pt x="1153787" y="605072"/>
                  <a:pt x="1153787" y="605072"/>
                  <a:pt x="1151189" y="605072"/>
                </a:cubicBezTo>
                <a:cubicBezTo>
                  <a:pt x="1151189" y="605072"/>
                  <a:pt x="1148590" y="605072"/>
                  <a:pt x="1145992" y="605072"/>
                </a:cubicBezTo>
                <a:cubicBezTo>
                  <a:pt x="1143394" y="599889"/>
                  <a:pt x="1143394" y="594702"/>
                  <a:pt x="1145992" y="592109"/>
                </a:cubicBezTo>
                <a:cubicBezTo>
                  <a:pt x="1145992" y="589516"/>
                  <a:pt x="1148590" y="589516"/>
                  <a:pt x="1148590" y="589516"/>
                </a:cubicBezTo>
                <a:close/>
                <a:moveTo>
                  <a:pt x="917277" y="587779"/>
                </a:moveTo>
                <a:lnTo>
                  <a:pt x="927506" y="601621"/>
                </a:lnTo>
                <a:lnTo>
                  <a:pt x="919305" y="592433"/>
                </a:lnTo>
                <a:close/>
                <a:moveTo>
                  <a:pt x="670534" y="579149"/>
                </a:moveTo>
                <a:cubicBezTo>
                  <a:pt x="691319" y="579149"/>
                  <a:pt x="704309" y="602479"/>
                  <a:pt x="693917" y="612848"/>
                </a:cubicBezTo>
                <a:cubicBezTo>
                  <a:pt x="683524" y="625812"/>
                  <a:pt x="673132" y="620628"/>
                  <a:pt x="673132" y="620628"/>
                </a:cubicBezTo>
                <a:cubicBezTo>
                  <a:pt x="688720" y="615441"/>
                  <a:pt x="678328" y="592109"/>
                  <a:pt x="660141" y="594702"/>
                </a:cubicBezTo>
                <a:cubicBezTo>
                  <a:pt x="652347" y="597296"/>
                  <a:pt x="647150" y="602479"/>
                  <a:pt x="644552" y="607663"/>
                </a:cubicBezTo>
                <a:cubicBezTo>
                  <a:pt x="641954" y="615441"/>
                  <a:pt x="641954" y="628403"/>
                  <a:pt x="649748" y="638773"/>
                </a:cubicBezTo>
                <a:cubicBezTo>
                  <a:pt x="644552" y="633588"/>
                  <a:pt x="641954" y="628403"/>
                  <a:pt x="641954" y="623220"/>
                </a:cubicBezTo>
                <a:cubicBezTo>
                  <a:pt x="634160" y="602479"/>
                  <a:pt x="654945" y="581740"/>
                  <a:pt x="670534" y="579149"/>
                </a:cubicBezTo>
                <a:close/>
                <a:moveTo>
                  <a:pt x="743281" y="553223"/>
                </a:moveTo>
                <a:cubicBezTo>
                  <a:pt x="745879" y="553223"/>
                  <a:pt x="745879" y="553223"/>
                  <a:pt x="748478" y="555817"/>
                </a:cubicBezTo>
                <a:cubicBezTo>
                  <a:pt x="751076" y="558409"/>
                  <a:pt x="753674" y="563592"/>
                  <a:pt x="748478" y="568777"/>
                </a:cubicBezTo>
                <a:cubicBezTo>
                  <a:pt x="748478" y="568777"/>
                  <a:pt x="748478" y="568777"/>
                  <a:pt x="745879" y="568777"/>
                </a:cubicBezTo>
                <a:cubicBezTo>
                  <a:pt x="745879" y="568777"/>
                  <a:pt x="745879" y="571370"/>
                  <a:pt x="745879" y="571370"/>
                </a:cubicBezTo>
                <a:cubicBezTo>
                  <a:pt x="745879" y="571370"/>
                  <a:pt x="743281" y="571370"/>
                  <a:pt x="743281" y="568777"/>
                </a:cubicBezTo>
                <a:cubicBezTo>
                  <a:pt x="740683" y="568777"/>
                  <a:pt x="740683" y="566185"/>
                  <a:pt x="743281" y="566185"/>
                </a:cubicBezTo>
                <a:cubicBezTo>
                  <a:pt x="743281" y="563592"/>
                  <a:pt x="745879" y="563592"/>
                  <a:pt x="748478" y="566185"/>
                </a:cubicBezTo>
                <a:cubicBezTo>
                  <a:pt x="751076" y="563592"/>
                  <a:pt x="748478" y="558409"/>
                  <a:pt x="745879" y="555817"/>
                </a:cubicBezTo>
                <a:cubicBezTo>
                  <a:pt x="745879" y="555817"/>
                  <a:pt x="743281" y="555817"/>
                  <a:pt x="743281" y="555817"/>
                </a:cubicBezTo>
                <a:cubicBezTo>
                  <a:pt x="740683" y="553223"/>
                  <a:pt x="735487" y="555817"/>
                  <a:pt x="735487" y="558409"/>
                </a:cubicBezTo>
                <a:cubicBezTo>
                  <a:pt x="730291" y="561001"/>
                  <a:pt x="730291" y="566185"/>
                  <a:pt x="735487" y="571370"/>
                </a:cubicBezTo>
                <a:cubicBezTo>
                  <a:pt x="735487" y="571370"/>
                  <a:pt x="735487" y="571370"/>
                  <a:pt x="738085" y="573962"/>
                </a:cubicBezTo>
                <a:cubicBezTo>
                  <a:pt x="740683" y="576558"/>
                  <a:pt x="745879" y="576558"/>
                  <a:pt x="748478" y="576558"/>
                </a:cubicBezTo>
                <a:cubicBezTo>
                  <a:pt x="753674" y="576558"/>
                  <a:pt x="756272" y="576558"/>
                  <a:pt x="756272" y="576558"/>
                </a:cubicBezTo>
                <a:cubicBezTo>
                  <a:pt x="756272" y="576558"/>
                  <a:pt x="745879" y="581740"/>
                  <a:pt x="735487" y="573962"/>
                </a:cubicBezTo>
                <a:cubicBezTo>
                  <a:pt x="735487" y="573962"/>
                  <a:pt x="732889" y="573962"/>
                  <a:pt x="732889" y="571370"/>
                </a:cubicBezTo>
                <a:cubicBezTo>
                  <a:pt x="727692" y="566185"/>
                  <a:pt x="730291" y="561001"/>
                  <a:pt x="732889" y="555817"/>
                </a:cubicBezTo>
                <a:cubicBezTo>
                  <a:pt x="735487" y="553223"/>
                  <a:pt x="738085" y="553223"/>
                  <a:pt x="743281" y="553223"/>
                </a:cubicBezTo>
                <a:close/>
                <a:moveTo>
                  <a:pt x="1837150" y="549879"/>
                </a:moveTo>
                <a:lnTo>
                  <a:pt x="1831975" y="551205"/>
                </a:lnTo>
                <a:cubicBezTo>
                  <a:pt x="1831975" y="551205"/>
                  <a:pt x="1833274" y="550717"/>
                  <a:pt x="1835547" y="550146"/>
                </a:cubicBezTo>
                <a:close/>
                <a:moveTo>
                  <a:pt x="1859776" y="539131"/>
                </a:moveTo>
                <a:lnTo>
                  <a:pt x="1834573" y="545989"/>
                </a:lnTo>
                <a:cubicBezTo>
                  <a:pt x="1834573" y="545989"/>
                  <a:pt x="1844964" y="542075"/>
                  <a:pt x="1859251" y="539142"/>
                </a:cubicBezTo>
                <a:close/>
                <a:moveTo>
                  <a:pt x="1900328" y="528098"/>
                </a:moveTo>
                <a:cubicBezTo>
                  <a:pt x="1954393" y="523330"/>
                  <a:pt x="1974850" y="551205"/>
                  <a:pt x="1974850" y="551205"/>
                </a:cubicBezTo>
                <a:cubicBezTo>
                  <a:pt x="1961862" y="543382"/>
                  <a:pt x="1954068" y="559028"/>
                  <a:pt x="1930689" y="566852"/>
                </a:cubicBezTo>
                <a:cubicBezTo>
                  <a:pt x="1909907" y="574677"/>
                  <a:pt x="1894321" y="564247"/>
                  <a:pt x="1873539" y="553812"/>
                </a:cubicBezTo>
                <a:cubicBezTo>
                  <a:pt x="1863148" y="548597"/>
                  <a:pt x="1852757" y="547945"/>
                  <a:pt x="1844964" y="548597"/>
                </a:cubicBezTo>
                <a:lnTo>
                  <a:pt x="1837150" y="549879"/>
                </a:lnTo>
                <a:lnTo>
                  <a:pt x="1880875" y="538701"/>
                </a:lnTo>
                <a:lnTo>
                  <a:pt x="1907309" y="538164"/>
                </a:lnTo>
                <a:cubicBezTo>
                  <a:pt x="1907309" y="538164"/>
                  <a:pt x="1898217" y="536860"/>
                  <a:pt x="1884255" y="537839"/>
                </a:cubicBezTo>
                <a:lnTo>
                  <a:pt x="1880875" y="538701"/>
                </a:lnTo>
                <a:lnTo>
                  <a:pt x="1859776" y="539131"/>
                </a:lnTo>
                <a:close/>
                <a:moveTo>
                  <a:pt x="2476103" y="524671"/>
                </a:moveTo>
                <a:cubicBezTo>
                  <a:pt x="2478882" y="524671"/>
                  <a:pt x="2481660" y="522291"/>
                  <a:pt x="2484438" y="524671"/>
                </a:cubicBezTo>
                <a:cubicBezTo>
                  <a:pt x="2484438" y="527051"/>
                  <a:pt x="2484438" y="529434"/>
                  <a:pt x="2484438" y="529434"/>
                </a:cubicBezTo>
                <a:cubicBezTo>
                  <a:pt x="2481660" y="531816"/>
                  <a:pt x="2478882" y="531816"/>
                  <a:pt x="2476103" y="531816"/>
                </a:cubicBezTo>
                <a:cubicBezTo>
                  <a:pt x="2473325" y="529434"/>
                  <a:pt x="2473325" y="527051"/>
                  <a:pt x="2476103" y="524671"/>
                </a:cubicBezTo>
                <a:close/>
                <a:moveTo>
                  <a:pt x="2599640" y="510577"/>
                </a:moveTo>
                <a:lnTo>
                  <a:pt x="2590591" y="512014"/>
                </a:lnTo>
                <a:lnTo>
                  <a:pt x="2580808" y="514220"/>
                </a:lnTo>
                <a:lnTo>
                  <a:pt x="2599789" y="524671"/>
                </a:lnTo>
                <a:cubicBezTo>
                  <a:pt x="2694403" y="596739"/>
                  <a:pt x="2754313" y="708249"/>
                  <a:pt x="2754313" y="832907"/>
                </a:cubicBezTo>
                <a:cubicBezTo>
                  <a:pt x="2754313" y="832907"/>
                  <a:pt x="2754313" y="832907"/>
                  <a:pt x="2754313" y="3907806"/>
                </a:cubicBezTo>
                <a:cubicBezTo>
                  <a:pt x="2754313" y="4053890"/>
                  <a:pt x="2672485" y="4180982"/>
                  <a:pt x="2549377" y="4249642"/>
                </a:cubicBezTo>
                <a:lnTo>
                  <a:pt x="2515947" y="4261427"/>
                </a:lnTo>
                <a:lnTo>
                  <a:pt x="2516188" y="4261644"/>
                </a:lnTo>
                <a:lnTo>
                  <a:pt x="2515331" y="4261644"/>
                </a:lnTo>
                <a:lnTo>
                  <a:pt x="2512390" y="4262680"/>
                </a:lnTo>
                <a:lnTo>
                  <a:pt x="2510896" y="4264025"/>
                </a:lnTo>
                <a:lnTo>
                  <a:pt x="2508576" y="4264025"/>
                </a:lnTo>
                <a:lnTo>
                  <a:pt x="2460626" y="4280929"/>
                </a:lnTo>
                <a:lnTo>
                  <a:pt x="2460626" y="4281487"/>
                </a:lnTo>
                <a:lnTo>
                  <a:pt x="2459043" y="4281487"/>
                </a:lnTo>
                <a:lnTo>
                  <a:pt x="2456575" y="4282357"/>
                </a:lnTo>
                <a:lnTo>
                  <a:pt x="2489995" y="4276959"/>
                </a:lnTo>
                <a:lnTo>
                  <a:pt x="2516857" y="4273954"/>
                </a:lnTo>
                <a:lnTo>
                  <a:pt x="2555438" y="4261039"/>
                </a:lnTo>
                <a:cubicBezTo>
                  <a:pt x="2683446" y="4191651"/>
                  <a:pt x="2768297" y="4060181"/>
                  <a:pt x="2768297" y="3908258"/>
                </a:cubicBezTo>
                <a:cubicBezTo>
                  <a:pt x="2768297" y="3908258"/>
                  <a:pt x="2768297" y="3908258"/>
                  <a:pt x="2768297" y="833464"/>
                </a:cubicBezTo>
                <a:cubicBezTo>
                  <a:pt x="2768297" y="704915"/>
                  <a:pt x="2705390" y="589513"/>
                  <a:pt x="2607007" y="514648"/>
                </a:cubicBezTo>
                <a:close/>
                <a:moveTo>
                  <a:pt x="2425065" y="504191"/>
                </a:moveTo>
                <a:cubicBezTo>
                  <a:pt x="2427605" y="501652"/>
                  <a:pt x="2430145" y="501652"/>
                  <a:pt x="2432685" y="504191"/>
                </a:cubicBezTo>
                <a:cubicBezTo>
                  <a:pt x="2435225" y="504191"/>
                  <a:pt x="2435225" y="509271"/>
                  <a:pt x="2432685" y="511812"/>
                </a:cubicBezTo>
                <a:cubicBezTo>
                  <a:pt x="2430145" y="511812"/>
                  <a:pt x="2427605" y="514354"/>
                  <a:pt x="2425065" y="511812"/>
                </a:cubicBezTo>
                <a:cubicBezTo>
                  <a:pt x="2422525" y="509271"/>
                  <a:pt x="2422525" y="506731"/>
                  <a:pt x="2425065" y="504191"/>
                </a:cubicBezTo>
                <a:close/>
                <a:moveTo>
                  <a:pt x="803038" y="491006"/>
                </a:moveTo>
                <a:cubicBezTo>
                  <a:pt x="805637" y="491006"/>
                  <a:pt x="808235" y="491006"/>
                  <a:pt x="808235" y="491006"/>
                </a:cubicBezTo>
                <a:cubicBezTo>
                  <a:pt x="810833" y="493598"/>
                  <a:pt x="810833" y="493598"/>
                  <a:pt x="810833" y="493598"/>
                </a:cubicBezTo>
                <a:cubicBezTo>
                  <a:pt x="810833" y="496190"/>
                  <a:pt x="810833" y="496190"/>
                  <a:pt x="810833" y="498782"/>
                </a:cubicBezTo>
                <a:cubicBezTo>
                  <a:pt x="810833" y="498782"/>
                  <a:pt x="808235" y="498782"/>
                  <a:pt x="805637" y="498782"/>
                </a:cubicBezTo>
                <a:cubicBezTo>
                  <a:pt x="805637" y="496190"/>
                  <a:pt x="805637" y="496190"/>
                  <a:pt x="805637" y="493598"/>
                </a:cubicBezTo>
                <a:lnTo>
                  <a:pt x="800440" y="493598"/>
                </a:lnTo>
                <a:cubicBezTo>
                  <a:pt x="800440" y="491006"/>
                  <a:pt x="803038" y="491006"/>
                  <a:pt x="803038" y="491006"/>
                </a:cubicBezTo>
                <a:close/>
                <a:moveTo>
                  <a:pt x="1701850" y="485280"/>
                </a:moveTo>
                <a:cubicBezTo>
                  <a:pt x="1701850" y="485280"/>
                  <a:pt x="1704448" y="487875"/>
                  <a:pt x="1704448" y="487875"/>
                </a:cubicBezTo>
                <a:cubicBezTo>
                  <a:pt x="1704448" y="487875"/>
                  <a:pt x="1707046" y="487875"/>
                  <a:pt x="1707046" y="487875"/>
                </a:cubicBezTo>
                <a:cubicBezTo>
                  <a:pt x="1704448" y="487875"/>
                  <a:pt x="1704448" y="485280"/>
                  <a:pt x="1707046" y="485280"/>
                </a:cubicBezTo>
                <a:cubicBezTo>
                  <a:pt x="1707046" y="482687"/>
                  <a:pt x="1709644" y="482687"/>
                  <a:pt x="1712242" y="485280"/>
                </a:cubicBezTo>
                <a:cubicBezTo>
                  <a:pt x="1712242" y="485280"/>
                  <a:pt x="1712242" y="487875"/>
                  <a:pt x="1712242" y="487875"/>
                </a:cubicBezTo>
                <a:cubicBezTo>
                  <a:pt x="1709644" y="490467"/>
                  <a:pt x="1709644" y="490467"/>
                  <a:pt x="1707046" y="490467"/>
                </a:cubicBezTo>
                <a:cubicBezTo>
                  <a:pt x="1704448" y="490467"/>
                  <a:pt x="1704448" y="490467"/>
                  <a:pt x="1701850" y="487875"/>
                </a:cubicBezTo>
                <a:cubicBezTo>
                  <a:pt x="1701850" y="487875"/>
                  <a:pt x="1701850" y="487875"/>
                  <a:pt x="1701850" y="485280"/>
                </a:cubicBezTo>
                <a:close/>
                <a:moveTo>
                  <a:pt x="1749516" y="477837"/>
                </a:moveTo>
                <a:lnTo>
                  <a:pt x="1740822" y="487875"/>
                </a:lnTo>
                <a:cubicBezTo>
                  <a:pt x="1740822" y="487875"/>
                  <a:pt x="1743420" y="487875"/>
                  <a:pt x="1743420" y="485280"/>
                </a:cubicBezTo>
                <a:lnTo>
                  <a:pt x="1749577" y="477837"/>
                </a:lnTo>
                <a:close/>
                <a:moveTo>
                  <a:pt x="1714985" y="477837"/>
                </a:moveTo>
                <a:lnTo>
                  <a:pt x="1719062" y="487225"/>
                </a:lnTo>
                <a:cubicBezTo>
                  <a:pt x="1718737" y="490466"/>
                  <a:pt x="1717438" y="493058"/>
                  <a:pt x="1717438" y="493058"/>
                </a:cubicBezTo>
                <a:cubicBezTo>
                  <a:pt x="1714840" y="495651"/>
                  <a:pt x="1709644" y="500835"/>
                  <a:pt x="1707046" y="506023"/>
                </a:cubicBezTo>
                <a:cubicBezTo>
                  <a:pt x="1699251" y="511207"/>
                  <a:pt x="1694055" y="516390"/>
                  <a:pt x="1686261" y="521575"/>
                </a:cubicBezTo>
                <a:cubicBezTo>
                  <a:pt x="1696653" y="516390"/>
                  <a:pt x="1709644" y="511207"/>
                  <a:pt x="1720037" y="503427"/>
                </a:cubicBezTo>
                <a:cubicBezTo>
                  <a:pt x="1725233" y="498243"/>
                  <a:pt x="1735625" y="493058"/>
                  <a:pt x="1740822" y="485280"/>
                </a:cubicBezTo>
                <a:lnTo>
                  <a:pt x="1746611" y="477837"/>
                </a:lnTo>
                <a:lnTo>
                  <a:pt x="1745021" y="477837"/>
                </a:lnTo>
                <a:close/>
                <a:moveTo>
                  <a:pt x="1633629" y="477837"/>
                </a:moveTo>
                <a:lnTo>
                  <a:pt x="1629751" y="494356"/>
                </a:lnTo>
                <a:cubicBezTo>
                  <a:pt x="1623256" y="506021"/>
                  <a:pt x="1609616" y="516391"/>
                  <a:pt x="1590130" y="521575"/>
                </a:cubicBezTo>
                <a:cubicBezTo>
                  <a:pt x="1574541" y="526762"/>
                  <a:pt x="1556354" y="524167"/>
                  <a:pt x="1543363" y="518982"/>
                </a:cubicBezTo>
                <a:cubicBezTo>
                  <a:pt x="1584934" y="537130"/>
                  <a:pt x="1629102" y="539722"/>
                  <a:pt x="1670672" y="526762"/>
                </a:cubicBezTo>
                <a:cubicBezTo>
                  <a:pt x="1681065" y="521575"/>
                  <a:pt x="1694055" y="513798"/>
                  <a:pt x="1704448" y="503427"/>
                </a:cubicBezTo>
                <a:cubicBezTo>
                  <a:pt x="1709644" y="500835"/>
                  <a:pt x="1712242" y="495651"/>
                  <a:pt x="1714840" y="490467"/>
                </a:cubicBezTo>
                <a:cubicBezTo>
                  <a:pt x="1714840" y="490467"/>
                  <a:pt x="1714840" y="487875"/>
                  <a:pt x="1717438" y="487875"/>
                </a:cubicBezTo>
                <a:cubicBezTo>
                  <a:pt x="1717438" y="485280"/>
                  <a:pt x="1717438" y="482687"/>
                  <a:pt x="1714840" y="480097"/>
                </a:cubicBezTo>
                <a:cubicBezTo>
                  <a:pt x="1714840" y="480097"/>
                  <a:pt x="1714840" y="480097"/>
                  <a:pt x="1712242" y="480097"/>
                </a:cubicBezTo>
                <a:cubicBezTo>
                  <a:pt x="1709644" y="477504"/>
                  <a:pt x="1707046" y="477504"/>
                  <a:pt x="1704448" y="480097"/>
                </a:cubicBezTo>
                <a:cubicBezTo>
                  <a:pt x="1701850" y="482687"/>
                  <a:pt x="1701850" y="485280"/>
                  <a:pt x="1701850" y="485280"/>
                </a:cubicBezTo>
                <a:cubicBezTo>
                  <a:pt x="1700551" y="483984"/>
                  <a:pt x="1700551" y="482688"/>
                  <a:pt x="1700875" y="481392"/>
                </a:cubicBezTo>
                <a:lnTo>
                  <a:pt x="1701766" y="477837"/>
                </a:lnTo>
                <a:lnTo>
                  <a:pt x="1661564" y="477837"/>
                </a:lnTo>
                <a:close/>
                <a:moveTo>
                  <a:pt x="1535604" y="477837"/>
                </a:moveTo>
                <a:lnTo>
                  <a:pt x="1536218" y="479124"/>
                </a:lnTo>
                <a:cubicBezTo>
                  <a:pt x="1536868" y="482040"/>
                  <a:pt x="1536868" y="485282"/>
                  <a:pt x="1535569" y="487875"/>
                </a:cubicBezTo>
                <a:cubicBezTo>
                  <a:pt x="1535569" y="490467"/>
                  <a:pt x="1535569" y="490467"/>
                  <a:pt x="1532971" y="493058"/>
                </a:cubicBezTo>
                <a:cubicBezTo>
                  <a:pt x="1527775" y="498243"/>
                  <a:pt x="1517382" y="498243"/>
                  <a:pt x="1517382" y="498243"/>
                </a:cubicBezTo>
                <a:cubicBezTo>
                  <a:pt x="1506989" y="495651"/>
                  <a:pt x="1496597" y="487875"/>
                  <a:pt x="1486204" y="480097"/>
                </a:cubicBezTo>
                <a:cubicBezTo>
                  <a:pt x="1493999" y="487875"/>
                  <a:pt x="1501793" y="493058"/>
                  <a:pt x="1509588" y="498243"/>
                </a:cubicBezTo>
                <a:cubicBezTo>
                  <a:pt x="1514784" y="500835"/>
                  <a:pt x="1517382" y="503427"/>
                  <a:pt x="1519980" y="506023"/>
                </a:cubicBezTo>
                <a:cubicBezTo>
                  <a:pt x="1540765" y="513798"/>
                  <a:pt x="1564148" y="516390"/>
                  <a:pt x="1584934" y="511207"/>
                </a:cubicBezTo>
                <a:cubicBezTo>
                  <a:pt x="1602471" y="505372"/>
                  <a:pt x="1612701" y="492248"/>
                  <a:pt x="1611240" y="480582"/>
                </a:cubicBezTo>
                <a:lnTo>
                  <a:pt x="1609843" y="477837"/>
                </a:lnTo>
                <a:lnTo>
                  <a:pt x="1591834" y="477837"/>
                </a:lnTo>
                <a:close/>
                <a:moveTo>
                  <a:pt x="991152" y="477837"/>
                </a:moveTo>
                <a:lnTo>
                  <a:pt x="996466" y="492021"/>
                </a:lnTo>
                <a:cubicBezTo>
                  <a:pt x="1026827" y="547645"/>
                  <a:pt x="1106209" y="565943"/>
                  <a:pt x="1145992" y="514337"/>
                </a:cubicBezTo>
                <a:cubicBezTo>
                  <a:pt x="1145992" y="514337"/>
                  <a:pt x="1114815" y="527298"/>
                  <a:pt x="1083637" y="493598"/>
                </a:cubicBezTo>
                <a:cubicBezTo>
                  <a:pt x="1079740" y="489061"/>
                  <a:pt x="1077101" y="484200"/>
                  <a:pt x="1075548" y="479208"/>
                </a:cubicBezTo>
                <a:lnTo>
                  <a:pt x="1075406" y="477837"/>
                </a:lnTo>
                <a:lnTo>
                  <a:pt x="1021332" y="477837"/>
                </a:lnTo>
                <a:close/>
                <a:moveTo>
                  <a:pt x="320373" y="476607"/>
                </a:moveTo>
                <a:lnTo>
                  <a:pt x="245003" y="501698"/>
                </a:lnTo>
                <a:cubicBezTo>
                  <a:pt x="123306" y="567172"/>
                  <a:pt x="39982" y="691793"/>
                  <a:pt x="39982" y="833938"/>
                </a:cubicBezTo>
                <a:cubicBezTo>
                  <a:pt x="39982" y="833938"/>
                  <a:pt x="39982" y="833938"/>
                  <a:pt x="39982" y="3907907"/>
                </a:cubicBezTo>
                <a:cubicBezTo>
                  <a:pt x="39982" y="3985795"/>
                  <a:pt x="64021" y="4057841"/>
                  <a:pt x="105602" y="4117880"/>
                </a:cubicBezTo>
                <a:lnTo>
                  <a:pt x="177407" y="4195033"/>
                </a:lnTo>
                <a:lnTo>
                  <a:pt x="178594" y="4194854"/>
                </a:lnTo>
                <a:cubicBezTo>
                  <a:pt x="182798" y="4194197"/>
                  <a:pt x="187973" y="4193539"/>
                  <a:pt x="193147" y="4193539"/>
                </a:cubicBezTo>
                <a:lnTo>
                  <a:pt x="196159" y="4192813"/>
                </a:lnTo>
                <a:lnTo>
                  <a:pt x="188636" y="4188220"/>
                </a:lnTo>
                <a:cubicBezTo>
                  <a:pt x="105129" y="4120188"/>
                  <a:pt x="52388" y="4020391"/>
                  <a:pt x="52388" y="3907450"/>
                </a:cubicBezTo>
                <a:cubicBezTo>
                  <a:pt x="52388" y="3907450"/>
                  <a:pt x="52388" y="3907450"/>
                  <a:pt x="52388" y="833391"/>
                </a:cubicBezTo>
                <a:cubicBezTo>
                  <a:pt x="52388" y="695136"/>
                  <a:pt x="132965" y="574404"/>
                  <a:pt x="251266" y="511728"/>
                </a:cubicBezTo>
                <a:lnTo>
                  <a:pt x="335879" y="484357"/>
                </a:lnTo>
                <a:close/>
                <a:moveTo>
                  <a:pt x="509449" y="472859"/>
                </a:moveTo>
                <a:cubicBezTo>
                  <a:pt x="509449" y="472859"/>
                  <a:pt x="512047" y="472859"/>
                  <a:pt x="512047" y="472859"/>
                </a:cubicBezTo>
                <a:cubicBezTo>
                  <a:pt x="512047" y="472859"/>
                  <a:pt x="512047" y="475450"/>
                  <a:pt x="512047" y="475450"/>
                </a:cubicBezTo>
                <a:lnTo>
                  <a:pt x="506851" y="475450"/>
                </a:lnTo>
                <a:cubicBezTo>
                  <a:pt x="506851" y="475450"/>
                  <a:pt x="509449" y="475450"/>
                  <a:pt x="509449" y="472859"/>
                </a:cubicBezTo>
                <a:close/>
                <a:moveTo>
                  <a:pt x="670534" y="467674"/>
                </a:moveTo>
                <a:lnTo>
                  <a:pt x="670534" y="470266"/>
                </a:lnTo>
                <a:cubicBezTo>
                  <a:pt x="670534" y="470266"/>
                  <a:pt x="667935" y="470266"/>
                  <a:pt x="665337" y="470266"/>
                </a:cubicBezTo>
                <a:cubicBezTo>
                  <a:pt x="667935" y="470266"/>
                  <a:pt x="667935" y="467674"/>
                  <a:pt x="670534" y="467674"/>
                </a:cubicBezTo>
                <a:close/>
                <a:moveTo>
                  <a:pt x="504253" y="465080"/>
                </a:moveTo>
                <a:lnTo>
                  <a:pt x="506851" y="465080"/>
                </a:lnTo>
                <a:cubicBezTo>
                  <a:pt x="509449" y="467674"/>
                  <a:pt x="509449" y="467674"/>
                  <a:pt x="506851" y="467674"/>
                </a:cubicBezTo>
                <a:cubicBezTo>
                  <a:pt x="506851" y="470266"/>
                  <a:pt x="504253" y="470266"/>
                  <a:pt x="504253" y="467674"/>
                </a:cubicBezTo>
                <a:cubicBezTo>
                  <a:pt x="504253" y="467674"/>
                  <a:pt x="504253" y="465080"/>
                  <a:pt x="504253" y="465080"/>
                </a:cubicBezTo>
                <a:close/>
                <a:moveTo>
                  <a:pt x="1588831" y="464866"/>
                </a:moveTo>
                <a:lnTo>
                  <a:pt x="1588324" y="465137"/>
                </a:lnTo>
                <a:lnTo>
                  <a:pt x="1589772" y="465137"/>
                </a:lnTo>
                <a:close/>
                <a:moveTo>
                  <a:pt x="670534" y="459895"/>
                </a:moveTo>
                <a:cubicBezTo>
                  <a:pt x="670534" y="462487"/>
                  <a:pt x="670534" y="462487"/>
                  <a:pt x="670534" y="462487"/>
                </a:cubicBezTo>
                <a:lnTo>
                  <a:pt x="670534" y="465080"/>
                </a:lnTo>
                <a:cubicBezTo>
                  <a:pt x="670534" y="465080"/>
                  <a:pt x="667935" y="465080"/>
                  <a:pt x="667935" y="465080"/>
                </a:cubicBezTo>
                <a:cubicBezTo>
                  <a:pt x="667935" y="462487"/>
                  <a:pt x="665337" y="462487"/>
                  <a:pt x="667935" y="462487"/>
                </a:cubicBezTo>
                <a:cubicBezTo>
                  <a:pt x="667935" y="459895"/>
                  <a:pt x="670534" y="459895"/>
                  <a:pt x="670534" y="459895"/>
                </a:cubicBezTo>
                <a:close/>
                <a:moveTo>
                  <a:pt x="895170" y="456665"/>
                </a:moveTo>
                <a:lnTo>
                  <a:pt x="891375" y="493598"/>
                </a:lnTo>
                <a:cubicBezTo>
                  <a:pt x="891375" y="496190"/>
                  <a:pt x="891375" y="496190"/>
                  <a:pt x="891375" y="496190"/>
                </a:cubicBezTo>
                <a:cubicBezTo>
                  <a:pt x="891375" y="496190"/>
                  <a:pt x="891375" y="498782"/>
                  <a:pt x="891375" y="498782"/>
                </a:cubicBezTo>
                <a:cubicBezTo>
                  <a:pt x="891375" y="506559"/>
                  <a:pt x="893973" y="514337"/>
                  <a:pt x="896571" y="524706"/>
                </a:cubicBezTo>
                <a:cubicBezTo>
                  <a:pt x="899169" y="545445"/>
                  <a:pt x="909562" y="568777"/>
                  <a:pt x="927749" y="589516"/>
                </a:cubicBezTo>
                <a:cubicBezTo>
                  <a:pt x="930347" y="592109"/>
                  <a:pt x="932945" y="594702"/>
                  <a:pt x="935543" y="597296"/>
                </a:cubicBezTo>
                <a:cubicBezTo>
                  <a:pt x="948534" y="607663"/>
                  <a:pt x="961525" y="612848"/>
                  <a:pt x="971917" y="612848"/>
                </a:cubicBezTo>
                <a:lnTo>
                  <a:pt x="980397" y="611817"/>
                </a:lnTo>
                <a:lnTo>
                  <a:pt x="970618" y="615117"/>
                </a:lnTo>
                <a:cubicBezTo>
                  <a:pt x="960226" y="614146"/>
                  <a:pt x="947235" y="608962"/>
                  <a:pt x="932945" y="597296"/>
                </a:cubicBezTo>
                <a:cubicBezTo>
                  <a:pt x="932945" y="597296"/>
                  <a:pt x="930347" y="594702"/>
                  <a:pt x="927749" y="592109"/>
                </a:cubicBezTo>
                <a:lnTo>
                  <a:pt x="908327" y="567238"/>
                </a:lnTo>
                <a:lnTo>
                  <a:pt x="896571" y="540261"/>
                </a:lnTo>
                <a:cubicBezTo>
                  <a:pt x="899170" y="549335"/>
                  <a:pt x="903067" y="558409"/>
                  <a:pt x="908263" y="567158"/>
                </a:cubicBezTo>
                <a:lnTo>
                  <a:pt x="908327" y="567238"/>
                </a:lnTo>
                <a:lnTo>
                  <a:pt x="917277" y="587779"/>
                </a:lnTo>
                <a:lnTo>
                  <a:pt x="908263" y="575583"/>
                </a:lnTo>
                <a:cubicBezTo>
                  <a:pt x="897221" y="552576"/>
                  <a:pt x="890076" y="526003"/>
                  <a:pt x="888777" y="496190"/>
                </a:cubicBezTo>
                <a:cubicBezTo>
                  <a:pt x="888777" y="491006"/>
                  <a:pt x="888777" y="488412"/>
                  <a:pt x="888777" y="488412"/>
                </a:cubicBezTo>
                <a:close/>
                <a:moveTo>
                  <a:pt x="2134584" y="453308"/>
                </a:moveTo>
                <a:lnTo>
                  <a:pt x="2138336" y="456763"/>
                </a:lnTo>
                <a:cubicBezTo>
                  <a:pt x="2138336" y="456763"/>
                  <a:pt x="2140934" y="456763"/>
                  <a:pt x="2143533" y="456763"/>
                </a:cubicBezTo>
                <a:cubicBezTo>
                  <a:pt x="2146131" y="456763"/>
                  <a:pt x="2148729" y="456763"/>
                  <a:pt x="2151327" y="454171"/>
                </a:cubicBezTo>
                <a:cubicBezTo>
                  <a:pt x="2148729" y="459356"/>
                  <a:pt x="2140934" y="461952"/>
                  <a:pt x="2135738" y="456763"/>
                </a:cubicBezTo>
                <a:close/>
                <a:moveTo>
                  <a:pt x="2134295" y="452443"/>
                </a:moveTo>
                <a:lnTo>
                  <a:pt x="2134584" y="453308"/>
                </a:lnTo>
                <a:lnTo>
                  <a:pt x="2134115" y="452878"/>
                </a:lnTo>
                <a:close/>
                <a:moveTo>
                  <a:pt x="1764613" y="452437"/>
                </a:moveTo>
                <a:lnTo>
                  <a:pt x="1760308" y="464864"/>
                </a:lnTo>
                <a:lnTo>
                  <a:pt x="1760082" y="465137"/>
                </a:lnTo>
                <a:lnTo>
                  <a:pt x="1760516" y="465137"/>
                </a:lnTo>
                <a:lnTo>
                  <a:pt x="1771516" y="452437"/>
                </a:lnTo>
                <a:close/>
                <a:moveTo>
                  <a:pt x="1615922" y="452437"/>
                </a:moveTo>
                <a:lnTo>
                  <a:pt x="1626504" y="459356"/>
                </a:lnTo>
                <a:lnTo>
                  <a:pt x="1629042" y="465137"/>
                </a:lnTo>
                <a:lnTo>
                  <a:pt x="1687395" y="465137"/>
                </a:lnTo>
                <a:lnTo>
                  <a:pt x="1756490" y="465137"/>
                </a:lnTo>
                <a:lnTo>
                  <a:pt x="1757710" y="463569"/>
                </a:lnTo>
                <a:lnTo>
                  <a:pt x="1761385" y="452437"/>
                </a:lnTo>
                <a:lnTo>
                  <a:pt x="1751279" y="452437"/>
                </a:lnTo>
                <a:cubicBezTo>
                  <a:pt x="1732581" y="452437"/>
                  <a:pt x="1704535" y="452437"/>
                  <a:pt x="1662466" y="452437"/>
                </a:cubicBezTo>
                <a:close/>
                <a:moveTo>
                  <a:pt x="986007" y="452437"/>
                </a:moveTo>
                <a:lnTo>
                  <a:pt x="986670" y="465137"/>
                </a:lnTo>
                <a:lnTo>
                  <a:pt x="1004816" y="465137"/>
                </a:lnTo>
                <a:cubicBezTo>
                  <a:pt x="1016993" y="465137"/>
                  <a:pt x="1032214" y="465137"/>
                  <a:pt x="1051240" y="465137"/>
                </a:cubicBezTo>
                <a:lnTo>
                  <a:pt x="1074090" y="465137"/>
                </a:lnTo>
                <a:lnTo>
                  <a:pt x="1073975" y="464027"/>
                </a:lnTo>
                <a:lnTo>
                  <a:pt x="1079030" y="452437"/>
                </a:lnTo>
                <a:lnTo>
                  <a:pt x="1025637" y="452437"/>
                </a:lnTo>
                <a:close/>
                <a:moveTo>
                  <a:pt x="1423988" y="444499"/>
                </a:moveTo>
                <a:cubicBezTo>
                  <a:pt x="1429280" y="444499"/>
                  <a:pt x="1429280" y="444499"/>
                  <a:pt x="1429280" y="444499"/>
                </a:cubicBezTo>
                <a:cubicBezTo>
                  <a:pt x="1429280" y="444499"/>
                  <a:pt x="1431926" y="444499"/>
                  <a:pt x="1431926" y="446087"/>
                </a:cubicBezTo>
                <a:cubicBezTo>
                  <a:pt x="1431926" y="446087"/>
                  <a:pt x="1429280" y="446087"/>
                  <a:pt x="1429280" y="446087"/>
                </a:cubicBezTo>
                <a:cubicBezTo>
                  <a:pt x="1423988" y="446087"/>
                  <a:pt x="1423988" y="446087"/>
                  <a:pt x="1423988" y="446087"/>
                </a:cubicBezTo>
                <a:cubicBezTo>
                  <a:pt x="1423988" y="444499"/>
                  <a:pt x="1423988" y="444499"/>
                  <a:pt x="1423988" y="444499"/>
                </a:cubicBezTo>
                <a:close/>
                <a:moveTo>
                  <a:pt x="917046" y="444499"/>
                </a:moveTo>
                <a:cubicBezTo>
                  <a:pt x="922338" y="444499"/>
                  <a:pt x="922338" y="444499"/>
                  <a:pt x="922338" y="444499"/>
                </a:cubicBezTo>
                <a:cubicBezTo>
                  <a:pt x="922338" y="444499"/>
                  <a:pt x="922338" y="444499"/>
                  <a:pt x="922338" y="446087"/>
                </a:cubicBezTo>
                <a:cubicBezTo>
                  <a:pt x="917046" y="446087"/>
                  <a:pt x="917046" y="446087"/>
                  <a:pt x="917046" y="446087"/>
                </a:cubicBezTo>
                <a:cubicBezTo>
                  <a:pt x="917046" y="446087"/>
                  <a:pt x="914400" y="446087"/>
                  <a:pt x="914400" y="446087"/>
                </a:cubicBezTo>
                <a:cubicBezTo>
                  <a:pt x="914400" y="444499"/>
                  <a:pt x="917046" y="444499"/>
                  <a:pt x="917046" y="444499"/>
                </a:cubicBezTo>
                <a:close/>
                <a:moveTo>
                  <a:pt x="805921" y="444499"/>
                </a:moveTo>
                <a:cubicBezTo>
                  <a:pt x="808567" y="444499"/>
                  <a:pt x="808567" y="444499"/>
                  <a:pt x="808567" y="444499"/>
                </a:cubicBezTo>
                <a:cubicBezTo>
                  <a:pt x="811213" y="444499"/>
                  <a:pt x="811213" y="444499"/>
                  <a:pt x="811213" y="446087"/>
                </a:cubicBezTo>
                <a:cubicBezTo>
                  <a:pt x="811213" y="446087"/>
                  <a:pt x="811213" y="446087"/>
                  <a:pt x="808567" y="446087"/>
                </a:cubicBezTo>
                <a:cubicBezTo>
                  <a:pt x="805921" y="446087"/>
                  <a:pt x="805921" y="446087"/>
                  <a:pt x="805921" y="446087"/>
                </a:cubicBezTo>
                <a:cubicBezTo>
                  <a:pt x="803275" y="446087"/>
                  <a:pt x="803275" y="446087"/>
                  <a:pt x="803275" y="446087"/>
                </a:cubicBezTo>
                <a:cubicBezTo>
                  <a:pt x="803275" y="444499"/>
                  <a:pt x="803275" y="444499"/>
                  <a:pt x="805921" y="444499"/>
                </a:cubicBezTo>
                <a:close/>
                <a:moveTo>
                  <a:pt x="691621" y="444499"/>
                </a:moveTo>
                <a:cubicBezTo>
                  <a:pt x="696913" y="444499"/>
                  <a:pt x="696913" y="444499"/>
                  <a:pt x="696913" y="444499"/>
                </a:cubicBezTo>
                <a:cubicBezTo>
                  <a:pt x="696913" y="444499"/>
                  <a:pt x="696913" y="444499"/>
                  <a:pt x="696913" y="446087"/>
                </a:cubicBezTo>
                <a:cubicBezTo>
                  <a:pt x="691621" y="446087"/>
                  <a:pt x="691621" y="446087"/>
                  <a:pt x="691621" y="446087"/>
                </a:cubicBezTo>
                <a:cubicBezTo>
                  <a:pt x="691621" y="446087"/>
                  <a:pt x="688975" y="446087"/>
                  <a:pt x="688975" y="446087"/>
                </a:cubicBezTo>
                <a:cubicBezTo>
                  <a:pt x="688975" y="444499"/>
                  <a:pt x="691621" y="444499"/>
                  <a:pt x="691621" y="444499"/>
                </a:cubicBezTo>
                <a:close/>
                <a:moveTo>
                  <a:pt x="635000" y="444499"/>
                </a:moveTo>
                <a:cubicBezTo>
                  <a:pt x="640292" y="444499"/>
                  <a:pt x="640292" y="444499"/>
                  <a:pt x="640292" y="444499"/>
                </a:cubicBezTo>
                <a:cubicBezTo>
                  <a:pt x="640292" y="444499"/>
                  <a:pt x="642938" y="444499"/>
                  <a:pt x="642938" y="446087"/>
                </a:cubicBezTo>
                <a:cubicBezTo>
                  <a:pt x="642938" y="446087"/>
                  <a:pt x="640292" y="446087"/>
                  <a:pt x="640292" y="446087"/>
                </a:cubicBezTo>
                <a:cubicBezTo>
                  <a:pt x="635000" y="446087"/>
                  <a:pt x="635000" y="446087"/>
                  <a:pt x="635000" y="446087"/>
                </a:cubicBezTo>
                <a:cubicBezTo>
                  <a:pt x="635000" y="444499"/>
                  <a:pt x="635000" y="444499"/>
                  <a:pt x="635000" y="444499"/>
                </a:cubicBezTo>
                <a:close/>
                <a:moveTo>
                  <a:pt x="580496" y="444499"/>
                </a:moveTo>
                <a:cubicBezTo>
                  <a:pt x="583142" y="444499"/>
                  <a:pt x="583142" y="444499"/>
                  <a:pt x="583142" y="444499"/>
                </a:cubicBezTo>
                <a:cubicBezTo>
                  <a:pt x="585788" y="444499"/>
                  <a:pt x="585788" y="444499"/>
                  <a:pt x="585788" y="446087"/>
                </a:cubicBezTo>
                <a:cubicBezTo>
                  <a:pt x="585788" y="446087"/>
                  <a:pt x="585788" y="446087"/>
                  <a:pt x="583142" y="446087"/>
                </a:cubicBezTo>
                <a:cubicBezTo>
                  <a:pt x="580496" y="446087"/>
                  <a:pt x="580496" y="446087"/>
                  <a:pt x="580496" y="446087"/>
                </a:cubicBezTo>
                <a:cubicBezTo>
                  <a:pt x="577850" y="446087"/>
                  <a:pt x="577850" y="446087"/>
                  <a:pt x="577850" y="446087"/>
                </a:cubicBezTo>
                <a:cubicBezTo>
                  <a:pt x="577850" y="444499"/>
                  <a:pt x="577850" y="444499"/>
                  <a:pt x="580496" y="444499"/>
                </a:cubicBezTo>
                <a:close/>
                <a:moveTo>
                  <a:pt x="465138" y="444499"/>
                </a:moveTo>
                <a:cubicBezTo>
                  <a:pt x="470430" y="444499"/>
                  <a:pt x="470430" y="444499"/>
                  <a:pt x="470430" y="444499"/>
                </a:cubicBezTo>
                <a:cubicBezTo>
                  <a:pt x="470430" y="444499"/>
                  <a:pt x="473076" y="444499"/>
                  <a:pt x="473076" y="446087"/>
                </a:cubicBezTo>
                <a:cubicBezTo>
                  <a:pt x="473076" y="446087"/>
                  <a:pt x="470430" y="446087"/>
                  <a:pt x="470430" y="446087"/>
                </a:cubicBezTo>
                <a:cubicBezTo>
                  <a:pt x="465138" y="446087"/>
                  <a:pt x="465138" y="446087"/>
                  <a:pt x="465138" y="446087"/>
                </a:cubicBezTo>
                <a:cubicBezTo>
                  <a:pt x="465138" y="444499"/>
                  <a:pt x="465138" y="444499"/>
                  <a:pt x="465138" y="444499"/>
                </a:cubicBezTo>
                <a:close/>
                <a:moveTo>
                  <a:pt x="897703" y="444092"/>
                </a:moveTo>
                <a:lnTo>
                  <a:pt x="895170" y="456665"/>
                </a:lnTo>
                <a:lnTo>
                  <a:pt x="895800" y="450538"/>
                </a:lnTo>
                <a:close/>
                <a:moveTo>
                  <a:pt x="2135738" y="443801"/>
                </a:moveTo>
                <a:cubicBezTo>
                  <a:pt x="2135738" y="443801"/>
                  <a:pt x="2138336" y="443801"/>
                  <a:pt x="2140934" y="443801"/>
                </a:cubicBezTo>
                <a:cubicBezTo>
                  <a:pt x="2140934" y="446396"/>
                  <a:pt x="2140934" y="448989"/>
                  <a:pt x="2140934" y="448989"/>
                </a:cubicBezTo>
                <a:cubicBezTo>
                  <a:pt x="2138336" y="451580"/>
                  <a:pt x="2135738" y="451580"/>
                  <a:pt x="2135738" y="448989"/>
                </a:cubicBezTo>
                <a:lnTo>
                  <a:pt x="2134295" y="452443"/>
                </a:lnTo>
                <a:lnTo>
                  <a:pt x="2133140" y="448989"/>
                </a:lnTo>
                <a:cubicBezTo>
                  <a:pt x="2133140" y="448989"/>
                  <a:pt x="2133140" y="446396"/>
                  <a:pt x="2135738" y="446396"/>
                </a:cubicBezTo>
                <a:cubicBezTo>
                  <a:pt x="2135738" y="446396"/>
                  <a:pt x="2135738" y="446396"/>
                  <a:pt x="2135738" y="443801"/>
                </a:cubicBezTo>
                <a:close/>
                <a:moveTo>
                  <a:pt x="337433" y="439640"/>
                </a:moveTo>
                <a:lnTo>
                  <a:pt x="302694" y="447588"/>
                </a:lnTo>
                <a:cubicBezTo>
                  <a:pt x="134565" y="501854"/>
                  <a:pt x="13013" y="653572"/>
                  <a:pt x="13013" y="833133"/>
                </a:cubicBezTo>
                <a:cubicBezTo>
                  <a:pt x="13013" y="833133"/>
                  <a:pt x="13013" y="833133"/>
                  <a:pt x="13013" y="3908728"/>
                </a:cubicBezTo>
                <a:cubicBezTo>
                  <a:pt x="13013" y="4033414"/>
                  <a:pt x="73037" y="4144950"/>
                  <a:pt x="165634" y="4219226"/>
                </a:cubicBezTo>
                <a:lnTo>
                  <a:pt x="242483" y="4264961"/>
                </a:lnTo>
                <a:lnTo>
                  <a:pt x="245246" y="4263964"/>
                </a:lnTo>
                <a:lnTo>
                  <a:pt x="261765" y="4262989"/>
                </a:lnTo>
                <a:lnTo>
                  <a:pt x="216599" y="4235450"/>
                </a:lnTo>
                <a:lnTo>
                  <a:pt x="216430" y="4235450"/>
                </a:lnTo>
                <a:lnTo>
                  <a:pt x="216230" y="4235225"/>
                </a:lnTo>
                <a:lnTo>
                  <a:pt x="172805" y="4208749"/>
                </a:lnTo>
                <a:cubicBezTo>
                  <a:pt x="83999" y="4136216"/>
                  <a:pt x="26988" y="4028633"/>
                  <a:pt x="26988" y="3907907"/>
                </a:cubicBezTo>
                <a:cubicBezTo>
                  <a:pt x="26988" y="3907907"/>
                  <a:pt x="26988" y="3907907"/>
                  <a:pt x="26988" y="833938"/>
                </a:cubicBezTo>
                <a:cubicBezTo>
                  <a:pt x="26988" y="759945"/>
                  <a:pt x="48550" y="690698"/>
                  <a:pt x="85918" y="631536"/>
                </a:cubicBezTo>
                <a:lnTo>
                  <a:pt x="120121" y="590551"/>
                </a:lnTo>
                <a:lnTo>
                  <a:pt x="120121" y="588962"/>
                </a:lnTo>
                <a:lnTo>
                  <a:pt x="121447" y="588962"/>
                </a:lnTo>
                <a:lnTo>
                  <a:pt x="153105" y="551026"/>
                </a:lnTo>
                <a:cubicBezTo>
                  <a:pt x="178972" y="527157"/>
                  <a:pt x="208072" y="506475"/>
                  <a:pt x="239684" y="489650"/>
                </a:cubicBezTo>
                <a:lnTo>
                  <a:pt x="300038" y="469924"/>
                </a:lnTo>
                <a:lnTo>
                  <a:pt x="300038" y="467783"/>
                </a:lnTo>
                <a:cubicBezTo>
                  <a:pt x="302155" y="467783"/>
                  <a:pt x="302155" y="467783"/>
                  <a:pt x="304272" y="467783"/>
                </a:cubicBezTo>
                <a:lnTo>
                  <a:pt x="304272" y="468540"/>
                </a:lnTo>
                <a:lnTo>
                  <a:pt x="306436" y="467832"/>
                </a:lnTo>
                <a:lnTo>
                  <a:pt x="305545" y="467239"/>
                </a:lnTo>
                <a:cubicBezTo>
                  <a:pt x="302932" y="466585"/>
                  <a:pt x="301625" y="467238"/>
                  <a:pt x="301625" y="467238"/>
                </a:cubicBezTo>
                <a:close/>
                <a:moveTo>
                  <a:pt x="2148729" y="433433"/>
                </a:moveTo>
                <a:cubicBezTo>
                  <a:pt x="2156523" y="443801"/>
                  <a:pt x="2156523" y="451580"/>
                  <a:pt x="2151327" y="454171"/>
                </a:cubicBezTo>
                <a:cubicBezTo>
                  <a:pt x="2153925" y="448989"/>
                  <a:pt x="2156523" y="443801"/>
                  <a:pt x="2148729" y="433433"/>
                </a:cubicBezTo>
                <a:close/>
                <a:moveTo>
                  <a:pt x="1055815" y="431939"/>
                </a:moveTo>
                <a:lnTo>
                  <a:pt x="1055707" y="432028"/>
                </a:lnTo>
                <a:lnTo>
                  <a:pt x="1055356" y="432088"/>
                </a:lnTo>
                <a:close/>
                <a:moveTo>
                  <a:pt x="1023880" y="426195"/>
                </a:moveTo>
                <a:cubicBezTo>
                  <a:pt x="1031674" y="431379"/>
                  <a:pt x="1039469" y="433971"/>
                  <a:pt x="1044665" y="433971"/>
                </a:cubicBezTo>
                <a:lnTo>
                  <a:pt x="1055356" y="432088"/>
                </a:lnTo>
                <a:lnTo>
                  <a:pt x="1045639" y="435269"/>
                </a:lnTo>
                <a:cubicBezTo>
                  <a:pt x="1038170" y="435269"/>
                  <a:pt x="1030375" y="432674"/>
                  <a:pt x="1023880" y="426195"/>
                </a:cubicBezTo>
                <a:close/>
                <a:moveTo>
                  <a:pt x="1769708" y="425449"/>
                </a:moveTo>
                <a:lnTo>
                  <a:pt x="1769412" y="438149"/>
                </a:lnTo>
                <a:lnTo>
                  <a:pt x="1782159" y="438149"/>
                </a:lnTo>
                <a:lnTo>
                  <a:pt x="1788108" y="425449"/>
                </a:lnTo>
                <a:lnTo>
                  <a:pt x="1783870" y="425449"/>
                </a:lnTo>
                <a:close/>
                <a:moveTo>
                  <a:pt x="986723" y="425449"/>
                </a:moveTo>
                <a:lnTo>
                  <a:pt x="984908" y="431379"/>
                </a:lnTo>
                <a:lnTo>
                  <a:pt x="985261" y="438149"/>
                </a:lnTo>
                <a:lnTo>
                  <a:pt x="1007576" y="438149"/>
                </a:lnTo>
                <a:cubicBezTo>
                  <a:pt x="1019108" y="438149"/>
                  <a:pt x="1033523" y="438149"/>
                  <a:pt x="1051541" y="438149"/>
                </a:cubicBezTo>
                <a:lnTo>
                  <a:pt x="1085261" y="438149"/>
                </a:lnTo>
                <a:lnTo>
                  <a:pt x="1086235" y="435915"/>
                </a:lnTo>
                <a:lnTo>
                  <a:pt x="1101798" y="425449"/>
                </a:lnTo>
                <a:lnTo>
                  <a:pt x="1078617" y="425449"/>
                </a:lnTo>
                <a:lnTo>
                  <a:pt x="1067122" y="425449"/>
                </a:lnTo>
                <a:lnTo>
                  <a:pt x="1065450" y="428787"/>
                </a:lnTo>
                <a:lnTo>
                  <a:pt x="1055815" y="431939"/>
                </a:lnTo>
                <a:lnTo>
                  <a:pt x="1062852" y="426195"/>
                </a:lnTo>
                <a:lnTo>
                  <a:pt x="1063226" y="425449"/>
                </a:lnTo>
                <a:lnTo>
                  <a:pt x="1023461" y="425449"/>
                </a:lnTo>
                <a:lnTo>
                  <a:pt x="1023880" y="426195"/>
                </a:lnTo>
                <a:lnTo>
                  <a:pt x="1023356" y="425449"/>
                </a:lnTo>
                <a:lnTo>
                  <a:pt x="1022925" y="425449"/>
                </a:lnTo>
                <a:close/>
                <a:moveTo>
                  <a:pt x="1452429" y="415285"/>
                </a:moveTo>
                <a:cubicBezTo>
                  <a:pt x="1455027" y="417878"/>
                  <a:pt x="1455027" y="417878"/>
                  <a:pt x="1452429" y="417878"/>
                </a:cubicBezTo>
                <a:cubicBezTo>
                  <a:pt x="1452429" y="420472"/>
                  <a:pt x="1452429" y="420472"/>
                  <a:pt x="1449830" y="420472"/>
                </a:cubicBezTo>
                <a:cubicBezTo>
                  <a:pt x="1449830" y="417878"/>
                  <a:pt x="1449830" y="417878"/>
                  <a:pt x="1449830" y="417878"/>
                </a:cubicBezTo>
                <a:cubicBezTo>
                  <a:pt x="1449830" y="415285"/>
                  <a:pt x="1449830" y="415285"/>
                  <a:pt x="1452429" y="415285"/>
                </a:cubicBezTo>
                <a:close/>
                <a:moveTo>
                  <a:pt x="1455027" y="412693"/>
                </a:moveTo>
                <a:cubicBezTo>
                  <a:pt x="1457625" y="412693"/>
                  <a:pt x="1457625" y="412693"/>
                  <a:pt x="1460223" y="415285"/>
                </a:cubicBezTo>
                <a:cubicBezTo>
                  <a:pt x="1462821" y="415285"/>
                  <a:pt x="1462821" y="420472"/>
                  <a:pt x="1460223" y="423064"/>
                </a:cubicBezTo>
                <a:cubicBezTo>
                  <a:pt x="1460223" y="423064"/>
                  <a:pt x="1460223" y="423064"/>
                  <a:pt x="1457625" y="423064"/>
                </a:cubicBezTo>
                <a:cubicBezTo>
                  <a:pt x="1457625" y="423064"/>
                  <a:pt x="1457625" y="423064"/>
                  <a:pt x="1457625" y="420472"/>
                </a:cubicBezTo>
                <a:cubicBezTo>
                  <a:pt x="1460223" y="420472"/>
                  <a:pt x="1460223" y="417878"/>
                  <a:pt x="1457625" y="415285"/>
                </a:cubicBezTo>
                <a:cubicBezTo>
                  <a:pt x="1457625" y="415285"/>
                  <a:pt x="1457625" y="415285"/>
                  <a:pt x="1455027" y="415285"/>
                </a:cubicBezTo>
                <a:cubicBezTo>
                  <a:pt x="1455027" y="415285"/>
                  <a:pt x="1452429" y="415285"/>
                  <a:pt x="1452429" y="415285"/>
                </a:cubicBezTo>
                <a:cubicBezTo>
                  <a:pt x="1452429" y="412693"/>
                  <a:pt x="1455027" y="412693"/>
                  <a:pt x="1455027" y="412693"/>
                </a:cubicBezTo>
                <a:close/>
                <a:moveTo>
                  <a:pt x="1933084" y="410102"/>
                </a:moveTo>
                <a:cubicBezTo>
                  <a:pt x="1935682" y="407510"/>
                  <a:pt x="1935682" y="407510"/>
                  <a:pt x="1938280" y="410102"/>
                </a:cubicBezTo>
                <a:cubicBezTo>
                  <a:pt x="1938280" y="410102"/>
                  <a:pt x="1938280" y="412693"/>
                  <a:pt x="1938280" y="412693"/>
                </a:cubicBezTo>
                <a:lnTo>
                  <a:pt x="1933084" y="412693"/>
                </a:lnTo>
                <a:cubicBezTo>
                  <a:pt x="1933084" y="412693"/>
                  <a:pt x="1933084" y="410102"/>
                  <a:pt x="1933084" y="410102"/>
                </a:cubicBezTo>
                <a:close/>
                <a:moveTo>
                  <a:pt x="844609" y="405456"/>
                </a:moveTo>
                <a:cubicBezTo>
                  <a:pt x="847207" y="405456"/>
                  <a:pt x="849805" y="405456"/>
                  <a:pt x="852403" y="405456"/>
                </a:cubicBezTo>
                <a:cubicBezTo>
                  <a:pt x="852403" y="408048"/>
                  <a:pt x="852403" y="408048"/>
                  <a:pt x="852403" y="408048"/>
                </a:cubicBezTo>
                <a:cubicBezTo>
                  <a:pt x="852403" y="408048"/>
                  <a:pt x="849805" y="408048"/>
                  <a:pt x="849805" y="408048"/>
                </a:cubicBezTo>
                <a:cubicBezTo>
                  <a:pt x="849805" y="408048"/>
                  <a:pt x="849805" y="410640"/>
                  <a:pt x="849805" y="410640"/>
                </a:cubicBezTo>
                <a:cubicBezTo>
                  <a:pt x="847207" y="413231"/>
                  <a:pt x="844609" y="413231"/>
                  <a:pt x="844609" y="410640"/>
                </a:cubicBezTo>
                <a:cubicBezTo>
                  <a:pt x="842010" y="410640"/>
                  <a:pt x="842010" y="408048"/>
                  <a:pt x="844609" y="405456"/>
                </a:cubicBezTo>
                <a:close/>
                <a:moveTo>
                  <a:pt x="579599" y="405456"/>
                </a:moveTo>
                <a:cubicBezTo>
                  <a:pt x="579599" y="405456"/>
                  <a:pt x="582197" y="405456"/>
                  <a:pt x="582197" y="405456"/>
                </a:cubicBezTo>
                <a:cubicBezTo>
                  <a:pt x="584795" y="405456"/>
                  <a:pt x="584795" y="408048"/>
                  <a:pt x="584795" y="408048"/>
                </a:cubicBezTo>
                <a:cubicBezTo>
                  <a:pt x="584795" y="408048"/>
                  <a:pt x="584795" y="408048"/>
                  <a:pt x="587393" y="408048"/>
                </a:cubicBezTo>
                <a:cubicBezTo>
                  <a:pt x="587393" y="410640"/>
                  <a:pt x="584795" y="410640"/>
                  <a:pt x="582197" y="410640"/>
                </a:cubicBezTo>
                <a:cubicBezTo>
                  <a:pt x="582197" y="410640"/>
                  <a:pt x="582197" y="410640"/>
                  <a:pt x="579599" y="410640"/>
                </a:cubicBezTo>
                <a:cubicBezTo>
                  <a:pt x="579599" y="408048"/>
                  <a:pt x="579599" y="408048"/>
                  <a:pt x="579599" y="408048"/>
                </a:cubicBezTo>
                <a:cubicBezTo>
                  <a:pt x="579599" y="408048"/>
                  <a:pt x="579599" y="405456"/>
                  <a:pt x="579599" y="405456"/>
                </a:cubicBezTo>
                <a:close/>
                <a:moveTo>
                  <a:pt x="1927887" y="404916"/>
                </a:moveTo>
                <a:cubicBezTo>
                  <a:pt x="1927887" y="404916"/>
                  <a:pt x="1927887" y="404916"/>
                  <a:pt x="1930485" y="404916"/>
                </a:cubicBezTo>
                <a:cubicBezTo>
                  <a:pt x="1930485" y="407510"/>
                  <a:pt x="1930485" y="410102"/>
                  <a:pt x="1930485" y="412693"/>
                </a:cubicBezTo>
                <a:cubicBezTo>
                  <a:pt x="1930485" y="412693"/>
                  <a:pt x="1930485" y="412693"/>
                  <a:pt x="1927887" y="412693"/>
                </a:cubicBezTo>
                <a:cubicBezTo>
                  <a:pt x="1927887" y="410102"/>
                  <a:pt x="1927887" y="407510"/>
                  <a:pt x="1927887" y="404916"/>
                </a:cubicBezTo>
                <a:close/>
                <a:moveTo>
                  <a:pt x="1330460" y="402864"/>
                </a:moveTo>
                <a:cubicBezTo>
                  <a:pt x="1333058" y="402864"/>
                  <a:pt x="1330460" y="405456"/>
                  <a:pt x="1330460" y="405456"/>
                </a:cubicBezTo>
                <a:cubicBezTo>
                  <a:pt x="1330460" y="408048"/>
                  <a:pt x="1327862" y="408048"/>
                  <a:pt x="1327862" y="408048"/>
                </a:cubicBezTo>
                <a:cubicBezTo>
                  <a:pt x="1325264" y="408048"/>
                  <a:pt x="1322665" y="408048"/>
                  <a:pt x="1322665" y="405456"/>
                </a:cubicBezTo>
                <a:cubicBezTo>
                  <a:pt x="1325264" y="405456"/>
                  <a:pt x="1325264" y="405456"/>
                  <a:pt x="1327862" y="405456"/>
                </a:cubicBezTo>
                <a:cubicBezTo>
                  <a:pt x="1330460" y="405456"/>
                  <a:pt x="1330460" y="405456"/>
                  <a:pt x="1330460" y="402864"/>
                </a:cubicBezTo>
                <a:close/>
                <a:moveTo>
                  <a:pt x="1327862" y="400269"/>
                </a:moveTo>
                <a:cubicBezTo>
                  <a:pt x="1330460" y="400269"/>
                  <a:pt x="1330460" y="400269"/>
                  <a:pt x="1330460" y="400269"/>
                </a:cubicBezTo>
                <a:cubicBezTo>
                  <a:pt x="1330460" y="400269"/>
                  <a:pt x="1333058" y="402864"/>
                  <a:pt x="1330460" y="402864"/>
                </a:cubicBezTo>
                <a:cubicBezTo>
                  <a:pt x="1327862" y="402864"/>
                  <a:pt x="1327862" y="402864"/>
                  <a:pt x="1327862" y="402864"/>
                </a:cubicBezTo>
                <a:cubicBezTo>
                  <a:pt x="1327862" y="402864"/>
                  <a:pt x="1327862" y="402864"/>
                  <a:pt x="1327862" y="400269"/>
                </a:cubicBezTo>
                <a:close/>
                <a:moveTo>
                  <a:pt x="2198093" y="399729"/>
                </a:moveTo>
                <a:cubicBezTo>
                  <a:pt x="2200692" y="399729"/>
                  <a:pt x="2203290" y="402325"/>
                  <a:pt x="2203290" y="402325"/>
                </a:cubicBezTo>
                <a:cubicBezTo>
                  <a:pt x="2211084" y="407510"/>
                  <a:pt x="2211084" y="415285"/>
                  <a:pt x="2208486" y="420472"/>
                </a:cubicBezTo>
                <a:cubicBezTo>
                  <a:pt x="2205888" y="420472"/>
                  <a:pt x="2205888" y="423064"/>
                  <a:pt x="2203290" y="423064"/>
                </a:cubicBezTo>
                <a:cubicBezTo>
                  <a:pt x="2200692" y="423064"/>
                  <a:pt x="2198093" y="423064"/>
                  <a:pt x="2195495" y="420472"/>
                </a:cubicBezTo>
                <a:cubicBezTo>
                  <a:pt x="2192897" y="417878"/>
                  <a:pt x="2192897" y="415285"/>
                  <a:pt x="2192897" y="412693"/>
                </a:cubicBezTo>
                <a:cubicBezTo>
                  <a:pt x="2192897" y="412693"/>
                  <a:pt x="2192897" y="412693"/>
                  <a:pt x="2195495" y="410102"/>
                </a:cubicBezTo>
                <a:cubicBezTo>
                  <a:pt x="2195495" y="410102"/>
                  <a:pt x="2198093" y="410102"/>
                  <a:pt x="2198093" y="410102"/>
                </a:cubicBezTo>
                <a:cubicBezTo>
                  <a:pt x="2200692" y="410102"/>
                  <a:pt x="2200692" y="410102"/>
                  <a:pt x="2200692" y="410102"/>
                </a:cubicBezTo>
                <a:cubicBezTo>
                  <a:pt x="2200692" y="410102"/>
                  <a:pt x="2200692" y="410102"/>
                  <a:pt x="2203290" y="410102"/>
                </a:cubicBezTo>
                <a:cubicBezTo>
                  <a:pt x="2203290" y="410102"/>
                  <a:pt x="2203290" y="412693"/>
                  <a:pt x="2203290" y="412693"/>
                </a:cubicBezTo>
                <a:cubicBezTo>
                  <a:pt x="2203290" y="412693"/>
                  <a:pt x="2203290" y="412693"/>
                  <a:pt x="2203290" y="415285"/>
                </a:cubicBezTo>
                <a:cubicBezTo>
                  <a:pt x="2200692" y="415285"/>
                  <a:pt x="2200692" y="415285"/>
                  <a:pt x="2198093" y="415285"/>
                </a:cubicBezTo>
                <a:cubicBezTo>
                  <a:pt x="2198093" y="412693"/>
                  <a:pt x="2198093" y="412693"/>
                  <a:pt x="2198093" y="412693"/>
                </a:cubicBezTo>
                <a:cubicBezTo>
                  <a:pt x="2198093" y="412693"/>
                  <a:pt x="2198093" y="412693"/>
                  <a:pt x="2195495" y="412693"/>
                </a:cubicBezTo>
                <a:cubicBezTo>
                  <a:pt x="2192897" y="415285"/>
                  <a:pt x="2195495" y="417878"/>
                  <a:pt x="2195495" y="417878"/>
                </a:cubicBezTo>
                <a:cubicBezTo>
                  <a:pt x="2198093" y="420472"/>
                  <a:pt x="2200692" y="420472"/>
                  <a:pt x="2203290" y="420472"/>
                </a:cubicBezTo>
                <a:cubicBezTo>
                  <a:pt x="2203290" y="420472"/>
                  <a:pt x="2205888" y="420472"/>
                  <a:pt x="2205888" y="417878"/>
                </a:cubicBezTo>
                <a:cubicBezTo>
                  <a:pt x="2208486" y="415285"/>
                  <a:pt x="2208486" y="410102"/>
                  <a:pt x="2203290" y="404916"/>
                </a:cubicBezTo>
                <a:cubicBezTo>
                  <a:pt x="2200692" y="402325"/>
                  <a:pt x="2200692" y="402325"/>
                  <a:pt x="2198093" y="399729"/>
                </a:cubicBezTo>
                <a:close/>
                <a:moveTo>
                  <a:pt x="1714840" y="397137"/>
                </a:moveTo>
                <a:cubicBezTo>
                  <a:pt x="1714840" y="397137"/>
                  <a:pt x="1714840" y="399729"/>
                  <a:pt x="1714840" y="399729"/>
                </a:cubicBezTo>
                <a:cubicBezTo>
                  <a:pt x="1714840" y="402325"/>
                  <a:pt x="1714840" y="402325"/>
                  <a:pt x="1717438" y="404916"/>
                </a:cubicBezTo>
                <a:cubicBezTo>
                  <a:pt x="1717438" y="404916"/>
                  <a:pt x="1720037" y="404916"/>
                  <a:pt x="1720037" y="404916"/>
                </a:cubicBezTo>
                <a:cubicBezTo>
                  <a:pt x="1722635" y="404916"/>
                  <a:pt x="1722635" y="404916"/>
                  <a:pt x="1725233" y="404916"/>
                </a:cubicBezTo>
                <a:cubicBezTo>
                  <a:pt x="1725233" y="407510"/>
                  <a:pt x="1722635" y="407510"/>
                  <a:pt x="1720037" y="407510"/>
                </a:cubicBezTo>
                <a:cubicBezTo>
                  <a:pt x="1717438" y="407510"/>
                  <a:pt x="1717438" y="407510"/>
                  <a:pt x="1714840" y="404916"/>
                </a:cubicBezTo>
                <a:cubicBezTo>
                  <a:pt x="1712242" y="402325"/>
                  <a:pt x="1714840" y="397137"/>
                  <a:pt x="1714840" y="397137"/>
                </a:cubicBezTo>
                <a:close/>
                <a:moveTo>
                  <a:pt x="2313366" y="396876"/>
                </a:moveTo>
                <a:cubicBezTo>
                  <a:pt x="2313366" y="396876"/>
                  <a:pt x="2375051" y="420233"/>
                  <a:pt x="2398184" y="472131"/>
                </a:cubicBezTo>
                <a:cubicBezTo>
                  <a:pt x="2416175" y="513652"/>
                  <a:pt x="2400754" y="531816"/>
                  <a:pt x="2400754" y="531816"/>
                </a:cubicBezTo>
                <a:cubicBezTo>
                  <a:pt x="2400754" y="531816"/>
                  <a:pt x="2393043" y="526626"/>
                  <a:pt x="2380192" y="529219"/>
                </a:cubicBezTo>
                <a:cubicBezTo>
                  <a:pt x="2367341" y="529219"/>
                  <a:pt x="2339068" y="513652"/>
                  <a:pt x="2336498" y="477320"/>
                </a:cubicBezTo>
                <a:cubicBezTo>
                  <a:pt x="2336498" y="443585"/>
                  <a:pt x="2321076" y="412446"/>
                  <a:pt x="2308225" y="399471"/>
                </a:cubicBezTo>
                <a:cubicBezTo>
                  <a:pt x="2308225" y="399471"/>
                  <a:pt x="2339068" y="412446"/>
                  <a:pt x="2359630" y="459157"/>
                </a:cubicBezTo>
                <a:cubicBezTo>
                  <a:pt x="2359630" y="459157"/>
                  <a:pt x="2359630" y="430609"/>
                  <a:pt x="2313366" y="396876"/>
                </a:cubicBezTo>
                <a:close/>
                <a:moveTo>
                  <a:pt x="1322665" y="395084"/>
                </a:moveTo>
                <a:cubicBezTo>
                  <a:pt x="1325264" y="395084"/>
                  <a:pt x="1330460" y="395084"/>
                  <a:pt x="1333058" y="397676"/>
                </a:cubicBezTo>
                <a:cubicBezTo>
                  <a:pt x="1330460" y="397676"/>
                  <a:pt x="1325264" y="397676"/>
                  <a:pt x="1325264" y="397676"/>
                </a:cubicBezTo>
                <a:cubicBezTo>
                  <a:pt x="1325264" y="397676"/>
                  <a:pt x="1325264" y="397676"/>
                  <a:pt x="1322665" y="397676"/>
                </a:cubicBezTo>
                <a:cubicBezTo>
                  <a:pt x="1322665" y="397676"/>
                  <a:pt x="1322665" y="397676"/>
                  <a:pt x="1322665" y="395084"/>
                </a:cubicBezTo>
                <a:close/>
                <a:moveTo>
                  <a:pt x="1720037" y="394545"/>
                </a:moveTo>
                <a:cubicBezTo>
                  <a:pt x="1722635" y="394545"/>
                  <a:pt x="1725233" y="397137"/>
                  <a:pt x="1725233" y="397137"/>
                </a:cubicBezTo>
                <a:lnTo>
                  <a:pt x="1725233" y="399729"/>
                </a:lnTo>
                <a:cubicBezTo>
                  <a:pt x="1722635" y="397137"/>
                  <a:pt x="1722635" y="397137"/>
                  <a:pt x="1722635" y="397137"/>
                </a:cubicBezTo>
                <a:cubicBezTo>
                  <a:pt x="1722635" y="397137"/>
                  <a:pt x="1722635" y="399729"/>
                  <a:pt x="1722635" y="399729"/>
                </a:cubicBezTo>
                <a:cubicBezTo>
                  <a:pt x="1720037" y="399729"/>
                  <a:pt x="1720037" y="399729"/>
                  <a:pt x="1720037" y="399729"/>
                </a:cubicBezTo>
                <a:cubicBezTo>
                  <a:pt x="1717438" y="399729"/>
                  <a:pt x="1717438" y="397137"/>
                  <a:pt x="1720037" y="397137"/>
                </a:cubicBezTo>
                <a:cubicBezTo>
                  <a:pt x="1720037" y="394545"/>
                  <a:pt x="1720037" y="394545"/>
                  <a:pt x="1720037" y="394545"/>
                </a:cubicBezTo>
                <a:close/>
                <a:moveTo>
                  <a:pt x="2321523" y="392004"/>
                </a:moveTo>
                <a:lnTo>
                  <a:pt x="2344271" y="393780"/>
                </a:lnTo>
                <a:cubicBezTo>
                  <a:pt x="2379052" y="400006"/>
                  <a:pt x="2428844" y="417577"/>
                  <a:pt x="2463992" y="441008"/>
                </a:cubicBezTo>
                <a:cubicBezTo>
                  <a:pt x="2475057" y="448819"/>
                  <a:pt x="2483355" y="457606"/>
                  <a:pt x="2489579" y="466393"/>
                </a:cubicBezTo>
                <a:lnTo>
                  <a:pt x="2492187" y="471431"/>
                </a:lnTo>
                <a:lnTo>
                  <a:pt x="2494541" y="466724"/>
                </a:lnTo>
                <a:lnTo>
                  <a:pt x="2510957" y="475763"/>
                </a:lnTo>
                <a:lnTo>
                  <a:pt x="2473325" y="441769"/>
                </a:lnTo>
                <a:cubicBezTo>
                  <a:pt x="2473325" y="441769"/>
                  <a:pt x="2482446" y="449574"/>
                  <a:pt x="2495801" y="458679"/>
                </a:cubicBezTo>
                <a:lnTo>
                  <a:pt x="2527530" y="475057"/>
                </a:lnTo>
                <a:lnTo>
                  <a:pt x="2536763" y="480105"/>
                </a:lnTo>
                <a:cubicBezTo>
                  <a:pt x="2541079" y="482257"/>
                  <a:pt x="2543685" y="483398"/>
                  <a:pt x="2543685" y="483398"/>
                </a:cubicBezTo>
                <a:lnTo>
                  <a:pt x="2527530" y="475057"/>
                </a:lnTo>
                <a:lnTo>
                  <a:pt x="2519580" y="470712"/>
                </a:lnTo>
                <a:lnTo>
                  <a:pt x="2500529" y="455809"/>
                </a:lnTo>
                <a:lnTo>
                  <a:pt x="2497814" y="454309"/>
                </a:lnTo>
                <a:lnTo>
                  <a:pt x="2497814" y="453685"/>
                </a:lnTo>
                <a:lnTo>
                  <a:pt x="2475931" y="436568"/>
                </a:lnTo>
                <a:cubicBezTo>
                  <a:pt x="2475931" y="436568"/>
                  <a:pt x="2481143" y="439819"/>
                  <a:pt x="2489286" y="444046"/>
                </a:cubicBezTo>
                <a:lnTo>
                  <a:pt x="2497814" y="447720"/>
                </a:lnTo>
                <a:lnTo>
                  <a:pt x="2497814" y="441324"/>
                </a:lnTo>
                <a:lnTo>
                  <a:pt x="2535136" y="461294"/>
                </a:lnTo>
                <a:lnTo>
                  <a:pt x="2557366" y="467135"/>
                </a:lnTo>
                <a:cubicBezTo>
                  <a:pt x="2569092" y="471688"/>
                  <a:pt x="2580167" y="478192"/>
                  <a:pt x="2590591" y="488600"/>
                </a:cubicBezTo>
                <a:lnTo>
                  <a:pt x="2595111" y="493383"/>
                </a:lnTo>
                <a:lnTo>
                  <a:pt x="2612330" y="502596"/>
                </a:lnTo>
                <a:cubicBezTo>
                  <a:pt x="2715469" y="579288"/>
                  <a:pt x="2781301" y="699072"/>
                  <a:pt x="2781301" y="833464"/>
                </a:cubicBezTo>
                <a:cubicBezTo>
                  <a:pt x="2781301" y="833464"/>
                  <a:pt x="2781301" y="833464"/>
                  <a:pt x="2781301" y="3908258"/>
                </a:cubicBezTo>
                <a:cubicBezTo>
                  <a:pt x="2781301" y="4066023"/>
                  <a:pt x="2692061" y="4201877"/>
                  <a:pt x="2559664" y="4273090"/>
                </a:cubicBezTo>
                <a:lnTo>
                  <a:pt x="2543462" y="4280081"/>
                </a:lnTo>
                <a:lnTo>
                  <a:pt x="2552754" y="4283149"/>
                </a:lnTo>
                <a:cubicBezTo>
                  <a:pt x="2559435" y="4288076"/>
                  <a:pt x="2563201" y="4293775"/>
                  <a:pt x="2565144" y="4297656"/>
                </a:cubicBezTo>
                <a:cubicBezTo>
                  <a:pt x="2570327" y="4305417"/>
                  <a:pt x="2578101" y="4313178"/>
                  <a:pt x="2578101" y="4313178"/>
                </a:cubicBezTo>
                <a:cubicBezTo>
                  <a:pt x="2570327" y="4308004"/>
                  <a:pt x="2562553" y="4315765"/>
                  <a:pt x="2539231" y="4323526"/>
                </a:cubicBezTo>
                <a:cubicBezTo>
                  <a:pt x="2527569" y="4328700"/>
                  <a:pt x="2516556" y="4329347"/>
                  <a:pt x="2504571" y="4326437"/>
                </a:cubicBezTo>
                <a:lnTo>
                  <a:pt x="2465995" y="4308875"/>
                </a:lnTo>
                <a:lnTo>
                  <a:pt x="2442024" y="4314610"/>
                </a:lnTo>
                <a:lnTo>
                  <a:pt x="2463992" y="4325619"/>
                </a:lnTo>
                <a:cubicBezTo>
                  <a:pt x="2508251" y="4356861"/>
                  <a:pt x="2508251" y="4403724"/>
                  <a:pt x="2508251" y="4403724"/>
                </a:cubicBezTo>
                <a:cubicBezTo>
                  <a:pt x="2495234" y="4395914"/>
                  <a:pt x="2492630" y="4403724"/>
                  <a:pt x="2461388" y="4390707"/>
                </a:cubicBezTo>
                <a:cubicBezTo>
                  <a:pt x="2430146" y="4380293"/>
                  <a:pt x="2430146" y="4377689"/>
                  <a:pt x="2393697" y="4333430"/>
                </a:cubicBezTo>
                <a:cubicBezTo>
                  <a:pt x="2359851" y="4289170"/>
                  <a:pt x="2312988" y="4278756"/>
                  <a:pt x="2312988" y="4278756"/>
                </a:cubicBezTo>
                <a:cubicBezTo>
                  <a:pt x="2340325" y="4281360"/>
                  <a:pt x="2365709" y="4291123"/>
                  <a:pt x="2384259" y="4300235"/>
                </a:cubicBezTo>
                <a:lnTo>
                  <a:pt x="2405159" y="4311782"/>
                </a:lnTo>
                <a:lnTo>
                  <a:pt x="2414525" y="4317809"/>
                </a:lnTo>
                <a:cubicBezTo>
                  <a:pt x="2414525" y="4317809"/>
                  <a:pt x="2411596" y="4315693"/>
                  <a:pt x="2406349" y="4312439"/>
                </a:cubicBezTo>
                <a:lnTo>
                  <a:pt x="2405159" y="4311782"/>
                </a:lnTo>
                <a:lnTo>
                  <a:pt x="2377100" y="4293726"/>
                </a:lnTo>
                <a:cubicBezTo>
                  <a:pt x="2359526" y="4284939"/>
                  <a:pt x="2344149" y="4280546"/>
                  <a:pt x="2333165" y="4278349"/>
                </a:cubicBezTo>
                <a:lnTo>
                  <a:pt x="2321523" y="4276615"/>
                </a:lnTo>
                <a:lnTo>
                  <a:pt x="2344271" y="4278390"/>
                </a:lnTo>
                <a:lnTo>
                  <a:pt x="2400286" y="4294486"/>
                </a:lnTo>
                <a:lnTo>
                  <a:pt x="2398713" y="4292599"/>
                </a:lnTo>
                <a:cubicBezTo>
                  <a:pt x="2398713" y="4292599"/>
                  <a:pt x="2401359" y="4289424"/>
                  <a:pt x="2401359" y="4289424"/>
                </a:cubicBezTo>
                <a:cubicBezTo>
                  <a:pt x="2401359" y="4289424"/>
                  <a:pt x="2404005" y="4289424"/>
                  <a:pt x="2404005" y="4289424"/>
                </a:cubicBezTo>
                <a:cubicBezTo>
                  <a:pt x="2406651" y="4289424"/>
                  <a:pt x="2406651" y="4289424"/>
                  <a:pt x="2406651" y="4292599"/>
                </a:cubicBezTo>
                <a:cubicBezTo>
                  <a:pt x="2406651" y="4292599"/>
                  <a:pt x="2406651" y="4292599"/>
                  <a:pt x="2406651" y="4295774"/>
                </a:cubicBezTo>
                <a:lnTo>
                  <a:pt x="2404438" y="4295774"/>
                </a:lnTo>
                <a:lnTo>
                  <a:pt x="2423355" y="4305254"/>
                </a:lnTo>
                <a:lnTo>
                  <a:pt x="2440459" y="4299529"/>
                </a:lnTo>
                <a:lnTo>
                  <a:pt x="2424305" y="4293733"/>
                </a:lnTo>
                <a:lnTo>
                  <a:pt x="2414011" y="4297362"/>
                </a:lnTo>
                <a:lnTo>
                  <a:pt x="2412778" y="4291200"/>
                </a:lnTo>
                <a:lnTo>
                  <a:pt x="2409419" y="4290541"/>
                </a:lnTo>
                <a:cubicBezTo>
                  <a:pt x="2406261" y="4290056"/>
                  <a:pt x="2404480" y="4289895"/>
                  <a:pt x="2404480" y="4289895"/>
                </a:cubicBezTo>
                <a:lnTo>
                  <a:pt x="2412570" y="4290160"/>
                </a:lnTo>
                <a:lnTo>
                  <a:pt x="2411653" y="4285575"/>
                </a:lnTo>
                <a:lnTo>
                  <a:pt x="2401888" y="4284721"/>
                </a:lnTo>
                <a:cubicBezTo>
                  <a:pt x="2401888" y="4284721"/>
                  <a:pt x="2404318" y="4284882"/>
                  <a:pt x="2408731" y="4284963"/>
                </a:cubicBezTo>
                <a:lnTo>
                  <a:pt x="2411523" y="4284927"/>
                </a:lnTo>
                <a:lnTo>
                  <a:pt x="2411413" y="4284377"/>
                </a:lnTo>
                <a:lnTo>
                  <a:pt x="2463403" y="4266313"/>
                </a:lnTo>
                <a:lnTo>
                  <a:pt x="2463403" y="4264024"/>
                </a:lnTo>
                <a:cubicBezTo>
                  <a:pt x="2463403" y="4264024"/>
                  <a:pt x="2468960" y="4264024"/>
                  <a:pt x="2468960" y="4264024"/>
                </a:cubicBezTo>
                <a:lnTo>
                  <a:pt x="2468960" y="4264382"/>
                </a:lnTo>
                <a:lnTo>
                  <a:pt x="2541868" y="4239051"/>
                </a:lnTo>
                <a:cubicBezTo>
                  <a:pt x="2660958" y="4173191"/>
                  <a:pt x="2741325" y="4049994"/>
                  <a:pt x="2741325" y="3907806"/>
                </a:cubicBezTo>
                <a:cubicBezTo>
                  <a:pt x="2741325" y="3907806"/>
                  <a:pt x="2741325" y="3907806"/>
                  <a:pt x="2741325" y="832907"/>
                </a:cubicBezTo>
                <a:cubicBezTo>
                  <a:pt x="2741325" y="712145"/>
                  <a:pt x="2682876" y="604530"/>
                  <a:pt x="2591184" y="534166"/>
                </a:cubicBezTo>
                <a:lnTo>
                  <a:pt x="2526759" y="498073"/>
                </a:lnTo>
                <a:lnTo>
                  <a:pt x="2528888" y="506945"/>
                </a:lnTo>
                <a:cubicBezTo>
                  <a:pt x="2526348" y="509590"/>
                  <a:pt x="2521268" y="509590"/>
                  <a:pt x="2518728" y="506945"/>
                </a:cubicBezTo>
                <a:cubicBezTo>
                  <a:pt x="2516188" y="504296"/>
                  <a:pt x="2516188" y="499007"/>
                  <a:pt x="2518728" y="496362"/>
                </a:cubicBezTo>
                <a:lnTo>
                  <a:pt x="2523706" y="496362"/>
                </a:lnTo>
                <a:lnTo>
                  <a:pt x="2514257" y="491069"/>
                </a:lnTo>
                <a:lnTo>
                  <a:pt x="2510631" y="491069"/>
                </a:lnTo>
                <a:lnTo>
                  <a:pt x="2510631" y="489038"/>
                </a:lnTo>
                <a:lnTo>
                  <a:pt x="2497489" y="481675"/>
                </a:lnTo>
                <a:lnTo>
                  <a:pt x="2502719" y="491778"/>
                </a:lnTo>
                <a:lnTo>
                  <a:pt x="2505549" y="503196"/>
                </a:lnTo>
                <a:lnTo>
                  <a:pt x="2539206" y="521221"/>
                </a:lnTo>
                <a:lnTo>
                  <a:pt x="2539206" y="520066"/>
                </a:lnTo>
                <a:cubicBezTo>
                  <a:pt x="2541588" y="520066"/>
                  <a:pt x="2543969" y="517526"/>
                  <a:pt x="2546350" y="520066"/>
                </a:cubicBezTo>
                <a:lnTo>
                  <a:pt x="2546350" y="525047"/>
                </a:lnTo>
                <a:lnTo>
                  <a:pt x="2581932" y="544103"/>
                </a:lnTo>
                <a:cubicBezTo>
                  <a:pt x="2671876" y="611304"/>
                  <a:pt x="2728913" y="716488"/>
                  <a:pt x="2728913" y="833359"/>
                </a:cubicBezTo>
                <a:cubicBezTo>
                  <a:pt x="2728913" y="833359"/>
                  <a:pt x="2728913" y="833359"/>
                  <a:pt x="2728913" y="3908364"/>
                </a:cubicBezTo>
                <a:cubicBezTo>
                  <a:pt x="2728913" y="4046661"/>
                  <a:pt x="2649938" y="4165967"/>
                  <a:pt x="2533670" y="4229028"/>
                </a:cubicBezTo>
                <a:lnTo>
                  <a:pt x="2456159" y="4255200"/>
                </a:lnTo>
                <a:lnTo>
                  <a:pt x="2442947" y="4265705"/>
                </a:lnTo>
                <a:cubicBezTo>
                  <a:pt x="2428659" y="4272836"/>
                  <a:pt x="2413722" y="4276725"/>
                  <a:pt x="2400734" y="4276725"/>
                </a:cubicBezTo>
                <a:cubicBezTo>
                  <a:pt x="2374756" y="4276725"/>
                  <a:pt x="2312411" y="4271539"/>
                  <a:pt x="2312411" y="4271539"/>
                </a:cubicBezTo>
                <a:cubicBezTo>
                  <a:pt x="2359170" y="4271539"/>
                  <a:pt x="2385147" y="4258575"/>
                  <a:pt x="2385147" y="4258575"/>
                </a:cubicBezTo>
                <a:cubicBezTo>
                  <a:pt x="2343584" y="4271539"/>
                  <a:pt x="2309813" y="4268946"/>
                  <a:pt x="2309813" y="4268946"/>
                </a:cubicBezTo>
                <a:cubicBezTo>
                  <a:pt x="2309813" y="4268946"/>
                  <a:pt x="2346181" y="4261168"/>
                  <a:pt x="2385147" y="4230052"/>
                </a:cubicBezTo>
                <a:cubicBezTo>
                  <a:pt x="2403332" y="4214495"/>
                  <a:pt x="2420217" y="4211902"/>
                  <a:pt x="2433855" y="4214171"/>
                </a:cubicBezTo>
                <a:cubicBezTo>
                  <a:pt x="2447493" y="4216440"/>
                  <a:pt x="2457884" y="4223570"/>
                  <a:pt x="2463079" y="4227460"/>
                </a:cubicBezTo>
                <a:cubicBezTo>
                  <a:pt x="2469573" y="4232645"/>
                  <a:pt x="2474119" y="4234590"/>
                  <a:pt x="2477042" y="4235238"/>
                </a:cubicBezTo>
                <a:lnTo>
                  <a:pt x="2479270" y="4235238"/>
                </a:lnTo>
                <a:lnTo>
                  <a:pt x="2523960" y="4220628"/>
                </a:lnTo>
                <a:cubicBezTo>
                  <a:pt x="2638401" y="4159636"/>
                  <a:pt x="2715913" y="4042765"/>
                  <a:pt x="2715913" y="3908364"/>
                </a:cubicBezTo>
                <a:cubicBezTo>
                  <a:pt x="2715913" y="3908364"/>
                  <a:pt x="2715913" y="3908364"/>
                  <a:pt x="2715913" y="833359"/>
                </a:cubicBezTo>
                <a:cubicBezTo>
                  <a:pt x="2715913" y="718435"/>
                  <a:pt x="2658876" y="616661"/>
                  <a:pt x="2571126" y="552138"/>
                </a:cubicBezTo>
                <a:lnTo>
                  <a:pt x="2508236" y="518939"/>
                </a:lnTo>
                <a:lnTo>
                  <a:pt x="2508251" y="519114"/>
                </a:lnTo>
                <a:cubicBezTo>
                  <a:pt x="2495234" y="513909"/>
                  <a:pt x="2492630" y="519114"/>
                  <a:pt x="2461388" y="508704"/>
                </a:cubicBezTo>
                <a:cubicBezTo>
                  <a:pt x="2430146" y="498286"/>
                  <a:pt x="2430146" y="493080"/>
                  <a:pt x="2393697" y="448820"/>
                </a:cubicBezTo>
                <a:cubicBezTo>
                  <a:pt x="2359851" y="404560"/>
                  <a:pt x="2312988" y="394146"/>
                  <a:pt x="2312988" y="394146"/>
                </a:cubicBezTo>
                <a:cubicBezTo>
                  <a:pt x="2340325" y="396754"/>
                  <a:pt x="2365709" y="406514"/>
                  <a:pt x="2384259" y="415625"/>
                </a:cubicBezTo>
                <a:lnTo>
                  <a:pt x="2405159" y="427171"/>
                </a:lnTo>
                <a:lnTo>
                  <a:pt x="2414525" y="433201"/>
                </a:lnTo>
                <a:cubicBezTo>
                  <a:pt x="2414525" y="433201"/>
                  <a:pt x="2411596" y="431086"/>
                  <a:pt x="2406349" y="427829"/>
                </a:cubicBezTo>
                <a:lnTo>
                  <a:pt x="2405159" y="427171"/>
                </a:lnTo>
                <a:lnTo>
                  <a:pt x="2377100" y="409116"/>
                </a:lnTo>
                <a:cubicBezTo>
                  <a:pt x="2359526" y="400329"/>
                  <a:pt x="2344149" y="395937"/>
                  <a:pt x="2333165" y="393739"/>
                </a:cubicBezTo>
                <a:close/>
                <a:moveTo>
                  <a:pt x="2315592" y="391544"/>
                </a:moveTo>
                <a:cubicBezTo>
                  <a:pt x="2315592" y="391544"/>
                  <a:pt x="2317239" y="391544"/>
                  <a:pt x="2320260" y="391821"/>
                </a:cubicBezTo>
                <a:lnTo>
                  <a:pt x="2321523" y="392004"/>
                </a:lnTo>
                <a:close/>
                <a:moveTo>
                  <a:pt x="2522873" y="388879"/>
                </a:moveTo>
                <a:cubicBezTo>
                  <a:pt x="2550082" y="390848"/>
                  <a:pt x="2561257" y="404631"/>
                  <a:pt x="2565144" y="412509"/>
                </a:cubicBezTo>
                <a:cubicBezTo>
                  <a:pt x="2570327" y="423009"/>
                  <a:pt x="2578101" y="428260"/>
                  <a:pt x="2578101" y="428260"/>
                </a:cubicBezTo>
                <a:cubicBezTo>
                  <a:pt x="2570327" y="425635"/>
                  <a:pt x="2562553" y="433511"/>
                  <a:pt x="2539231" y="441390"/>
                </a:cubicBezTo>
                <a:cubicBezTo>
                  <a:pt x="2515908" y="449265"/>
                  <a:pt x="2495177" y="444013"/>
                  <a:pt x="2464081" y="425635"/>
                </a:cubicBezTo>
                <a:cubicBezTo>
                  <a:pt x="2432985" y="407257"/>
                  <a:pt x="2404480" y="404631"/>
                  <a:pt x="2404480" y="404631"/>
                </a:cubicBezTo>
                <a:cubicBezTo>
                  <a:pt x="2430393" y="404631"/>
                  <a:pt x="2492586" y="409882"/>
                  <a:pt x="2492586" y="409882"/>
                </a:cubicBezTo>
                <a:cubicBezTo>
                  <a:pt x="2464081" y="404631"/>
                  <a:pt x="2401888" y="402005"/>
                  <a:pt x="2401888" y="402005"/>
                </a:cubicBezTo>
                <a:cubicBezTo>
                  <a:pt x="2401888" y="402005"/>
                  <a:pt x="2440759" y="402005"/>
                  <a:pt x="2489995" y="391504"/>
                </a:cubicBezTo>
                <a:cubicBezTo>
                  <a:pt x="2502952" y="388879"/>
                  <a:pt x="2513803" y="388224"/>
                  <a:pt x="2522873" y="388879"/>
                </a:cubicBezTo>
                <a:close/>
                <a:moveTo>
                  <a:pt x="2466182" y="380009"/>
                </a:moveTo>
                <a:cubicBezTo>
                  <a:pt x="2467571" y="380009"/>
                  <a:pt x="2468960" y="380606"/>
                  <a:pt x="2468960" y="381795"/>
                </a:cubicBezTo>
                <a:cubicBezTo>
                  <a:pt x="2471738" y="381795"/>
                  <a:pt x="2471738" y="384177"/>
                  <a:pt x="2468960" y="386559"/>
                </a:cubicBezTo>
                <a:cubicBezTo>
                  <a:pt x="2468960" y="388942"/>
                  <a:pt x="2466182" y="388942"/>
                  <a:pt x="2463403" y="386559"/>
                </a:cubicBezTo>
                <a:cubicBezTo>
                  <a:pt x="2460625" y="386559"/>
                  <a:pt x="2460625" y="381795"/>
                  <a:pt x="2463403" y="381795"/>
                </a:cubicBezTo>
                <a:cubicBezTo>
                  <a:pt x="2463403" y="380606"/>
                  <a:pt x="2464792" y="380009"/>
                  <a:pt x="2466182" y="380009"/>
                </a:cubicBezTo>
                <a:close/>
                <a:moveTo>
                  <a:pt x="278610" y="377246"/>
                </a:moveTo>
                <a:cubicBezTo>
                  <a:pt x="289947" y="379810"/>
                  <a:pt x="302256" y="385580"/>
                  <a:pt x="317804" y="394555"/>
                </a:cubicBezTo>
                <a:cubicBezTo>
                  <a:pt x="351492" y="412505"/>
                  <a:pt x="379997" y="412505"/>
                  <a:pt x="379997" y="412505"/>
                </a:cubicBezTo>
                <a:cubicBezTo>
                  <a:pt x="354083" y="415070"/>
                  <a:pt x="289299" y="407377"/>
                  <a:pt x="289299" y="407377"/>
                </a:cubicBezTo>
                <a:cubicBezTo>
                  <a:pt x="312621" y="413147"/>
                  <a:pt x="353435" y="416032"/>
                  <a:pt x="372385" y="417114"/>
                </a:cubicBezTo>
                <a:lnTo>
                  <a:pt x="382137" y="417612"/>
                </a:lnTo>
                <a:lnTo>
                  <a:pt x="382588" y="417512"/>
                </a:lnTo>
                <a:lnTo>
                  <a:pt x="382540" y="417632"/>
                </a:lnTo>
                <a:lnTo>
                  <a:pt x="382588" y="417635"/>
                </a:lnTo>
                <a:lnTo>
                  <a:pt x="382540" y="417633"/>
                </a:lnTo>
                <a:lnTo>
                  <a:pt x="378990" y="426489"/>
                </a:lnTo>
                <a:lnTo>
                  <a:pt x="382637" y="425452"/>
                </a:lnTo>
                <a:cubicBezTo>
                  <a:pt x="406156" y="425452"/>
                  <a:pt x="468875" y="430674"/>
                  <a:pt x="468875" y="430674"/>
                </a:cubicBezTo>
                <a:cubicBezTo>
                  <a:pt x="421836" y="430674"/>
                  <a:pt x="395703" y="446344"/>
                  <a:pt x="395703" y="446344"/>
                </a:cubicBezTo>
                <a:cubicBezTo>
                  <a:pt x="440129" y="433285"/>
                  <a:pt x="471488" y="435898"/>
                  <a:pt x="471488" y="435898"/>
                </a:cubicBezTo>
                <a:cubicBezTo>
                  <a:pt x="471488" y="435898"/>
                  <a:pt x="434902" y="441120"/>
                  <a:pt x="398316" y="472461"/>
                </a:cubicBezTo>
                <a:lnTo>
                  <a:pt x="385611" y="479985"/>
                </a:lnTo>
                <a:lnTo>
                  <a:pt x="385763" y="480288"/>
                </a:lnTo>
                <a:lnTo>
                  <a:pt x="384282" y="480771"/>
                </a:lnTo>
                <a:lnTo>
                  <a:pt x="370959" y="488662"/>
                </a:lnTo>
                <a:lnTo>
                  <a:pt x="356761" y="489750"/>
                </a:lnTo>
                <a:lnTo>
                  <a:pt x="260259" y="521223"/>
                </a:lnTo>
                <a:cubicBezTo>
                  <a:pt x="145499" y="582196"/>
                  <a:pt x="67364" y="699032"/>
                  <a:pt x="65411" y="833391"/>
                </a:cubicBezTo>
                <a:cubicBezTo>
                  <a:pt x="65411" y="833391"/>
                  <a:pt x="65411" y="833391"/>
                  <a:pt x="65411" y="3907450"/>
                </a:cubicBezTo>
                <a:cubicBezTo>
                  <a:pt x="65411" y="4016497"/>
                  <a:pt x="118152" y="4115320"/>
                  <a:pt x="199461" y="4180918"/>
                </a:cubicBezTo>
                <a:lnTo>
                  <a:pt x="221479" y="4194057"/>
                </a:lnTo>
                <a:lnTo>
                  <a:pt x="222251" y="4194197"/>
                </a:lnTo>
                <a:lnTo>
                  <a:pt x="242494" y="4206599"/>
                </a:lnTo>
                <a:lnTo>
                  <a:pt x="289397" y="4234589"/>
                </a:lnTo>
                <a:lnTo>
                  <a:pt x="284981" y="4240459"/>
                </a:lnTo>
                <a:lnTo>
                  <a:pt x="309563" y="4261938"/>
                </a:lnTo>
                <a:cubicBezTo>
                  <a:pt x="309563" y="4261938"/>
                  <a:pt x="299862" y="4254046"/>
                  <a:pt x="286280" y="4245167"/>
                </a:cubicBezTo>
                <a:lnTo>
                  <a:pt x="282737" y="4243441"/>
                </a:lnTo>
                <a:lnTo>
                  <a:pt x="281584" y="4244974"/>
                </a:lnTo>
                <a:lnTo>
                  <a:pt x="264596" y="4234601"/>
                </a:lnTo>
                <a:lnTo>
                  <a:pt x="247727" y="4226382"/>
                </a:lnTo>
                <a:lnTo>
                  <a:pt x="246585" y="4225766"/>
                </a:lnTo>
                <a:cubicBezTo>
                  <a:pt x="242300" y="4223628"/>
                  <a:pt x="239713" y="4222477"/>
                  <a:pt x="239713" y="4222477"/>
                </a:cubicBezTo>
                <a:lnTo>
                  <a:pt x="247727" y="4226382"/>
                </a:lnTo>
                <a:lnTo>
                  <a:pt x="263643" y="4234973"/>
                </a:lnTo>
                <a:cubicBezTo>
                  <a:pt x="277225" y="4242865"/>
                  <a:pt x="294041" y="4254046"/>
                  <a:pt x="306976" y="4267199"/>
                </a:cubicBezTo>
                <a:cubicBezTo>
                  <a:pt x="306976" y="4267199"/>
                  <a:pt x="301802" y="4263911"/>
                  <a:pt x="293394" y="4259965"/>
                </a:cubicBezTo>
                <a:lnTo>
                  <a:pt x="270420" y="4252177"/>
                </a:lnTo>
                <a:lnTo>
                  <a:pt x="276473" y="4255806"/>
                </a:lnTo>
                <a:lnTo>
                  <a:pt x="273884" y="4262274"/>
                </a:lnTo>
                <a:lnTo>
                  <a:pt x="278610" y="4261995"/>
                </a:lnTo>
                <a:lnTo>
                  <a:pt x="314325" y="4278144"/>
                </a:lnTo>
                <a:lnTo>
                  <a:pt x="314325" y="4276724"/>
                </a:lnTo>
                <a:cubicBezTo>
                  <a:pt x="314325" y="4276724"/>
                  <a:pt x="314325" y="4276724"/>
                  <a:pt x="316971" y="4276724"/>
                </a:cubicBezTo>
                <a:cubicBezTo>
                  <a:pt x="316971" y="4276724"/>
                  <a:pt x="319617" y="4276724"/>
                  <a:pt x="319617" y="4276724"/>
                </a:cubicBezTo>
                <a:cubicBezTo>
                  <a:pt x="322263" y="4276724"/>
                  <a:pt x="322263" y="4279106"/>
                  <a:pt x="322263" y="4279106"/>
                </a:cubicBezTo>
                <a:lnTo>
                  <a:pt x="320488" y="4280704"/>
                </a:lnTo>
                <a:lnTo>
                  <a:pt x="361533" y="4295798"/>
                </a:lnTo>
                <a:cubicBezTo>
                  <a:pt x="372871" y="4298095"/>
                  <a:pt x="379997" y="4298095"/>
                  <a:pt x="379997" y="4298095"/>
                </a:cubicBezTo>
                <a:cubicBezTo>
                  <a:pt x="354083" y="4298095"/>
                  <a:pt x="289299" y="4292844"/>
                  <a:pt x="289299" y="4292844"/>
                </a:cubicBezTo>
                <a:cubicBezTo>
                  <a:pt x="320395" y="4298095"/>
                  <a:pt x="382588" y="4303346"/>
                  <a:pt x="382588" y="4303346"/>
                </a:cubicBezTo>
                <a:cubicBezTo>
                  <a:pt x="382588" y="4303346"/>
                  <a:pt x="343718" y="4300721"/>
                  <a:pt x="291890" y="4313848"/>
                </a:cubicBezTo>
                <a:cubicBezTo>
                  <a:pt x="242654" y="4324350"/>
                  <a:pt x="224515" y="4300721"/>
                  <a:pt x="219332" y="4292844"/>
                </a:cubicBezTo>
                <a:cubicBezTo>
                  <a:pt x="214149" y="4282342"/>
                  <a:pt x="206375" y="4277091"/>
                  <a:pt x="206375" y="4277091"/>
                </a:cubicBezTo>
                <a:cubicBezTo>
                  <a:pt x="210262" y="4278404"/>
                  <a:pt x="213502" y="4277091"/>
                  <a:pt x="219008" y="4274466"/>
                </a:cubicBezTo>
                <a:lnTo>
                  <a:pt x="226209" y="4271147"/>
                </a:lnTo>
                <a:lnTo>
                  <a:pt x="160307" y="4232377"/>
                </a:lnTo>
                <a:cubicBezTo>
                  <a:pt x="62952" y="4155178"/>
                  <a:pt x="0" y="4039259"/>
                  <a:pt x="0" y="3908728"/>
                </a:cubicBezTo>
                <a:cubicBezTo>
                  <a:pt x="0" y="3908728"/>
                  <a:pt x="0" y="3908728"/>
                  <a:pt x="0" y="833133"/>
                </a:cubicBezTo>
                <a:cubicBezTo>
                  <a:pt x="0" y="646753"/>
                  <a:pt x="127530" y="490205"/>
                  <a:pt x="304128" y="434838"/>
                </a:cubicBezTo>
                <a:lnTo>
                  <a:pt x="382098" y="417621"/>
                </a:lnTo>
                <a:lnTo>
                  <a:pt x="375705" y="417434"/>
                </a:lnTo>
                <a:cubicBezTo>
                  <a:pt x="362343" y="417314"/>
                  <a:pt x="330761" y="418276"/>
                  <a:pt x="291890" y="427892"/>
                </a:cubicBezTo>
                <a:cubicBezTo>
                  <a:pt x="242654" y="438150"/>
                  <a:pt x="224515" y="417635"/>
                  <a:pt x="219332" y="407377"/>
                </a:cubicBezTo>
                <a:cubicBezTo>
                  <a:pt x="214149" y="397120"/>
                  <a:pt x="206375" y="391990"/>
                  <a:pt x="206375" y="391990"/>
                </a:cubicBezTo>
                <a:cubicBezTo>
                  <a:pt x="214149" y="394555"/>
                  <a:pt x="219332" y="386863"/>
                  <a:pt x="245246" y="379168"/>
                </a:cubicBezTo>
                <a:cubicBezTo>
                  <a:pt x="256907" y="375323"/>
                  <a:pt x="267273" y="374681"/>
                  <a:pt x="278610" y="377246"/>
                </a:cubicBezTo>
                <a:close/>
                <a:moveTo>
                  <a:pt x="644552" y="363976"/>
                </a:moveTo>
                <a:lnTo>
                  <a:pt x="647150" y="363976"/>
                </a:lnTo>
                <a:cubicBezTo>
                  <a:pt x="649748" y="366568"/>
                  <a:pt x="649748" y="369161"/>
                  <a:pt x="649748" y="369161"/>
                </a:cubicBezTo>
                <a:cubicBezTo>
                  <a:pt x="649748" y="371752"/>
                  <a:pt x="647150" y="374344"/>
                  <a:pt x="647150" y="374344"/>
                </a:cubicBezTo>
                <a:cubicBezTo>
                  <a:pt x="644552" y="376937"/>
                  <a:pt x="644552" y="376937"/>
                  <a:pt x="641954" y="374344"/>
                </a:cubicBezTo>
                <a:cubicBezTo>
                  <a:pt x="641954" y="374344"/>
                  <a:pt x="641954" y="371752"/>
                  <a:pt x="641954" y="371752"/>
                </a:cubicBezTo>
                <a:cubicBezTo>
                  <a:pt x="644552" y="369161"/>
                  <a:pt x="644552" y="369161"/>
                  <a:pt x="647150" y="371752"/>
                </a:cubicBezTo>
                <a:cubicBezTo>
                  <a:pt x="647150" y="369161"/>
                  <a:pt x="647150" y="366568"/>
                  <a:pt x="644552" y="363976"/>
                </a:cubicBezTo>
                <a:close/>
                <a:moveTo>
                  <a:pt x="842963" y="360364"/>
                </a:moveTo>
                <a:cubicBezTo>
                  <a:pt x="842963" y="360364"/>
                  <a:pt x="819541" y="389002"/>
                  <a:pt x="811734" y="409830"/>
                </a:cubicBezTo>
                <a:cubicBezTo>
                  <a:pt x="801324" y="430657"/>
                  <a:pt x="780504" y="467107"/>
                  <a:pt x="733660" y="474917"/>
                </a:cubicBezTo>
                <a:cubicBezTo>
                  <a:pt x="686816" y="482728"/>
                  <a:pt x="686816" y="490540"/>
                  <a:pt x="686816" y="490540"/>
                </a:cubicBezTo>
                <a:cubicBezTo>
                  <a:pt x="686816" y="490540"/>
                  <a:pt x="684213" y="454089"/>
                  <a:pt x="731058" y="425452"/>
                </a:cubicBezTo>
                <a:cubicBezTo>
                  <a:pt x="777902" y="394209"/>
                  <a:pt x="835156" y="362966"/>
                  <a:pt x="835156" y="362966"/>
                </a:cubicBezTo>
                <a:cubicBezTo>
                  <a:pt x="835156" y="362966"/>
                  <a:pt x="796119" y="394209"/>
                  <a:pt x="764889" y="415037"/>
                </a:cubicBezTo>
                <a:cubicBezTo>
                  <a:pt x="764889" y="415037"/>
                  <a:pt x="793517" y="399415"/>
                  <a:pt x="811734" y="386398"/>
                </a:cubicBezTo>
                <a:cubicBezTo>
                  <a:pt x="832553" y="370778"/>
                  <a:pt x="842963" y="360364"/>
                  <a:pt x="842963" y="360364"/>
                </a:cubicBezTo>
                <a:close/>
                <a:moveTo>
                  <a:pt x="2278636" y="350478"/>
                </a:moveTo>
                <a:cubicBezTo>
                  <a:pt x="2278636" y="353067"/>
                  <a:pt x="2278636" y="353067"/>
                  <a:pt x="2278636" y="355659"/>
                </a:cubicBezTo>
                <a:cubicBezTo>
                  <a:pt x="2278636" y="355659"/>
                  <a:pt x="2276037" y="355659"/>
                  <a:pt x="2276037" y="355659"/>
                </a:cubicBezTo>
                <a:lnTo>
                  <a:pt x="2273439" y="355659"/>
                </a:lnTo>
                <a:cubicBezTo>
                  <a:pt x="2273439" y="353067"/>
                  <a:pt x="2273439" y="353067"/>
                  <a:pt x="2273439" y="353067"/>
                </a:cubicBezTo>
                <a:cubicBezTo>
                  <a:pt x="2276037" y="350478"/>
                  <a:pt x="2276037" y="350478"/>
                  <a:pt x="2278636" y="350478"/>
                </a:cubicBezTo>
                <a:close/>
                <a:moveTo>
                  <a:pt x="2281234" y="347886"/>
                </a:moveTo>
                <a:cubicBezTo>
                  <a:pt x="2289028" y="350478"/>
                  <a:pt x="2289028" y="360846"/>
                  <a:pt x="2281234" y="366029"/>
                </a:cubicBezTo>
                <a:cubicBezTo>
                  <a:pt x="2286430" y="358253"/>
                  <a:pt x="2286430" y="353067"/>
                  <a:pt x="2281234" y="347886"/>
                </a:cubicBezTo>
                <a:close/>
                <a:moveTo>
                  <a:pt x="2117551" y="347886"/>
                </a:moveTo>
                <a:cubicBezTo>
                  <a:pt x="2117551" y="350478"/>
                  <a:pt x="2120149" y="350478"/>
                  <a:pt x="2120149" y="350478"/>
                </a:cubicBezTo>
                <a:cubicBezTo>
                  <a:pt x="2122747" y="353067"/>
                  <a:pt x="2122747" y="355659"/>
                  <a:pt x="2122747" y="358253"/>
                </a:cubicBezTo>
                <a:cubicBezTo>
                  <a:pt x="2122747" y="360846"/>
                  <a:pt x="2120149" y="366029"/>
                  <a:pt x="2112355" y="373809"/>
                </a:cubicBezTo>
                <a:cubicBezTo>
                  <a:pt x="2109757" y="376401"/>
                  <a:pt x="2107159" y="378990"/>
                  <a:pt x="2101962" y="381585"/>
                </a:cubicBezTo>
                <a:cubicBezTo>
                  <a:pt x="2104561" y="376401"/>
                  <a:pt x="2109757" y="373809"/>
                  <a:pt x="2112355" y="371214"/>
                </a:cubicBezTo>
                <a:cubicBezTo>
                  <a:pt x="2117551" y="366029"/>
                  <a:pt x="2120149" y="360846"/>
                  <a:pt x="2120149" y="358253"/>
                </a:cubicBezTo>
                <a:cubicBezTo>
                  <a:pt x="2120149" y="355659"/>
                  <a:pt x="2120149" y="353067"/>
                  <a:pt x="2120149" y="353067"/>
                </a:cubicBezTo>
                <a:cubicBezTo>
                  <a:pt x="2117551" y="350478"/>
                  <a:pt x="2117551" y="350478"/>
                  <a:pt x="2114953" y="350478"/>
                </a:cubicBezTo>
                <a:cubicBezTo>
                  <a:pt x="2114953" y="350478"/>
                  <a:pt x="2114953" y="350478"/>
                  <a:pt x="2112355" y="353067"/>
                </a:cubicBezTo>
                <a:cubicBezTo>
                  <a:pt x="2112355" y="353067"/>
                  <a:pt x="2112355" y="355659"/>
                  <a:pt x="2112355" y="355659"/>
                </a:cubicBezTo>
                <a:cubicBezTo>
                  <a:pt x="2112355" y="355659"/>
                  <a:pt x="2112355" y="355659"/>
                  <a:pt x="2114953" y="355659"/>
                </a:cubicBezTo>
                <a:cubicBezTo>
                  <a:pt x="2114953" y="355659"/>
                  <a:pt x="2114953" y="358253"/>
                  <a:pt x="2114953" y="358253"/>
                </a:cubicBezTo>
                <a:cubicBezTo>
                  <a:pt x="2114953" y="360846"/>
                  <a:pt x="2112355" y="360846"/>
                  <a:pt x="2112355" y="360846"/>
                </a:cubicBezTo>
                <a:cubicBezTo>
                  <a:pt x="2112355" y="358253"/>
                  <a:pt x="2112355" y="358253"/>
                  <a:pt x="2112355" y="358253"/>
                </a:cubicBezTo>
                <a:cubicBezTo>
                  <a:pt x="2112355" y="358253"/>
                  <a:pt x="2112355" y="358253"/>
                  <a:pt x="2109757" y="358253"/>
                </a:cubicBezTo>
                <a:cubicBezTo>
                  <a:pt x="2107159" y="355659"/>
                  <a:pt x="2109757" y="353067"/>
                  <a:pt x="2112355" y="350478"/>
                </a:cubicBezTo>
                <a:cubicBezTo>
                  <a:pt x="2112355" y="350478"/>
                  <a:pt x="2114953" y="347886"/>
                  <a:pt x="2117551" y="347886"/>
                </a:cubicBezTo>
                <a:close/>
                <a:moveTo>
                  <a:pt x="1889759" y="342783"/>
                </a:moveTo>
                <a:lnTo>
                  <a:pt x="1886682" y="370202"/>
                </a:lnTo>
                <a:lnTo>
                  <a:pt x="1883453" y="380355"/>
                </a:lnTo>
                <a:close/>
                <a:moveTo>
                  <a:pt x="2276037" y="342697"/>
                </a:moveTo>
                <a:cubicBezTo>
                  <a:pt x="2278636" y="345290"/>
                  <a:pt x="2281234" y="345290"/>
                  <a:pt x="2281234" y="345290"/>
                </a:cubicBezTo>
                <a:cubicBezTo>
                  <a:pt x="2281234" y="345290"/>
                  <a:pt x="2281234" y="345290"/>
                  <a:pt x="2281234" y="347886"/>
                </a:cubicBezTo>
                <a:cubicBezTo>
                  <a:pt x="2281234" y="347886"/>
                  <a:pt x="2281234" y="347886"/>
                  <a:pt x="2278636" y="347886"/>
                </a:cubicBezTo>
                <a:cubicBezTo>
                  <a:pt x="2278636" y="347886"/>
                  <a:pt x="2278636" y="345290"/>
                  <a:pt x="2276037" y="345290"/>
                </a:cubicBezTo>
                <a:cubicBezTo>
                  <a:pt x="2276037" y="345290"/>
                  <a:pt x="2273439" y="345290"/>
                  <a:pt x="2270841" y="347886"/>
                </a:cubicBezTo>
                <a:cubicBezTo>
                  <a:pt x="2268243" y="350478"/>
                  <a:pt x="2270841" y="353067"/>
                  <a:pt x="2270841" y="353067"/>
                </a:cubicBezTo>
                <a:cubicBezTo>
                  <a:pt x="2270841" y="355659"/>
                  <a:pt x="2273439" y="355659"/>
                  <a:pt x="2273439" y="355659"/>
                </a:cubicBezTo>
                <a:lnTo>
                  <a:pt x="2270841" y="355659"/>
                </a:lnTo>
                <a:cubicBezTo>
                  <a:pt x="2268243" y="353067"/>
                  <a:pt x="2268243" y="350478"/>
                  <a:pt x="2268243" y="347886"/>
                </a:cubicBezTo>
                <a:cubicBezTo>
                  <a:pt x="2268243" y="347886"/>
                  <a:pt x="2270841" y="345290"/>
                  <a:pt x="2270841" y="345290"/>
                </a:cubicBezTo>
                <a:cubicBezTo>
                  <a:pt x="2270841" y="342697"/>
                  <a:pt x="2276037" y="342697"/>
                  <a:pt x="2276037" y="342697"/>
                </a:cubicBezTo>
                <a:close/>
                <a:moveTo>
                  <a:pt x="1262908" y="338053"/>
                </a:moveTo>
                <a:cubicBezTo>
                  <a:pt x="1262908" y="335458"/>
                  <a:pt x="1265506" y="335458"/>
                  <a:pt x="1268105" y="338053"/>
                </a:cubicBezTo>
                <a:cubicBezTo>
                  <a:pt x="1270703" y="340645"/>
                  <a:pt x="1270703" y="340645"/>
                  <a:pt x="1270703" y="343236"/>
                </a:cubicBezTo>
                <a:cubicBezTo>
                  <a:pt x="1268105" y="345829"/>
                  <a:pt x="1268105" y="348420"/>
                  <a:pt x="1265506" y="348420"/>
                </a:cubicBezTo>
                <a:lnTo>
                  <a:pt x="1262908" y="348420"/>
                </a:lnTo>
                <a:cubicBezTo>
                  <a:pt x="1262908" y="348420"/>
                  <a:pt x="1265506" y="348420"/>
                  <a:pt x="1265506" y="345829"/>
                </a:cubicBezTo>
                <a:cubicBezTo>
                  <a:pt x="1265506" y="345829"/>
                  <a:pt x="1262908" y="345829"/>
                  <a:pt x="1262908" y="345829"/>
                </a:cubicBezTo>
                <a:cubicBezTo>
                  <a:pt x="1260310" y="343236"/>
                  <a:pt x="1260310" y="340645"/>
                  <a:pt x="1262908" y="338053"/>
                </a:cubicBezTo>
                <a:close/>
                <a:moveTo>
                  <a:pt x="755954" y="333806"/>
                </a:moveTo>
                <a:lnTo>
                  <a:pt x="766067" y="337241"/>
                </a:lnTo>
                <a:lnTo>
                  <a:pt x="760778" y="336471"/>
                </a:lnTo>
                <a:close/>
                <a:moveTo>
                  <a:pt x="1039469" y="332866"/>
                </a:moveTo>
                <a:cubicBezTo>
                  <a:pt x="1023880" y="345828"/>
                  <a:pt x="1010889" y="360735"/>
                  <a:pt x="1001471" y="377261"/>
                </a:cubicBezTo>
                <a:lnTo>
                  <a:pt x="989638" y="415924"/>
                </a:lnTo>
                <a:lnTo>
                  <a:pt x="998627" y="415924"/>
                </a:lnTo>
                <a:lnTo>
                  <a:pt x="1016675" y="415924"/>
                </a:lnTo>
                <a:lnTo>
                  <a:pt x="1012513" y="409992"/>
                </a:lnTo>
                <a:cubicBezTo>
                  <a:pt x="1010240" y="402863"/>
                  <a:pt x="1009590" y="393790"/>
                  <a:pt x="1010889" y="382124"/>
                </a:cubicBezTo>
                <a:cubicBezTo>
                  <a:pt x="1016085" y="363976"/>
                  <a:pt x="1026478" y="345829"/>
                  <a:pt x="1039469" y="332866"/>
                </a:cubicBezTo>
                <a:close/>
                <a:moveTo>
                  <a:pt x="1395452" y="330954"/>
                </a:moveTo>
                <a:lnTo>
                  <a:pt x="1401765" y="373160"/>
                </a:lnTo>
                <a:cubicBezTo>
                  <a:pt x="1405013" y="390010"/>
                  <a:pt x="1409559" y="408806"/>
                  <a:pt x="1416055" y="428248"/>
                </a:cubicBezTo>
                <a:cubicBezTo>
                  <a:pt x="1421251" y="446396"/>
                  <a:pt x="1431644" y="464543"/>
                  <a:pt x="1444634" y="485280"/>
                </a:cubicBezTo>
                <a:cubicBezTo>
                  <a:pt x="1475812" y="526762"/>
                  <a:pt x="1501793" y="576017"/>
                  <a:pt x="1478410" y="601941"/>
                </a:cubicBezTo>
                <a:cubicBezTo>
                  <a:pt x="1473214" y="607125"/>
                  <a:pt x="1470616" y="609717"/>
                  <a:pt x="1462821" y="612310"/>
                </a:cubicBezTo>
                <a:cubicBezTo>
                  <a:pt x="1462821" y="612310"/>
                  <a:pt x="1452429" y="617494"/>
                  <a:pt x="1442036" y="609717"/>
                </a:cubicBezTo>
                <a:cubicBezTo>
                  <a:pt x="1442036" y="607125"/>
                  <a:pt x="1439438" y="607125"/>
                  <a:pt x="1439438" y="607125"/>
                </a:cubicBezTo>
                <a:cubicBezTo>
                  <a:pt x="1434242" y="601941"/>
                  <a:pt x="1436840" y="591570"/>
                  <a:pt x="1439438" y="588978"/>
                </a:cubicBezTo>
                <a:cubicBezTo>
                  <a:pt x="1444634" y="583795"/>
                  <a:pt x="1449830" y="581201"/>
                  <a:pt x="1455027" y="583795"/>
                </a:cubicBezTo>
                <a:cubicBezTo>
                  <a:pt x="1457625" y="586390"/>
                  <a:pt x="1460223" y="586390"/>
                  <a:pt x="1460223" y="588978"/>
                </a:cubicBezTo>
                <a:cubicBezTo>
                  <a:pt x="1460223" y="591570"/>
                  <a:pt x="1460223" y="594163"/>
                  <a:pt x="1457625" y="596756"/>
                </a:cubicBezTo>
                <a:cubicBezTo>
                  <a:pt x="1457625" y="596756"/>
                  <a:pt x="1457625" y="599349"/>
                  <a:pt x="1457625" y="599349"/>
                </a:cubicBezTo>
                <a:cubicBezTo>
                  <a:pt x="1452429" y="601941"/>
                  <a:pt x="1449830" y="601941"/>
                  <a:pt x="1447232" y="599349"/>
                </a:cubicBezTo>
                <a:cubicBezTo>
                  <a:pt x="1444634" y="596756"/>
                  <a:pt x="1444634" y="594163"/>
                  <a:pt x="1444634" y="591570"/>
                </a:cubicBezTo>
                <a:cubicBezTo>
                  <a:pt x="1447232" y="588978"/>
                  <a:pt x="1449830" y="588978"/>
                  <a:pt x="1449830" y="591570"/>
                </a:cubicBezTo>
                <a:cubicBezTo>
                  <a:pt x="1449830" y="591570"/>
                  <a:pt x="1449830" y="594163"/>
                  <a:pt x="1449830" y="594163"/>
                </a:cubicBezTo>
                <a:cubicBezTo>
                  <a:pt x="1449830" y="596756"/>
                  <a:pt x="1447232" y="596756"/>
                  <a:pt x="1447232" y="596756"/>
                </a:cubicBezTo>
                <a:cubicBezTo>
                  <a:pt x="1447232" y="596756"/>
                  <a:pt x="1447232" y="596756"/>
                  <a:pt x="1449830" y="596756"/>
                </a:cubicBezTo>
                <a:cubicBezTo>
                  <a:pt x="1449830" y="599349"/>
                  <a:pt x="1452429" y="599349"/>
                  <a:pt x="1455027" y="596756"/>
                </a:cubicBezTo>
                <a:cubicBezTo>
                  <a:pt x="1457625" y="594163"/>
                  <a:pt x="1457625" y="591570"/>
                  <a:pt x="1457625" y="591570"/>
                </a:cubicBezTo>
                <a:cubicBezTo>
                  <a:pt x="1457625" y="588978"/>
                  <a:pt x="1455027" y="586390"/>
                  <a:pt x="1455027" y="586390"/>
                </a:cubicBezTo>
                <a:cubicBezTo>
                  <a:pt x="1449830" y="583795"/>
                  <a:pt x="1444634" y="586390"/>
                  <a:pt x="1442036" y="588978"/>
                </a:cubicBezTo>
                <a:cubicBezTo>
                  <a:pt x="1436840" y="594163"/>
                  <a:pt x="1436840" y="599349"/>
                  <a:pt x="1442036" y="604534"/>
                </a:cubicBezTo>
                <a:cubicBezTo>
                  <a:pt x="1442036" y="607125"/>
                  <a:pt x="1442036" y="607125"/>
                  <a:pt x="1442036" y="607125"/>
                </a:cubicBezTo>
                <a:cubicBezTo>
                  <a:pt x="1449830" y="612310"/>
                  <a:pt x="1457625" y="612310"/>
                  <a:pt x="1460223" y="612310"/>
                </a:cubicBezTo>
                <a:cubicBezTo>
                  <a:pt x="1462821" y="609717"/>
                  <a:pt x="1462821" y="609717"/>
                  <a:pt x="1462821" y="609717"/>
                </a:cubicBezTo>
                <a:cubicBezTo>
                  <a:pt x="1468017" y="607125"/>
                  <a:pt x="1473214" y="604534"/>
                  <a:pt x="1475812" y="601941"/>
                </a:cubicBezTo>
                <a:cubicBezTo>
                  <a:pt x="1499195" y="576017"/>
                  <a:pt x="1473214" y="529354"/>
                  <a:pt x="1442036" y="485280"/>
                </a:cubicBezTo>
                <a:cubicBezTo>
                  <a:pt x="1436840" y="474911"/>
                  <a:pt x="1429045" y="467136"/>
                  <a:pt x="1426447" y="456763"/>
                </a:cubicBezTo>
                <a:cubicBezTo>
                  <a:pt x="1434242" y="477504"/>
                  <a:pt x="1452429" y="518982"/>
                  <a:pt x="1431644" y="534538"/>
                </a:cubicBezTo>
                <a:cubicBezTo>
                  <a:pt x="1416055" y="544910"/>
                  <a:pt x="1403064" y="539722"/>
                  <a:pt x="1395270" y="531946"/>
                </a:cubicBezTo>
                <a:cubicBezTo>
                  <a:pt x="1387475" y="526762"/>
                  <a:pt x="1387475" y="516390"/>
                  <a:pt x="1392672" y="513798"/>
                </a:cubicBezTo>
                <a:cubicBezTo>
                  <a:pt x="1392672" y="513798"/>
                  <a:pt x="1390073" y="521575"/>
                  <a:pt x="1400466" y="526762"/>
                </a:cubicBezTo>
                <a:cubicBezTo>
                  <a:pt x="1408260" y="531946"/>
                  <a:pt x="1431644" y="518982"/>
                  <a:pt x="1423849" y="487875"/>
                </a:cubicBezTo>
                <a:cubicBezTo>
                  <a:pt x="1419952" y="468434"/>
                  <a:pt x="1401440" y="416907"/>
                  <a:pt x="1395716" y="362831"/>
                </a:cubicBezTo>
                <a:close/>
                <a:moveTo>
                  <a:pt x="1070646" y="330274"/>
                </a:moveTo>
                <a:cubicBezTo>
                  <a:pt x="1073244" y="330274"/>
                  <a:pt x="1073244" y="330274"/>
                  <a:pt x="1075843" y="330274"/>
                </a:cubicBezTo>
                <a:cubicBezTo>
                  <a:pt x="1075843" y="330274"/>
                  <a:pt x="1078441" y="330274"/>
                  <a:pt x="1078441" y="330274"/>
                </a:cubicBezTo>
                <a:cubicBezTo>
                  <a:pt x="1081039" y="332866"/>
                  <a:pt x="1081039" y="332866"/>
                  <a:pt x="1081039" y="335458"/>
                </a:cubicBezTo>
                <a:cubicBezTo>
                  <a:pt x="1083637" y="335458"/>
                  <a:pt x="1081039" y="340645"/>
                  <a:pt x="1078441" y="340645"/>
                </a:cubicBezTo>
                <a:cubicBezTo>
                  <a:pt x="1078441" y="338053"/>
                  <a:pt x="1081039" y="335458"/>
                  <a:pt x="1078441" y="335458"/>
                </a:cubicBezTo>
                <a:cubicBezTo>
                  <a:pt x="1078441" y="332866"/>
                  <a:pt x="1078441" y="332866"/>
                  <a:pt x="1078441" y="332866"/>
                </a:cubicBezTo>
                <a:cubicBezTo>
                  <a:pt x="1075843" y="332866"/>
                  <a:pt x="1075843" y="332866"/>
                  <a:pt x="1075843" y="332866"/>
                </a:cubicBezTo>
                <a:cubicBezTo>
                  <a:pt x="1075843" y="332866"/>
                  <a:pt x="1075843" y="335458"/>
                  <a:pt x="1075843" y="335458"/>
                </a:cubicBezTo>
                <a:cubicBezTo>
                  <a:pt x="1073244" y="338053"/>
                  <a:pt x="1073244" y="338053"/>
                  <a:pt x="1070646" y="335458"/>
                </a:cubicBezTo>
                <a:cubicBezTo>
                  <a:pt x="1070646" y="335458"/>
                  <a:pt x="1070646" y="332866"/>
                  <a:pt x="1070646" y="332866"/>
                </a:cubicBezTo>
                <a:cubicBezTo>
                  <a:pt x="1070646" y="330274"/>
                  <a:pt x="1070646" y="330274"/>
                  <a:pt x="1070646" y="330274"/>
                </a:cubicBezTo>
                <a:close/>
                <a:moveTo>
                  <a:pt x="2095058" y="330200"/>
                </a:moveTo>
                <a:cubicBezTo>
                  <a:pt x="2095058" y="330200"/>
                  <a:pt x="2100263" y="366653"/>
                  <a:pt x="2053419" y="395289"/>
                </a:cubicBezTo>
                <a:cubicBezTo>
                  <a:pt x="2006575" y="423928"/>
                  <a:pt x="1949321" y="457774"/>
                  <a:pt x="1949321" y="457774"/>
                </a:cubicBezTo>
                <a:cubicBezTo>
                  <a:pt x="1949321" y="457774"/>
                  <a:pt x="1988358" y="426532"/>
                  <a:pt x="2016985" y="405703"/>
                </a:cubicBezTo>
                <a:cubicBezTo>
                  <a:pt x="2016985" y="405703"/>
                  <a:pt x="1988358" y="421326"/>
                  <a:pt x="1970140" y="434343"/>
                </a:cubicBezTo>
                <a:cubicBezTo>
                  <a:pt x="1951923" y="449961"/>
                  <a:pt x="1941513" y="460376"/>
                  <a:pt x="1941513" y="460376"/>
                </a:cubicBezTo>
                <a:cubicBezTo>
                  <a:pt x="1941513" y="460376"/>
                  <a:pt x="1964935" y="431741"/>
                  <a:pt x="1972743" y="410908"/>
                </a:cubicBezTo>
                <a:cubicBezTo>
                  <a:pt x="1980550" y="387476"/>
                  <a:pt x="2003972" y="353635"/>
                  <a:pt x="2050817" y="345823"/>
                </a:cubicBezTo>
                <a:cubicBezTo>
                  <a:pt x="2097661" y="338012"/>
                  <a:pt x="2095058" y="330200"/>
                  <a:pt x="2095058" y="330200"/>
                </a:cubicBezTo>
                <a:close/>
                <a:moveTo>
                  <a:pt x="2433855" y="330000"/>
                </a:moveTo>
                <a:cubicBezTo>
                  <a:pt x="2447493" y="332609"/>
                  <a:pt x="2457884" y="340443"/>
                  <a:pt x="2463079" y="345666"/>
                </a:cubicBezTo>
                <a:cubicBezTo>
                  <a:pt x="2476068" y="353504"/>
                  <a:pt x="2481263" y="353504"/>
                  <a:pt x="2481263" y="353504"/>
                </a:cubicBezTo>
                <a:cubicBezTo>
                  <a:pt x="2460481" y="377008"/>
                  <a:pt x="2426711" y="392680"/>
                  <a:pt x="2400734" y="392680"/>
                </a:cubicBezTo>
                <a:cubicBezTo>
                  <a:pt x="2374756" y="395290"/>
                  <a:pt x="2312411" y="387454"/>
                  <a:pt x="2312411" y="387454"/>
                </a:cubicBezTo>
                <a:cubicBezTo>
                  <a:pt x="2359170" y="390067"/>
                  <a:pt x="2385147" y="374396"/>
                  <a:pt x="2385147" y="374396"/>
                </a:cubicBezTo>
                <a:cubicBezTo>
                  <a:pt x="2343584" y="387454"/>
                  <a:pt x="2309813" y="384843"/>
                  <a:pt x="2309813" y="384843"/>
                </a:cubicBezTo>
                <a:cubicBezTo>
                  <a:pt x="2309813" y="384843"/>
                  <a:pt x="2346181" y="379618"/>
                  <a:pt x="2385147" y="345666"/>
                </a:cubicBezTo>
                <a:cubicBezTo>
                  <a:pt x="2403331" y="330000"/>
                  <a:pt x="2420217" y="327383"/>
                  <a:pt x="2433855" y="330000"/>
                </a:cubicBezTo>
                <a:close/>
                <a:moveTo>
                  <a:pt x="1395270" y="329738"/>
                </a:moveTo>
                <a:lnTo>
                  <a:pt x="1395448" y="330546"/>
                </a:lnTo>
                <a:lnTo>
                  <a:pt x="1395452" y="330954"/>
                </a:lnTo>
                <a:close/>
                <a:moveTo>
                  <a:pt x="267759" y="329671"/>
                </a:moveTo>
                <a:cubicBezTo>
                  <a:pt x="267759" y="327026"/>
                  <a:pt x="270405" y="327026"/>
                  <a:pt x="273051" y="329671"/>
                </a:cubicBezTo>
                <a:cubicBezTo>
                  <a:pt x="273051" y="329671"/>
                  <a:pt x="273051" y="332317"/>
                  <a:pt x="273051" y="334964"/>
                </a:cubicBezTo>
                <a:cubicBezTo>
                  <a:pt x="270405" y="334964"/>
                  <a:pt x="267759" y="334964"/>
                  <a:pt x="267759" y="334964"/>
                </a:cubicBezTo>
                <a:cubicBezTo>
                  <a:pt x="265113" y="332317"/>
                  <a:pt x="265113" y="329671"/>
                  <a:pt x="267759" y="329671"/>
                </a:cubicBezTo>
                <a:close/>
                <a:moveTo>
                  <a:pt x="1891513" y="327143"/>
                </a:moveTo>
                <a:lnTo>
                  <a:pt x="1891513" y="332330"/>
                </a:lnTo>
                <a:lnTo>
                  <a:pt x="1889759" y="342783"/>
                </a:lnTo>
                <a:close/>
                <a:moveTo>
                  <a:pt x="1982448" y="319366"/>
                </a:moveTo>
                <a:cubicBezTo>
                  <a:pt x="1985046" y="321958"/>
                  <a:pt x="1985046" y="324550"/>
                  <a:pt x="1982448" y="327143"/>
                </a:cubicBezTo>
                <a:cubicBezTo>
                  <a:pt x="1979850" y="329738"/>
                  <a:pt x="1979850" y="329738"/>
                  <a:pt x="1977252" y="329738"/>
                </a:cubicBezTo>
                <a:cubicBezTo>
                  <a:pt x="1977252" y="329738"/>
                  <a:pt x="1974654" y="329738"/>
                  <a:pt x="1972056" y="327143"/>
                </a:cubicBezTo>
                <a:cubicBezTo>
                  <a:pt x="1972056" y="327143"/>
                  <a:pt x="1972056" y="327143"/>
                  <a:pt x="1969458" y="324550"/>
                </a:cubicBezTo>
                <a:cubicBezTo>
                  <a:pt x="1969458" y="324550"/>
                  <a:pt x="1969458" y="324550"/>
                  <a:pt x="1972056" y="324550"/>
                </a:cubicBezTo>
                <a:cubicBezTo>
                  <a:pt x="1969458" y="324550"/>
                  <a:pt x="1969458" y="321958"/>
                  <a:pt x="1972056" y="321958"/>
                </a:cubicBezTo>
                <a:cubicBezTo>
                  <a:pt x="1972056" y="321958"/>
                  <a:pt x="1974654" y="321958"/>
                  <a:pt x="1974654" y="321958"/>
                </a:cubicBezTo>
                <a:cubicBezTo>
                  <a:pt x="1977252" y="321958"/>
                  <a:pt x="1977252" y="324550"/>
                  <a:pt x="1974654" y="327143"/>
                </a:cubicBezTo>
                <a:cubicBezTo>
                  <a:pt x="1977252" y="327143"/>
                  <a:pt x="1979850" y="327143"/>
                  <a:pt x="1979850" y="327143"/>
                </a:cubicBezTo>
                <a:cubicBezTo>
                  <a:pt x="1982448" y="324550"/>
                  <a:pt x="1982448" y="321958"/>
                  <a:pt x="1982448" y="319366"/>
                </a:cubicBezTo>
                <a:close/>
                <a:moveTo>
                  <a:pt x="255059" y="313690"/>
                </a:moveTo>
                <a:cubicBezTo>
                  <a:pt x="257705" y="311151"/>
                  <a:pt x="262997" y="311151"/>
                  <a:pt x="265642" y="313690"/>
                </a:cubicBezTo>
                <a:cubicBezTo>
                  <a:pt x="268288" y="316230"/>
                  <a:pt x="268288" y="318771"/>
                  <a:pt x="265642" y="321311"/>
                </a:cubicBezTo>
                <a:cubicBezTo>
                  <a:pt x="262997" y="323850"/>
                  <a:pt x="257705" y="323850"/>
                  <a:pt x="255059" y="323850"/>
                </a:cubicBezTo>
                <a:cubicBezTo>
                  <a:pt x="252413" y="321311"/>
                  <a:pt x="252413" y="316230"/>
                  <a:pt x="255059" y="313690"/>
                </a:cubicBezTo>
                <a:close/>
                <a:moveTo>
                  <a:pt x="349250" y="308928"/>
                </a:moveTo>
                <a:cubicBezTo>
                  <a:pt x="351631" y="306388"/>
                  <a:pt x="356394" y="306388"/>
                  <a:pt x="356394" y="308928"/>
                </a:cubicBezTo>
                <a:cubicBezTo>
                  <a:pt x="358775" y="311470"/>
                  <a:pt x="358775" y="314010"/>
                  <a:pt x="358775" y="316548"/>
                </a:cubicBezTo>
                <a:cubicBezTo>
                  <a:pt x="356394" y="319089"/>
                  <a:pt x="354013" y="319089"/>
                  <a:pt x="351631" y="316548"/>
                </a:cubicBezTo>
                <a:cubicBezTo>
                  <a:pt x="349250" y="314010"/>
                  <a:pt x="349250" y="311470"/>
                  <a:pt x="349250" y="308928"/>
                </a:cubicBezTo>
                <a:close/>
                <a:moveTo>
                  <a:pt x="204061" y="306166"/>
                </a:moveTo>
                <a:cubicBezTo>
                  <a:pt x="217400" y="304822"/>
                  <a:pt x="241653" y="312628"/>
                  <a:pt x="309563" y="378972"/>
                </a:cubicBezTo>
                <a:cubicBezTo>
                  <a:pt x="309563" y="378972"/>
                  <a:pt x="299862" y="370516"/>
                  <a:pt x="286280" y="361086"/>
                </a:cubicBezTo>
                <a:lnTo>
                  <a:pt x="251761" y="343488"/>
                </a:lnTo>
                <a:lnTo>
                  <a:pt x="246585" y="340639"/>
                </a:lnTo>
                <a:cubicBezTo>
                  <a:pt x="242300" y="338483"/>
                  <a:pt x="239713" y="337346"/>
                  <a:pt x="239713" y="337346"/>
                </a:cubicBezTo>
                <a:lnTo>
                  <a:pt x="251761" y="343488"/>
                </a:lnTo>
                <a:lnTo>
                  <a:pt x="263643" y="350028"/>
                </a:lnTo>
                <a:cubicBezTo>
                  <a:pt x="277225" y="358159"/>
                  <a:pt x="294041" y="369866"/>
                  <a:pt x="306976" y="384177"/>
                </a:cubicBezTo>
                <a:cubicBezTo>
                  <a:pt x="306976" y="384177"/>
                  <a:pt x="286280" y="371167"/>
                  <a:pt x="260410" y="363364"/>
                </a:cubicBezTo>
                <a:cubicBezTo>
                  <a:pt x="237126" y="358159"/>
                  <a:pt x="213843" y="352955"/>
                  <a:pt x="193147" y="329539"/>
                </a:cubicBezTo>
                <a:cubicBezTo>
                  <a:pt x="175037" y="311329"/>
                  <a:pt x="172450" y="311329"/>
                  <a:pt x="169863" y="311329"/>
                </a:cubicBezTo>
                <a:cubicBezTo>
                  <a:pt x="172450" y="311329"/>
                  <a:pt x="182798" y="311329"/>
                  <a:pt x="193147" y="308727"/>
                </a:cubicBezTo>
                <a:cubicBezTo>
                  <a:pt x="196381" y="308077"/>
                  <a:pt x="199614" y="306611"/>
                  <a:pt x="204061" y="306166"/>
                </a:cubicBezTo>
                <a:close/>
                <a:moveTo>
                  <a:pt x="275654" y="301626"/>
                </a:moveTo>
                <a:cubicBezTo>
                  <a:pt x="286068" y="306832"/>
                  <a:pt x="291275" y="301626"/>
                  <a:pt x="322517" y="312041"/>
                </a:cubicBezTo>
                <a:cubicBezTo>
                  <a:pt x="351155" y="322455"/>
                  <a:pt x="353759" y="327660"/>
                  <a:pt x="387605" y="371919"/>
                </a:cubicBezTo>
                <a:cubicBezTo>
                  <a:pt x="424054" y="413576"/>
                  <a:pt x="468313" y="426593"/>
                  <a:pt x="468313" y="426593"/>
                </a:cubicBezTo>
                <a:cubicBezTo>
                  <a:pt x="440977" y="422687"/>
                  <a:pt x="416243" y="412925"/>
                  <a:pt x="398344" y="404138"/>
                </a:cubicBezTo>
                <a:lnTo>
                  <a:pt x="380606" y="394434"/>
                </a:lnTo>
                <a:lnTo>
                  <a:pt x="369380" y="387541"/>
                </a:lnTo>
                <a:cubicBezTo>
                  <a:pt x="369380" y="387541"/>
                  <a:pt x="372146" y="389494"/>
                  <a:pt x="377150" y="392544"/>
                </a:cubicBezTo>
                <a:lnTo>
                  <a:pt x="380606" y="394434"/>
                </a:lnTo>
                <a:lnTo>
                  <a:pt x="406806" y="410525"/>
                </a:lnTo>
                <a:cubicBezTo>
                  <a:pt x="441953" y="427735"/>
                  <a:pt x="468313" y="429197"/>
                  <a:pt x="468313" y="429197"/>
                </a:cubicBezTo>
                <a:cubicBezTo>
                  <a:pt x="437071" y="431800"/>
                  <a:pt x="364173" y="410974"/>
                  <a:pt x="319913" y="379732"/>
                </a:cubicBezTo>
                <a:cubicBezTo>
                  <a:pt x="273050" y="348488"/>
                  <a:pt x="275654" y="301626"/>
                  <a:pt x="275654" y="301626"/>
                </a:cubicBezTo>
                <a:close/>
                <a:moveTo>
                  <a:pt x="263525" y="298450"/>
                </a:moveTo>
                <a:cubicBezTo>
                  <a:pt x="266171" y="298450"/>
                  <a:pt x="268817" y="298450"/>
                  <a:pt x="268817" y="298450"/>
                </a:cubicBezTo>
                <a:cubicBezTo>
                  <a:pt x="271463" y="301098"/>
                  <a:pt x="271463" y="303741"/>
                  <a:pt x="268817" y="303741"/>
                </a:cubicBezTo>
                <a:cubicBezTo>
                  <a:pt x="268817" y="306388"/>
                  <a:pt x="266171" y="306388"/>
                  <a:pt x="263525" y="303741"/>
                </a:cubicBezTo>
                <a:cubicBezTo>
                  <a:pt x="263525" y="303741"/>
                  <a:pt x="263525" y="301098"/>
                  <a:pt x="263525" y="298450"/>
                </a:cubicBezTo>
                <a:close/>
                <a:moveTo>
                  <a:pt x="237490" y="293291"/>
                </a:moveTo>
                <a:cubicBezTo>
                  <a:pt x="240030" y="290513"/>
                  <a:pt x="242570" y="290513"/>
                  <a:pt x="245110" y="293291"/>
                </a:cubicBezTo>
                <a:cubicBezTo>
                  <a:pt x="247650" y="296071"/>
                  <a:pt x="247650" y="298848"/>
                  <a:pt x="245110" y="301626"/>
                </a:cubicBezTo>
                <a:cubicBezTo>
                  <a:pt x="242570" y="301626"/>
                  <a:pt x="240030" y="301626"/>
                  <a:pt x="237490" y="301626"/>
                </a:cubicBezTo>
                <a:cubicBezTo>
                  <a:pt x="234950" y="298848"/>
                  <a:pt x="234950" y="296071"/>
                  <a:pt x="237490" y="293291"/>
                </a:cubicBezTo>
                <a:close/>
                <a:moveTo>
                  <a:pt x="299244" y="288925"/>
                </a:moveTo>
                <a:cubicBezTo>
                  <a:pt x="301626" y="288925"/>
                  <a:pt x="304007" y="288925"/>
                  <a:pt x="304007" y="288925"/>
                </a:cubicBezTo>
                <a:cubicBezTo>
                  <a:pt x="306388" y="291041"/>
                  <a:pt x="306388" y="293160"/>
                  <a:pt x="306388" y="295276"/>
                </a:cubicBezTo>
                <a:cubicBezTo>
                  <a:pt x="304007" y="295276"/>
                  <a:pt x="301626" y="295276"/>
                  <a:pt x="299244" y="295276"/>
                </a:cubicBezTo>
                <a:cubicBezTo>
                  <a:pt x="296863" y="293160"/>
                  <a:pt x="296863" y="291041"/>
                  <a:pt x="299244" y="288925"/>
                </a:cubicBezTo>
                <a:close/>
                <a:moveTo>
                  <a:pt x="382362" y="285751"/>
                </a:moveTo>
                <a:cubicBezTo>
                  <a:pt x="382362" y="285751"/>
                  <a:pt x="387578" y="293569"/>
                  <a:pt x="400618" y="290961"/>
                </a:cubicBezTo>
                <a:cubicBezTo>
                  <a:pt x="413658" y="290961"/>
                  <a:pt x="444955" y="306597"/>
                  <a:pt x="444955" y="340474"/>
                </a:cubicBezTo>
                <a:cubicBezTo>
                  <a:pt x="447563" y="376957"/>
                  <a:pt x="460603" y="408227"/>
                  <a:pt x="476251" y="421258"/>
                </a:cubicBezTo>
                <a:cubicBezTo>
                  <a:pt x="476251" y="421258"/>
                  <a:pt x="444955" y="405624"/>
                  <a:pt x="421482" y="361322"/>
                </a:cubicBezTo>
                <a:cubicBezTo>
                  <a:pt x="421482" y="361322"/>
                  <a:pt x="424090" y="389989"/>
                  <a:pt x="471035" y="423866"/>
                </a:cubicBezTo>
                <a:cubicBezTo>
                  <a:pt x="471035" y="423866"/>
                  <a:pt x="405834" y="397806"/>
                  <a:pt x="384970" y="348292"/>
                </a:cubicBezTo>
                <a:cubicBezTo>
                  <a:pt x="366713" y="306597"/>
                  <a:pt x="382362" y="285751"/>
                  <a:pt x="382362" y="285751"/>
                </a:cubicBezTo>
                <a:close/>
                <a:moveTo>
                  <a:pt x="946710" y="274751"/>
                </a:moveTo>
                <a:cubicBezTo>
                  <a:pt x="946710" y="274751"/>
                  <a:pt x="936244" y="278664"/>
                  <a:pt x="922181" y="281599"/>
                </a:cubicBezTo>
                <a:lnTo>
                  <a:pt x="921465" y="281615"/>
                </a:lnTo>
                <a:close/>
                <a:moveTo>
                  <a:pt x="880972" y="253562"/>
                </a:moveTo>
                <a:cubicBezTo>
                  <a:pt x="890456" y="256498"/>
                  <a:pt x="899614" y="261713"/>
                  <a:pt x="910080" y="266928"/>
                </a:cubicBezTo>
                <a:cubicBezTo>
                  <a:pt x="931011" y="277359"/>
                  <a:pt x="949326" y="269536"/>
                  <a:pt x="949326" y="269536"/>
                </a:cubicBezTo>
                <a:lnTo>
                  <a:pt x="902283" y="282020"/>
                </a:lnTo>
                <a:lnTo>
                  <a:pt x="876066" y="282577"/>
                </a:lnTo>
                <a:cubicBezTo>
                  <a:pt x="876066" y="282577"/>
                  <a:pt x="885223" y="283882"/>
                  <a:pt x="898960" y="282903"/>
                </a:cubicBezTo>
                <a:lnTo>
                  <a:pt x="902283" y="282020"/>
                </a:lnTo>
                <a:lnTo>
                  <a:pt x="921465" y="281615"/>
                </a:lnTo>
                <a:lnTo>
                  <a:pt x="880890" y="292641"/>
                </a:lnTo>
                <a:cubicBezTo>
                  <a:pt x="827171" y="297409"/>
                  <a:pt x="808038" y="269536"/>
                  <a:pt x="808038" y="269536"/>
                </a:cubicBezTo>
                <a:cubicBezTo>
                  <a:pt x="818504" y="274751"/>
                  <a:pt x="828970" y="261713"/>
                  <a:pt x="849901" y="253887"/>
                </a:cubicBezTo>
                <a:cubicBezTo>
                  <a:pt x="861675" y="249975"/>
                  <a:pt x="871487" y="250628"/>
                  <a:pt x="880972" y="253562"/>
                </a:cubicBezTo>
                <a:close/>
                <a:moveTo>
                  <a:pt x="743281" y="236947"/>
                </a:moveTo>
                <a:cubicBezTo>
                  <a:pt x="764066" y="231763"/>
                  <a:pt x="782253" y="247315"/>
                  <a:pt x="782253" y="265462"/>
                </a:cubicBezTo>
                <a:cubicBezTo>
                  <a:pt x="782253" y="283610"/>
                  <a:pt x="761468" y="293979"/>
                  <a:pt x="745879" y="286202"/>
                </a:cubicBezTo>
                <a:cubicBezTo>
                  <a:pt x="732889" y="275834"/>
                  <a:pt x="738085" y="270647"/>
                  <a:pt x="738085" y="270647"/>
                </a:cubicBezTo>
                <a:cubicBezTo>
                  <a:pt x="738085" y="270647"/>
                  <a:pt x="738085" y="275834"/>
                  <a:pt x="751076" y="275834"/>
                </a:cubicBezTo>
                <a:cubicBezTo>
                  <a:pt x="764066" y="275834"/>
                  <a:pt x="771861" y="260278"/>
                  <a:pt x="761468" y="247315"/>
                </a:cubicBezTo>
                <a:cubicBezTo>
                  <a:pt x="756272" y="239538"/>
                  <a:pt x="748478" y="239538"/>
                  <a:pt x="743281" y="239538"/>
                </a:cubicBezTo>
                <a:cubicBezTo>
                  <a:pt x="740683" y="239538"/>
                  <a:pt x="740683" y="242131"/>
                  <a:pt x="740683" y="242131"/>
                </a:cubicBezTo>
                <a:cubicBezTo>
                  <a:pt x="725094" y="244724"/>
                  <a:pt x="712104" y="257687"/>
                  <a:pt x="712104" y="275834"/>
                </a:cubicBezTo>
                <a:cubicBezTo>
                  <a:pt x="712104" y="291387"/>
                  <a:pt x="719898" y="309534"/>
                  <a:pt x="735487" y="322497"/>
                </a:cubicBezTo>
                <a:lnTo>
                  <a:pt x="755954" y="333806"/>
                </a:lnTo>
                <a:lnTo>
                  <a:pt x="730291" y="325089"/>
                </a:lnTo>
                <a:cubicBezTo>
                  <a:pt x="714702" y="312126"/>
                  <a:pt x="706907" y="293979"/>
                  <a:pt x="706907" y="275834"/>
                </a:cubicBezTo>
                <a:cubicBezTo>
                  <a:pt x="709506" y="255094"/>
                  <a:pt x="725094" y="242131"/>
                  <a:pt x="738085" y="239538"/>
                </a:cubicBezTo>
                <a:cubicBezTo>
                  <a:pt x="740683" y="236947"/>
                  <a:pt x="740683" y="236947"/>
                  <a:pt x="743281" y="236947"/>
                </a:cubicBezTo>
                <a:close/>
                <a:moveTo>
                  <a:pt x="1325264" y="223983"/>
                </a:moveTo>
                <a:cubicBezTo>
                  <a:pt x="1322665" y="226577"/>
                  <a:pt x="1322665" y="229168"/>
                  <a:pt x="1325264" y="229168"/>
                </a:cubicBezTo>
                <a:cubicBezTo>
                  <a:pt x="1325264" y="231763"/>
                  <a:pt x="1325264" y="234355"/>
                  <a:pt x="1327862" y="234355"/>
                </a:cubicBezTo>
                <a:cubicBezTo>
                  <a:pt x="1330460" y="236947"/>
                  <a:pt x="1335656" y="234355"/>
                  <a:pt x="1340852" y="231763"/>
                </a:cubicBezTo>
                <a:cubicBezTo>
                  <a:pt x="1338254" y="236947"/>
                  <a:pt x="1333058" y="239538"/>
                  <a:pt x="1327862" y="236947"/>
                </a:cubicBezTo>
                <a:cubicBezTo>
                  <a:pt x="1327862" y="236947"/>
                  <a:pt x="1325264" y="236947"/>
                  <a:pt x="1325264" y="234355"/>
                </a:cubicBezTo>
                <a:cubicBezTo>
                  <a:pt x="1325264" y="234355"/>
                  <a:pt x="1322665" y="231763"/>
                  <a:pt x="1322665" y="231763"/>
                </a:cubicBezTo>
                <a:cubicBezTo>
                  <a:pt x="1322665" y="229168"/>
                  <a:pt x="1322665" y="226577"/>
                  <a:pt x="1325264" y="223983"/>
                </a:cubicBezTo>
                <a:close/>
                <a:moveTo>
                  <a:pt x="1325264" y="221391"/>
                </a:moveTo>
                <a:cubicBezTo>
                  <a:pt x="1327862" y="218799"/>
                  <a:pt x="1333058" y="218799"/>
                  <a:pt x="1335656" y="221391"/>
                </a:cubicBezTo>
                <a:cubicBezTo>
                  <a:pt x="1335656" y="223983"/>
                  <a:pt x="1338254" y="226577"/>
                  <a:pt x="1335656" y="229168"/>
                </a:cubicBezTo>
                <a:cubicBezTo>
                  <a:pt x="1335656" y="229168"/>
                  <a:pt x="1333058" y="229168"/>
                  <a:pt x="1333058" y="229168"/>
                </a:cubicBezTo>
                <a:cubicBezTo>
                  <a:pt x="1330460" y="229168"/>
                  <a:pt x="1330460" y="226577"/>
                  <a:pt x="1333058" y="226577"/>
                </a:cubicBezTo>
                <a:cubicBezTo>
                  <a:pt x="1333058" y="223983"/>
                  <a:pt x="1333058" y="223983"/>
                  <a:pt x="1335656" y="223983"/>
                </a:cubicBezTo>
                <a:cubicBezTo>
                  <a:pt x="1333058" y="223983"/>
                  <a:pt x="1333058" y="223983"/>
                  <a:pt x="1333058" y="223983"/>
                </a:cubicBezTo>
                <a:cubicBezTo>
                  <a:pt x="1330460" y="221391"/>
                  <a:pt x="1330460" y="221391"/>
                  <a:pt x="1327862" y="223983"/>
                </a:cubicBezTo>
                <a:cubicBezTo>
                  <a:pt x="1327862" y="223983"/>
                  <a:pt x="1325264" y="223983"/>
                  <a:pt x="1325264" y="223983"/>
                </a:cubicBezTo>
                <a:cubicBezTo>
                  <a:pt x="1325264" y="221391"/>
                  <a:pt x="1325264" y="221391"/>
                  <a:pt x="1325264" y="221391"/>
                </a:cubicBezTo>
                <a:close/>
                <a:moveTo>
                  <a:pt x="1626504" y="215670"/>
                </a:moveTo>
                <a:cubicBezTo>
                  <a:pt x="1629102" y="215670"/>
                  <a:pt x="1629102" y="215670"/>
                  <a:pt x="1629102" y="215670"/>
                </a:cubicBezTo>
                <a:cubicBezTo>
                  <a:pt x="1631700" y="215670"/>
                  <a:pt x="1634298" y="215670"/>
                  <a:pt x="1634298" y="215670"/>
                </a:cubicBezTo>
                <a:cubicBezTo>
                  <a:pt x="1639494" y="218260"/>
                  <a:pt x="1639494" y="226041"/>
                  <a:pt x="1634298" y="228632"/>
                </a:cubicBezTo>
                <a:lnTo>
                  <a:pt x="1634298" y="220852"/>
                </a:lnTo>
                <a:cubicBezTo>
                  <a:pt x="1631700" y="223445"/>
                  <a:pt x="1629102" y="223445"/>
                  <a:pt x="1626504" y="220852"/>
                </a:cubicBezTo>
                <a:cubicBezTo>
                  <a:pt x="1626504" y="220852"/>
                  <a:pt x="1626504" y="218260"/>
                  <a:pt x="1626504" y="215670"/>
                </a:cubicBezTo>
                <a:close/>
                <a:moveTo>
                  <a:pt x="1793431" y="211107"/>
                </a:moveTo>
                <a:lnTo>
                  <a:pt x="1790186" y="213078"/>
                </a:lnTo>
                <a:cubicBezTo>
                  <a:pt x="1790186" y="213078"/>
                  <a:pt x="1787588" y="215670"/>
                  <a:pt x="1787588" y="215670"/>
                </a:cubicBezTo>
                <a:cubicBezTo>
                  <a:pt x="1787588" y="218260"/>
                  <a:pt x="1787588" y="220852"/>
                  <a:pt x="1790186" y="223445"/>
                </a:cubicBezTo>
                <a:cubicBezTo>
                  <a:pt x="1792784" y="226041"/>
                  <a:pt x="1795382" y="226041"/>
                  <a:pt x="1797981" y="223445"/>
                </a:cubicBezTo>
                <a:cubicBezTo>
                  <a:pt x="1797981" y="223445"/>
                  <a:pt x="1797981" y="220852"/>
                  <a:pt x="1797981" y="220852"/>
                </a:cubicBezTo>
                <a:cubicBezTo>
                  <a:pt x="1797981" y="220852"/>
                  <a:pt x="1797981" y="220852"/>
                  <a:pt x="1797981" y="218260"/>
                </a:cubicBezTo>
                <a:cubicBezTo>
                  <a:pt x="1797981" y="218260"/>
                  <a:pt x="1797981" y="218260"/>
                  <a:pt x="1795382" y="218260"/>
                </a:cubicBezTo>
                <a:cubicBezTo>
                  <a:pt x="1795382" y="220852"/>
                  <a:pt x="1792784" y="220852"/>
                  <a:pt x="1792784" y="220852"/>
                </a:cubicBezTo>
                <a:cubicBezTo>
                  <a:pt x="1790186" y="218260"/>
                  <a:pt x="1790186" y="215670"/>
                  <a:pt x="1792784" y="215670"/>
                </a:cubicBezTo>
                <a:cubicBezTo>
                  <a:pt x="1792784" y="215670"/>
                  <a:pt x="1792784" y="215670"/>
                  <a:pt x="1795382" y="215670"/>
                </a:cubicBezTo>
                <a:cubicBezTo>
                  <a:pt x="1795382" y="215670"/>
                  <a:pt x="1797981" y="215670"/>
                  <a:pt x="1797981" y="215670"/>
                </a:cubicBezTo>
                <a:cubicBezTo>
                  <a:pt x="1800579" y="218260"/>
                  <a:pt x="1800579" y="220852"/>
                  <a:pt x="1800579" y="220852"/>
                </a:cubicBezTo>
                <a:cubicBezTo>
                  <a:pt x="1800579" y="223445"/>
                  <a:pt x="1800579" y="223445"/>
                  <a:pt x="1797981" y="226041"/>
                </a:cubicBezTo>
                <a:cubicBezTo>
                  <a:pt x="1795382" y="228632"/>
                  <a:pt x="1790186" y="228632"/>
                  <a:pt x="1787588" y="226041"/>
                </a:cubicBezTo>
                <a:cubicBezTo>
                  <a:pt x="1784990" y="223445"/>
                  <a:pt x="1784990" y="218260"/>
                  <a:pt x="1784990" y="215670"/>
                </a:cubicBezTo>
                <a:cubicBezTo>
                  <a:pt x="1787588" y="213078"/>
                  <a:pt x="1787588" y="213078"/>
                  <a:pt x="1787588" y="213078"/>
                </a:cubicBezTo>
                <a:close/>
                <a:moveTo>
                  <a:pt x="1801609" y="208348"/>
                </a:moveTo>
                <a:lnTo>
                  <a:pt x="1793431" y="211107"/>
                </a:lnTo>
                <a:lnTo>
                  <a:pt x="1797656" y="208538"/>
                </a:lnTo>
                <a:close/>
                <a:moveTo>
                  <a:pt x="1845022" y="207683"/>
                </a:moveTo>
                <a:lnTo>
                  <a:pt x="1863259" y="228307"/>
                </a:lnTo>
                <a:lnTo>
                  <a:pt x="1865632" y="234357"/>
                </a:lnTo>
                <a:close/>
                <a:moveTo>
                  <a:pt x="1325264" y="206809"/>
                </a:moveTo>
                <a:cubicBezTo>
                  <a:pt x="1329810" y="206484"/>
                  <a:pt x="1335656" y="207133"/>
                  <a:pt x="1340852" y="211023"/>
                </a:cubicBezTo>
                <a:cubicBezTo>
                  <a:pt x="1340852" y="211023"/>
                  <a:pt x="1340852" y="213615"/>
                  <a:pt x="1343451" y="213615"/>
                </a:cubicBezTo>
                <a:cubicBezTo>
                  <a:pt x="1348647" y="218799"/>
                  <a:pt x="1346049" y="226577"/>
                  <a:pt x="1340852" y="231763"/>
                </a:cubicBezTo>
                <a:cubicBezTo>
                  <a:pt x="1343451" y="226577"/>
                  <a:pt x="1346049" y="218799"/>
                  <a:pt x="1340852" y="213615"/>
                </a:cubicBezTo>
                <a:cubicBezTo>
                  <a:pt x="1340852" y="213615"/>
                  <a:pt x="1340852" y="213615"/>
                  <a:pt x="1338254" y="213615"/>
                </a:cubicBezTo>
                <a:cubicBezTo>
                  <a:pt x="1330460" y="205836"/>
                  <a:pt x="1325264" y="208432"/>
                  <a:pt x="1320067" y="208432"/>
                </a:cubicBezTo>
                <a:cubicBezTo>
                  <a:pt x="1314871" y="213615"/>
                  <a:pt x="1309675" y="216207"/>
                  <a:pt x="1307077" y="218799"/>
                </a:cubicBezTo>
                <a:cubicBezTo>
                  <a:pt x="1281095" y="244724"/>
                  <a:pt x="1307077" y="291387"/>
                  <a:pt x="1338254" y="335458"/>
                </a:cubicBezTo>
                <a:cubicBezTo>
                  <a:pt x="1307077" y="293979"/>
                  <a:pt x="1278497" y="244724"/>
                  <a:pt x="1304478" y="218799"/>
                </a:cubicBezTo>
                <a:cubicBezTo>
                  <a:pt x="1307077" y="213615"/>
                  <a:pt x="1312273" y="211023"/>
                  <a:pt x="1317469" y="208432"/>
                </a:cubicBezTo>
                <a:cubicBezTo>
                  <a:pt x="1317469" y="208432"/>
                  <a:pt x="1320717" y="207133"/>
                  <a:pt x="1325264" y="206809"/>
                </a:cubicBezTo>
                <a:close/>
                <a:moveTo>
                  <a:pt x="1810646" y="205298"/>
                </a:moveTo>
                <a:cubicBezTo>
                  <a:pt x="1821364" y="205946"/>
                  <a:pt x="1834355" y="210484"/>
                  <a:pt x="1847345" y="220852"/>
                </a:cubicBezTo>
                <a:cubicBezTo>
                  <a:pt x="1849943" y="223445"/>
                  <a:pt x="1852541" y="226041"/>
                  <a:pt x="1855140" y="228632"/>
                </a:cubicBezTo>
                <a:lnTo>
                  <a:pt x="1872991" y="253122"/>
                </a:lnTo>
                <a:lnTo>
                  <a:pt x="1883719" y="280478"/>
                </a:lnTo>
                <a:cubicBezTo>
                  <a:pt x="1881121" y="271407"/>
                  <a:pt x="1877873" y="262331"/>
                  <a:pt x="1873327" y="253587"/>
                </a:cubicBezTo>
                <a:lnTo>
                  <a:pt x="1872991" y="253122"/>
                </a:lnTo>
                <a:lnTo>
                  <a:pt x="1865632" y="234357"/>
                </a:lnTo>
                <a:lnTo>
                  <a:pt x="1873976" y="245156"/>
                </a:lnTo>
                <a:cubicBezTo>
                  <a:pt x="1885018" y="268164"/>
                  <a:pt x="1891513" y="294737"/>
                  <a:pt x="1891513" y="324550"/>
                </a:cubicBezTo>
                <a:cubicBezTo>
                  <a:pt x="1888915" y="321958"/>
                  <a:pt x="1888915" y="321958"/>
                  <a:pt x="1888915" y="321958"/>
                </a:cubicBezTo>
                <a:cubicBezTo>
                  <a:pt x="1888915" y="314183"/>
                  <a:pt x="1888915" y="306402"/>
                  <a:pt x="1886317" y="296035"/>
                </a:cubicBezTo>
                <a:cubicBezTo>
                  <a:pt x="1881121" y="275296"/>
                  <a:pt x="1873327" y="249369"/>
                  <a:pt x="1852541" y="231225"/>
                </a:cubicBezTo>
                <a:cubicBezTo>
                  <a:pt x="1852541" y="228632"/>
                  <a:pt x="1849943" y="226041"/>
                  <a:pt x="1847345" y="223445"/>
                </a:cubicBezTo>
                <a:cubicBezTo>
                  <a:pt x="1834354" y="213078"/>
                  <a:pt x="1821364" y="207892"/>
                  <a:pt x="1810971" y="207892"/>
                </a:cubicBezTo>
                <a:lnTo>
                  <a:pt x="1801609" y="208348"/>
                </a:lnTo>
                <a:close/>
                <a:moveTo>
                  <a:pt x="1112216" y="203244"/>
                </a:moveTo>
                <a:cubicBezTo>
                  <a:pt x="1112216" y="200652"/>
                  <a:pt x="1114815" y="200652"/>
                  <a:pt x="1114815" y="203244"/>
                </a:cubicBezTo>
                <a:cubicBezTo>
                  <a:pt x="1117413" y="203244"/>
                  <a:pt x="1117413" y="203244"/>
                  <a:pt x="1117413" y="203244"/>
                </a:cubicBezTo>
                <a:lnTo>
                  <a:pt x="1117413" y="205836"/>
                </a:lnTo>
                <a:cubicBezTo>
                  <a:pt x="1114815" y="208432"/>
                  <a:pt x="1112216" y="208432"/>
                  <a:pt x="1112216" y="205836"/>
                </a:cubicBezTo>
                <a:cubicBezTo>
                  <a:pt x="1109618" y="205836"/>
                  <a:pt x="1109618" y="203244"/>
                  <a:pt x="1112216" y="203244"/>
                </a:cubicBezTo>
                <a:close/>
                <a:moveTo>
                  <a:pt x="1112216" y="195467"/>
                </a:moveTo>
                <a:cubicBezTo>
                  <a:pt x="1112216" y="195467"/>
                  <a:pt x="1114815" y="195467"/>
                  <a:pt x="1117413" y="195467"/>
                </a:cubicBezTo>
                <a:lnTo>
                  <a:pt x="1117413" y="203244"/>
                </a:lnTo>
                <a:cubicBezTo>
                  <a:pt x="1117413" y="200652"/>
                  <a:pt x="1117413" y="200652"/>
                  <a:pt x="1114815" y="198060"/>
                </a:cubicBezTo>
                <a:cubicBezTo>
                  <a:pt x="1114815" y="198060"/>
                  <a:pt x="1112216" y="195467"/>
                  <a:pt x="1112216" y="195467"/>
                </a:cubicBezTo>
                <a:close/>
                <a:moveTo>
                  <a:pt x="1631700" y="184561"/>
                </a:moveTo>
                <a:cubicBezTo>
                  <a:pt x="1618709" y="200114"/>
                  <a:pt x="1610915" y="218260"/>
                  <a:pt x="1616111" y="223445"/>
                </a:cubicBezTo>
                <a:cubicBezTo>
                  <a:pt x="1616111" y="223445"/>
                  <a:pt x="1618709" y="226041"/>
                  <a:pt x="1618709" y="228632"/>
                </a:cubicBezTo>
                <a:cubicBezTo>
                  <a:pt x="1623906" y="231225"/>
                  <a:pt x="1626504" y="233816"/>
                  <a:pt x="1631700" y="228632"/>
                </a:cubicBezTo>
                <a:cubicBezTo>
                  <a:pt x="1631700" y="228632"/>
                  <a:pt x="1634298" y="228632"/>
                  <a:pt x="1634298" y="228632"/>
                </a:cubicBezTo>
                <a:cubicBezTo>
                  <a:pt x="1634298" y="231225"/>
                  <a:pt x="1634298" y="231225"/>
                  <a:pt x="1631700" y="231225"/>
                </a:cubicBezTo>
                <a:cubicBezTo>
                  <a:pt x="1626504" y="236408"/>
                  <a:pt x="1621307" y="233816"/>
                  <a:pt x="1618709" y="231225"/>
                </a:cubicBezTo>
                <a:cubicBezTo>
                  <a:pt x="1616111" y="228632"/>
                  <a:pt x="1613513" y="226041"/>
                  <a:pt x="1613513" y="226041"/>
                </a:cubicBezTo>
                <a:cubicBezTo>
                  <a:pt x="1608317" y="215670"/>
                  <a:pt x="1616111" y="200114"/>
                  <a:pt x="1631700" y="184561"/>
                </a:cubicBezTo>
                <a:close/>
                <a:moveTo>
                  <a:pt x="1029076" y="164358"/>
                </a:moveTo>
                <a:cubicBezTo>
                  <a:pt x="1042067" y="174727"/>
                  <a:pt x="1044665" y="192876"/>
                  <a:pt x="1039469" y="200652"/>
                </a:cubicBezTo>
                <a:cubicBezTo>
                  <a:pt x="1036871" y="200652"/>
                  <a:pt x="1036871" y="203244"/>
                  <a:pt x="1034272" y="203244"/>
                </a:cubicBezTo>
                <a:cubicBezTo>
                  <a:pt x="1031674" y="203244"/>
                  <a:pt x="1029076" y="203244"/>
                  <a:pt x="1026478" y="200652"/>
                </a:cubicBezTo>
                <a:cubicBezTo>
                  <a:pt x="1023880" y="198060"/>
                  <a:pt x="1023880" y="195467"/>
                  <a:pt x="1026478" y="192876"/>
                </a:cubicBezTo>
                <a:cubicBezTo>
                  <a:pt x="1029076" y="187692"/>
                  <a:pt x="1034272" y="187692"/>
                  <a:pt x="1036871" y="190283"/>
                </a:cubicBezTo>
                <a:cubicBezTo>
                  <a:pt x="1036871" y="192876"/>
                  <a:pt x="1039469" y="192876"/>
                  <a:pt x="1039469" y="195467"/>
                </a:cubicBezTo>
                <a:cubicBezTo>
                  <a:pt x="1039469" y="192876"/>
                  <a:pt x="1039469" y="187692"/>
                  <a:pt x="1039469" y="182505"/>
                </a:cubicBezTo>
                <a:cubicBezTo>
                  <a:pt x="1036871" y="177320"/>
                  <a:pt x="1034272" y="169544"/>
                  <a:pt x="1029076" y="164358"/>
                </a:cubicBezTo>
                <a:close/>
                <a:moveTo>
                  <a:pt x="1005693" y="156580"/>
                </a:moveTo>
                <a:cubicBezTo>
                  <a:pt x="992702" y="156580"/>
                  <a:pt x="979712" y="164358"/>
                  <a:pt x="969319" y="174727"/>
                </a:cubicBezTo>
                <a:cubicBezTo>
                  <a:pt x="956328" y="187692"/>
                  <a:pt x="951132" y="208432"/>
                  <a:pt x="961525" y="223983"/>
                </a:cubicBezTo>
                <a:cubicBezTo>
                  <a:pt x="964123" y="234355"/>
                  <a:pt x="971917" y="242131"/>
                  <a:pt x="979712" y="247315"/>
                </a:cubicBezTo>
                <a:cubicBezTo>
                  <a:pt x="979712" y="249907"/>
                  <a:pt x="982310" y="249907"/>
                  <a:pt x="984908" y="252503"/>
                </a:cubicBezTo>
                <a:cubicBezTo>
                  <a:pt x="1010889" y="247315"/>
                  <a:pt x="1031674" y="239538"/>
                  <a:pt x="1055058" y="236947"/>
                </a:cubicBezTo>
                <a:cubicBezTo>
                  <a:pt x="1086235" y="229168"/>
                  <a:pt x="1114815" y="229168"/>
                  <a:pt x="1138198" y="234355"/>
                </a:cubicBezTo>
                <a:cubicBezTo>
                  <a:pt x="1156385" y="236947"/>
                  <a:pt x="1169375" y="239538"/>
                  <a:pt x="1179768" y="244724"/>
                </a:cubicBezTo>
                <a:cubicBezTo>
                  <a:pt x="1197955" y="249907"/>
                  <a:pt x="1213544" y="257687"/>
                  <a:pt x="1229133" y="262870"/>
                </a:cubicBezTo>
                <a:cubicBezTo>
                  <a:pt x="1244721" y="273242"/>
                  <a:pt x="1260310" y="283610"/>
                  <a:pt x="1270703" y="291387"/>
                </a:cubicBezTo>
                <a:cubicBezTo>
                  <a:pt x="1255114" y="278426"/>
                  <a:pt x="1236927" y="265462"/>
                  <a:pt x="1213544" y="252503"/>
                </a:cubicBezTo>
                <a:cubicBezTo>
                  <a:pt x="1213544" y="252503"/>
                  <a:pt x="1200553" y="247315"/>
                  <a:pt x="1184964" y="239538"/>
                </a:cubicBezTo>
                <a:cubicBezTo>
                  <a:pt x="1166777" y="231763"/>
                  <a:pt x="1145992" y="223983"/>
                  <a:pt x="1127805" y="218799"/>
                </a:cubicBezTo>
                <a:cubicBezTo>
                  <a:pt x="1117413" y="216207"/>
                  <a:pt x="1109618" y="213615"/>
                  <a:pt x="1107020" y="211023"/>
                </a:cubicBezTo>
                <a:cubicBezTo>
                  <a:pt x="1104422" y="208432"/>
                  <a:pt x="1101824" y="205836"/>
                  <a:pt x="1101824" y="203244"/>
                </a:cubicBezTo>
                <a:cubicBezTo>
                  <a:pt x="1101824" y="200652"/>
                  <a:pt x="1101824" y="198060"/>
                  <a:pt x="1104422" y="198060"/>
                </a:cubicBezTo>
                <a:cubicBezTo>
                  <a:pt x="1107020" y="195467"/>
                  <a:pt x="1109618" y="192876"/>
                  <a:pt x="1112216" y="195467"/>
                </a:cubicBezTo>
                <a:cubicBezTo>
                  <a:pt x="1109618" y="195467"/>
                  <a:pt x="1107020" y="198060"/>
                  <a:pt x="1107020" y="198060"/>
                </a:cubicBezTo>
                <a:cubicBezTo>
                  <a:pt x="1104422" y="200652"/>
                  <a:pt x="1101824" y="205836"/>
                  <a:pt x="1107020" y="208432"/>
                </a:cubicBezTo>
                <a:cubicBezTo>
                  <a:pt x="1112216" y="211023"/>
                  <a:pt x="1117413" y="216207"/>
                  <a:pt x="1127805" y="216207"/>
                </a:cubicBezTo>
                <a:cubicBezTo>
                  <a:pt x="1166777" y="223983"/>
                  <a:pt x="1213544" y="249907"/>
                  <a:pt x="1213544" y="249907"/>
                </a:cubicBezTo>
                <a:cubicBezTo>
                  <a:pt x="1239525" y="262870"/>
                  <a:pt x="1260310" y="278426"/>
                  <a:pt x="1278497" y="293979"/>
                </a:cubicBezTo>
                <a:cubicBezTo>
                  <a:pt x="1288890" y="304350"/>
                  <a:pt x="1299282" y="314719"/>
                  <a:pt x="1309675" y="325089"/>
                </a:cubicBezTo>
                <a:cubicBezTo>
                  <a:pt x="1343451" y="358790"/>
                  <a:pt x="1377226" y="413231"/>
                  <a:pt x="1385021" y="491006"/>
                </a:cubicBezTo>
                <a:cubicBezTo>
                  <a:pt x="1385021" y="467674"/>
                  <a:pt x="1379824" y="431379"/>
                  <a:pt x="1366834" y="392492"/>
                </a:cubicBezTo>
                <a:cubicBezTo>
                  <a:pt x="1361637" y="374344"/>
                  <a:pt x="1351245" y="353605"/>
                  <a:pt x="1338254" y="335458"/>
                </a:cubicBezTo>
                <a:cubicBezTo>
                  <a:pt x="1346049" y="343236"/>
                  <a:pt x="1351245" y="353605"/>
                  <a:pt x="1356441" y="363976"/>
                </a:cubicBezTo>
                <a:cubicBezTo>
                  <a:pt x="1348647" y="343236"/>
                  <a:pt x="1330460" y="301758"/>
                  <a:pt x="1351245" y="286202"/>
                </a:cubicBezTo>
                <a:cubicBezTo>
                  <a:pt x="1366834" y="275834"/>
                  <a:pt x="1379824" y="281018"/>
                  <a:pt x="1387619" y="286202"/>
                </a:cubicBezTo>
                <a:cubicBezTo>
                  <a:pt x="1392815" y="293979"/>
                  <a:pt x="1395413" y="304350"/>
                  <a:pt x="1390217" y="306941"/>
                </a:cubicBezTo>
                <a:cubicBezTo>
                  <a:pt x="1390217" y="306941"/>
                  <a:pt x="1390217" y="299165"/>
                  <a:pt x="1382423" y="293979"/>
                </a:cubicBezTo>
                <a:cubicBezTo>
                  <a:pt x="1374628" y="288794"/>
                  <a:pt x="1351245" y="299165"/>
                  <a:pt x="1356441" y="330274"/>
                </a:cubicBezTo>
                <a:cubicBezTo>
                  <a:pt x="1364236" y="358790"/>
                  <a:pt x="1395413" y="441748"/>
                  <a:pt x="1387619" y="511746"/>
                </a:cubicBezTo>
                <a:cubicBezTo>
                  <a:pt x="1387619" y="514337"/>
                  <a:pt x="1387619" y="516929"/>
                  <a:pt x="1387619" y="519521"/>
                </a:cubicBezTo>
                <a:cubicBezTo>
                  <a:pt x="1387619" y="519521"/>
                  <a:pt x="1387619" y="519521"/>
                  <a:pt x="1382423" y="524706"/>
                </a:cubicBezTo>
                <a:cubicBezTo>
                  <a:pt x="1382423" y="514986"/>
                  <a:pt x="1382423" y="492140"/>
                  <a:pt x="1373654" y="461638"/>
                </a:cubicBezTo>
                <a:lnTo>
                  <a:pt x="1367966" y="446087"/>
                </a:lnTo>
                <a:lnTo>
                  <a:pt x="1366838" y="446087"/>
                </a:lnTo>
                <a:lnTo>
                  <a:pt x="1367763" y="445532"/>
                </a:lnTo>
                <a:lnTo>
                  <a:pt x="1361637" y="428787"/>
                </a:lnTo>
                <a:cubicBezTo>
                  <a:pt x="1356441" y="421008"/>
                  <a:pt x="1351245" y="410640"/>
                  <a:pt x="1343451" y="405456"/>
                </a:cubicBezTo>
                <a:cubicBezTo>
                  <a:pt x="1340852" y="402864"/>
                  <a:pt x="1338254" y="402864"/>
                  <a:pt x="1335656" y="400269"/>
                </a:cubicBezTo>
                <a:cubicBezTo>
                  <a:pt x="1335656" y="400269"/>
                  <a:pt x="1335656" y="400269"/>
                  <a:pt x="1333058" y="397676"/>
                </a:cubicBezTo>
                <a:cubicBezTo>
                  <a:pt x="1335656" y="397676"/>
                  <a:pt x="1338254" y="400269"/>
                  <a:pt x="1338254" y="400269"/>
                </a:cubicBezTo>
                <a:cubicBezTo>
                  <a:pt x="1340852" y="400269"/>
                  <a:pt x="1340852" y="402864"/>
                  <a:pt x="1343451" y="402864"/>
                </a:cubicBezTo>
                <a:cubicBezTo>
                  <a:pt x="1348647" y="408048"/>
                  <a:pt x="1351245" y="410640"/>
                  <a:pt x="1353843" y="415823"/>
                </a:cubicBezTo>
                <a:cubicBezTo>
                  <a:pt x="1346049" y="400269"/>
                  <a:pt x="1338254" y="384716"/>
                  <a:pt x="1325264" y="371752"/>
                </a:cubicBezTo>
                <a:cubicBezTo>
                  <a:pt x="1317469" y="363976"/>
                  <a:pt x="1309675" y="353605"/>
                  <a:pt x="1299282" y="345829"/>
                </a:cubicBezTo>
                <a:cubicBezTo>
                  <a:pt x="1286292" y="335458"/>
                  <a:pt x="1275899" y="327681"/>
                  <a:pt x="1265506" y="325089"/>
                </a:cubicBezTo>
                <a:cubicBezTo>
                  <a:pt x="1265506" y="325089"/>
                  <a:pt x="1262908" y="325089"/>
                  <a:pt x="1260310" y="325089"/>
                </a:cubicBezTo>
                <a:cubicBezTo>
                  <a:pt x="1257712" y="325089"/>
                  <a:pt x="1252516" y="325089"/>
                  <a:pt x="1249918" y="330274"/>
                </a:cubicBezTo>
                <a:cubicBezTo>
                  <a:pt x="1249918" y="330274"/>
                  <a:pt x="1247320" y="330274"/>
                  <a:pt x="1247320" y="332866"/>
                </a:cubicBezTo>
                <a:cubicBezTo>
                  <a:pt x="1244721" y="338053"/>
                  <a:pt x="1247320" y="343236"/>
                  <a:pt x="1252516" y="345829"/>
                </a:cubicBezTo>
                <a:cubicBezTo>
                  <a:pt x="1255114" y="351013"/>
                  <a:pt x="1260310" y="351013"/>
                  <a:pt x="1262908" y="348420"/>
                </a:cubicBezTo>
                <a:lnTo>
                  <a:pt x="1249918" y="348420"/>
                </a:lnTo>
                <a:cubicBezTo>
                  <a:pt x="1244721" y="345829"/>
                  <a:pt x="1242123" y="338053"/>
                  <a:pt x="1244721" y="332866"/>
                </a:cubicBezTo>
                <a:cubicBezTo>
                  <a:pt x="1247320" y="330274"/>
                  <a:pt x="1247320" y="327681"/>
                  <a:pt x="1249918" y="327681"/>
                </a:cubicBezTo>
                <a:cubicBezTo>
                  <a:pt x="1255114" y="319905"/>
                  <a:pt x="1265506" y="322497"/>
                  <a:pt x="1265506" y="322497"/>
                </a:cubicBezTo>
                <a:cubicBezTo>
                  <a:pt x="1273301" y="325089"/>
                  <a:pt x="1283693" y="330274"/>
                  <a:pt x="1294086" y="340645"/>
                </a:cubicBezTo>
                <a:cubicBezTo>
                  <a:pt x="1288890" y="332866"/>
                  <a:pt x="1281095" y="327681"/>
                  <a:pt x="1270703" y="319905"/>
                </a:cubicBezTo>
                <a:cubicBezTo>
                  <a:pt x="1268105" y="317313"/>
                  <a:pt x="1265506" y="317313"/>
                  <a:pt x="1262908" y="314719"/>
                </a:cubicBezTo>
                <a:cubicBezTo>
                  <a:pt x="1242123" y="304350"/>
                  <a:pt x="1218740" y="304350"/>
                  <a:pt x="1197955" y="309534"/>
                </a:cubicBezTo>
                <a:cubicBezTo>
                  <a:pt x="1171974" y="314719"/>
                  <a:pt x="1164179" y="335458"/>
                  <a:pt x="1177170" y="348420"/>
                </a:cubicBezTo>
                <a:cubicBezTo>
                  <a:pt x="1187562" y="361384"/>
                  <a:pt x="1200553" y="351013"/>
                  <a:pt x="1200553" y="351013"/>
                </a:cubicBezTo>
                <a:cubicBezTo>
                  <a:pt x="1197955" y="366568"/>
                  <a:pt x="1174572" y="382124"/>
                  <a:pt x="1156385" y="361384"/>
                </a:cubicBezTo>
                <a:cubicBezTo>
                  <a:pt x="1138198" y="338053"/>
                  <a:pt x="1151189" y="309534"/>
                  <a:pt x="1192759" y="299165"/>
                </a:cubicBezTo>
                <a:cubicBezTo>
                  <a:pt x="1208347" y="293979"/>
                  <a:pt x="1223936" y="296574"/>
                  <a:pt x="1239525" y="301758"/>
                </a:cubicBezTo>
                <a:cubicBezTo>
                  <a:pt x="1197955" y="283610"/>
                  <a:pt x="1153787" y="281018"/>
                  <a:pt x="1112216" y="293979"/>
                </a:cubicBezTo>
                <a:cubicBezTo>
                  <a:pt x="1099226" y="299165"/>
                  <a:pt x="1086235" y="306941"/>
                  <a:pt x="1075843" y="317313"/>
                </a:cubicBezTo>
                <a:cubicBezTo>
                  <a:pt x="1073244" y="319905"/>
                  <a:pt x="1070646" y="325089"/>
                  <a:pt x="1068048" y="330274"/>
                </a:cubicBezTo>
                <a:cubicBezTo>
                  <a:pt x="1068048" y="330274"/>
                  <a:pt x="1065450" y="330274"/>
                  <a:pt x="1065450" y="332866"/>
                </a:cubicBezTo>
                <a:cubicBezTo>
                  <a:pt x="1065450" y="335458"/>
                  <a:pt x="1065450" y="338053"/>
                  <a:pt x="1068048" y="340645"/>
                </a:cubicBezTo>
                <a:cubicBezTo>
                  <a:pt x="1073244" y="343236"/>
                  <a:pt x="1075843" y="343236"/>
                  <a:pt x="1078441" y="340645"/>
                </a:cubicBezTo>
                <a:cubicBezTo>
                  <a:pt x="1075843" y="343236"/>
                  <a:pt x="1073244" y="345829"/>
                  <a:pt x="1068048" y="343236"/>
                </a:cubicBezTo>
                <a:cubicBezTo>
                  <a:pt x="1068048" y="343236"/>
                  <a:pt x="1065450" y="343236"/>
                  <a:pt x="1065450" y="343236"/>
                </a:cubicBezTo>
                <a:cubicBezTo>
                  <a:pt x="1060254" y="335458"/>
                  <a:pt x="1065450" y="327681"/>
                  <a:pt x="1065450" y="327681"/>
                </a:cubicBezTo>
                <a:cubicBezTo>
                  <a:pt x="1068048" y="322497"/>
                  <a:pt x="1070646" y="319905"/>
                  <a:pt x="1075843" y="314719"/>
                </a:cubicBezTo>
                <a:cubicBezTo>
                  <a:pt x="1081039" y="309534"/>
                  <a:pt x="1088833" y="304350"/>
                  <a:pt x="1096628" y="299165"/>
                </a:cubicBezTo>
                <a:cubicBezTo>
                  <a:pt x="1083637" y="304350"/>
                  <a:pt x="1073244" y="309534"/>
                  <a:pt x="1062852" y="314719"/>
                </a:cubicBezTo>
                <a:cubicBezTo>
                  <a:pt x="1055058" y="319905"/>
                  <a:pt x="1047263" y="327681"/>
                  <a:pt x="1039469" y="335458"/>
                </a:cubicBezTo>
                <a:cubicBezTo>
                  <a:pt x="1029076" y="348420"/>
                  <a:pt x="1018684" y="363976"/>
                  <a:pt x="1013487" y="382124"/>
                </a:cubicBezTo>
                <a:cubicBezTo>
                  <a:pt x="1012188" y="393790"/>
                  <a:pt x="1012838" y="402863"/>
                  <a:pt x="1014786" y="409992"/>
                </a:cubicBezTo>
                <a:lnTo>
                  <a:pt x="1018116" y="415924"/>
                </a:lnTo>
                <a:lnTo>
                  <a:pt x="1041078" y="415924"/>
                </a:lnTo>
                <a:lnTo>
                  <a:pt x="1055091" y="415924"/>
                </a:lnTo>
                <a:lnTo>
                  <a:pt x="1055058" y="415823"/>
                </a:lnTo>
                <a:cubicBezTo>
                  <a:pt x="1057656" y="413231"/>
                  <a:pt x="1060254" y="413231"/>
                  <a:pt x="1062852" y="413231"/>
                </a:cubicBezTo>
                <a:cubicBezTo>
                  <a:pt x="1062852" y="413231"/>
                  <a:pt x="1065450" y="413231"/>
                  <a:pt x="1065450" y="415823"/>
                </a:cubicBezTo>
                <a:cubicBezTo>
                  <a:pt x="1065450" y="415823"/>
                  <a:pt x="1062852" y="415823"/>
                  <a:pt x="1060254" y="415823"/>
                </a:cubicBezTo>
                <a:cubicBezTo>
                  <a:pt x="1060254" y="415823"/>
                  <a:pt x="1057656" y="415823"/>
                  <a:pt x="1057656" y="415823"/>
                </a:cubicBezTo>
                <a:lnTo>
                  <a:pt x="1057656" y="415924"/>
                </a:lnTo>
                <a:lnTo>
                  <a:pt x="1065450" y="415924"/>
                </a:lnTo>
                <a:lnTo>
                  <a:pt x="1065450" y="415823"/>
                </a:lnTo>
                <a:lnTo>
                  <a:pt x="1065517" y="415924"/>
                </a:lnTo>
                <a:lnTo>
                  <a:pt x="1104407" y="415924"/>
                </a:lnTo>
                <a:cubicBezTo>
                  <a:pt x="1154513" y="415924"/>
                  <a:pt x="1221321" y="415924"/>
                  <a:pt x="1310398" y="415924"/>
                </a:cubicBezTo>
                <a:cubicBezTo>
                  <a:pt x="1312999" y="418305"/>
                  <a:pt x="1318200" y="423068"/>
                  <a:pt x="1320801" y="425449"/>
                </a:cubicBezTo>
                <a:cubicBezTo>
                  <a:pt x="1320801" y="425449"/>
                  <a:pt x="1320801" y="425449"/>
                  <a:pt x="1168289" y="425449"/>
                </a:cubicBezTo>
                <a:lnTo>
                  <a:pt x="1149109" y="425449"/>
                </a:lnTo>
                <a:lnTo>
                  <a:pt x="1165453" y="438149"/>
                </a:lnTo>
                <a:lnTo>
                  <a:pt x="1208662" y="438149"/>
                </a:lnTo>
                <a:cubicBezTo>
                  <a:pt x="1243979" y="438149"/>
                  <a:pt x="1284340" y="438149"/>
                  <a:pt x="1330467" y="438149"/>
                </a:cubicBezTo>
                <a:cubicBezTo>
                  <a:pt x="1333066" y="443864"/>
                  <a:pt x="1335665" y="446722"/>
                  <a:pt x="1338263" y="452437"/>
                </a:cubicBezTo>
                <a:cubicBezTo>
                  <a:pt x="1338263" y="452437"/>
                  <a:pt x="1338263" y="452437"/>
                  <a:pt x="1178198" y="452437"/>
                </a:cubicBezTo>
                <a:lnTo>
                  <a:pt x="1175907" y="452437"/>
                </a:lnTo>
                <a:lnTo>
                  <a:pt x="1182216" y="465137"/>
                </a:lnTo>
                <a:lnTo>
                  <a:pt x="1217150" y="465137"/>
                </a:lnTo>
                <a:cubicBezTo>
                  <a:pt x="1254441" y="465137"/>
                  <a:pt x="1297060" y="465137"/>
                  <a:pt x="1345768" y="465137"/>
                </a:cubicBezTo>
                <a:cubicBezTo>
                  <a:pt x="1348366" y="467677"/>
                  <a:pt x="1350963" y="472757"/>
                  <a:pt x="1350963" y="477837"/>
                </a:cubicBezTo>
                <a:cubicBezTo>
                  <a:pt x="1350963" y="477837"/>
                  <a:pt x="1350963" y="477837"/>
                  <a:pt x="1253295" y="477837"/>
                </a:cubicBezTo>
                <a:lnTo>
                  <a:pt x="1183473" y="477837"/>
                </a:lnTo>
                <a:lnTo>
                  <a:pt x="1183987" y="487250"/>
                </a:lnTo>
                <a:cubicBezTo>
                  <a:pt x="1181068" y="508895"/>
                  <a:pt x="1165072" y="532443"/>
                  <a:pt x="1127805" y="553223"/>
                </a:cubicBezTo>
                <a:cubicBezTo>
                  <a:pt x="1039469" y="602479"/>
                  <a:pt x="943338" y="519521"/>
                  <a:pt x="938141" y="439155"/>
                </a:cubicBezTo>
                <a:cubicBezTo>
                  <a:pt x="938141" y="400269"/>
                  <a:pt x="953730" y="363976"/>
                  <a:pt x="982310" y="327681"/>
                </a:cubicBezTo>
                <a:cubicBezTo>
                  <a:pt x="1016085" y="283610"/>
                  <a:pt x="1075843" y="249907"/>
                  <a:pt x="1161581" y="255094"/>
                </a:cubicBezTo>
                <a:cubicBezTo>
                  <a:pt x="1148590" y="255094"/>
                  <a:pt x="1138198" y="252503"/>
                  <a:pt x="1125207" y="252503"/>
                </a:cubicBezTo>
                <a:cubicBezTo>
                  <a:pt x="1086235" y="252503"/>
                  <a:pt x="1039469" y="270647"/>
                  <a:pt x="997899" y="299165"/>
                </a:cubicBezTo>
                <a:cubicBezTo>
                  <a:pt x="977113" y="312126"/>
                  <a:pt x="958927" y="330274"/>
                  <a:pt x="940740" y="351013"/>
                </a:cubicBezTo>
                <a:cubicBezTo>
                  <a:pt x="929048" y="366568"/>
                  <a:pt x="916707" y="387308"/>
                  <a:pt x="907289" y="411613"/>
                </a:cubicBezTo>
                <a:lnTo>
                  <a:pt x="897703" y="444092"/>
                </a:lnTo>
                <a:lnTo>
                  <a:pt x="902417" y="420684"/>
                </a:lnTo>
                <a:cubicBezTo>
                  <a:pt x="909562" y="400269"/>
                  <a:pt x="918655" y="382124"/>
                  <a:pt x="927749" y="366568"/>
                </a:cubicBezTo>
                <a:cubicBezTo>
                  <a:pt x="922553" y="374344"/>
                  <a:pt x="917356" y="379530"/>
                  <a:pt x="914758" y="384716"/>
                </a:cubicBezTo>
                <a:cubicBezTo>
                  <a:pt x="896571" y="413231"/>
                  <a:pt x="878384" y="457302"/>
                  <a:pt x="873188" y="506559"/>
                </a:cubicBezTo>
                <a:cubicBezTo>
                  <a:pt x="867992" y="558409"/>
                  <a:pt x="880982" y="605072"/>
                  <a:pt x="891375" y="636180"/>
                </a:cubicBezTo>
                <a:cubicBezTo>
                  <a:pt x="901768" y="654328"/>
                  <a:pt x="909562" y="669883"/>
                  <a:pt x="919954" y="680252"/>
                </a:cubicBezTo>
                <a:cubicBezTo>
                  <a:pt x="927749" y="685439"/>
                  <a:pt x="917356" y="700991"/>
                  <a:pt x="904366" y="675066"/>
                </a:cubicBezTo>
                <a:cubicBezTo>
                  <a:pt x="896571" y="659512"/>
                  <a:pt x="891375" y="641367"/>
                  <a:pt x="886179" y="628403"/>
                </a:cubicBezTo>
                <a:cubicBezTo>
                  <a:pt x="873188" y="597296"/>
                  <a:pt x="862796" y="553223"/>
                  <a:pt x="867992" y="506559"/>
                </a:cubicBezTo>
                <a:cubicBezTo>
                  <a:pt x="870590" y="467674"/>
                  <a:pt x="880982" y="436563"/>
                  <a:pt x="896571" y="410640"/>
                </a:cubicBezTo>
                <a:cubicBezTo>
                  <a:pt x="893973" y="413231"/>
                  <a:pt x="891375" y="415823"/>
                  <a:pt x="888777" y="421008"/>
                </a:cubicBezTo>
                <a:cubicBezTo>
                  <a:pt x="886179" y="423601"/>
                  <a:pt x="880982" y="428787"/>
                  <a:pt x="878384" y="433971"/>
                </a:cubicBezTo>
                <a:cubicBezTo>
                  <a:pt x="829020" y="514337"/>
                  <a:pt x="782253" y="602479"/>
                  <a:pt x="766665" y="654328"/>
                </a:cubicBezTo>
                <a:cubicBezTo>
                  <a:pt x="756272" y="682847"/>
                  <a:pt x="764066" y="700991"/>
                  <a:pt x="774459" y="708770"/>
                </a:cubicBezTo>
                <a:cubicBezTo>
                  <a:pt x="779655" y="713954"/>
                  <a:pt x="787450" y="716546"/>
                  <a:pt x="792646" y="716546"/>
                </a:cubicBezTo>
                <a:cubicBezTo>
                  <a:pt x="784851" y="719138"/>
                  <a:pt x="777057" y="716546"/>
                  <a:pt x="771861" y="711362"/>
                </a:cubicBezTo>
                <a:cubicBezTo>
                  <a:pt x="761468" y="700991"/>
                  <a:pt x="753674" y="682847"/>
                  <a:pt x="764066" y="651735"/>
                </a:cubicBezTo>
                <a:cubicBezTo>
                  <a:pt x="779655" y="610256"/>
                  <a:pt x="813431" y="537669"/>
                  <a:pt x="855001" y="467674"/>
                </a:cubicBezTo>
                <a:cubicBezTo>
                  <a:pt x="834216" y="498782"/>
                  <a:pt x="816029" y="529891"/>
                  <a:pt x="795244" y="555817"/>
                </a:cubicBezTo>
                <a:cubicBezTo>
                  <a:pt x="787450" y="568777"/>
                  <a:pt x="779655" y="579149"/>
                  <a:pt x="769263" y="592109"/>
                </a:cubicBezTo>
                <a:cubicBezTo>
                  <a:pt x="764066" y="602479"/>
                  <a:pt x="751076" y="623220"/>
                  <a:pt x="730291" y="643959"/>
                </a:cubicBezTo>
                <a:cubicBezTo>
                  <a:pt x="740683" y="630996"/>
                  <a:pt x="751076" y="618036"/>
                  <a:pt x="758870" y="605072"/>
                </a:cubicBezTo>
                <a:cubicBezTo>
                  <a:pt x="740683" y="625812"/>
                  <a:pt x="722496" y="643959"/>
                  <a:pt x="699113" y="651735"/>
                </a:cubicBezTo>
                <a:cubicBezTo>
                  <a:pt x="678328" y="656919"/>
                  <a:pt x="660141" y="651735"/>
                  <a:pt x="649748" y="638773"/>
                </a:cubicBezTo>
                <a:cubicBezTo>
                  <a:pt x="660141" y="649143"/>
                  <a:pt x="680926" y="654328"/>
                  <a:pt x="699113" y="649143"/>
                </a:cubicBezTo>
                <a:cubicBezTo>
                  <a:pt x="735487" y="633588"/>
                  <a:pt x="761468" y="594702"/>
                  <a:pt x="790048" y="553223"/>
                </a:cubicBezTo>
                <a:cubicBezTo>
                  <a:pt x="779655" y="563592"/>
                  <a:pt x="769263" y="571370"/>
                  <a:pt x="756272" y="576558"/>
                </a:cubicBezTo>
                <a:cubicBezTo>
                  <a:pt x="769263" y="568777"/>
                  <a:pt x="782253" y="558409"/>
                  <a:pt x="792646" y="548038"/>
                </a:cubicBezTo>
                <a:cubicBezTo>
                  <a:pt x="792646" y="545445"/>
                  <a:pt x="795244" y="545445"/>
                  <a:pt x="795244" y="542853"/>
                </a:cubicBezTo>
                <a:cubicBezTo>
                  <a:pt x="808235" y="527298"/>
                  <a:pt x="818627" y="511746"/>
                  <a:pt x="829020" y="493598"/>
                </a:cubicBezTo>
                <a:cubicBezTo>
                  <a:pt x="823823" y="498782"/>
                  <a:pt x="816029" y="503967"/>
                  <a:pt x="810833" y="506559"/>
                </a:cubicBezTo>
                <a:cubicBezTo>
                  <a:pt x="810833" y="506559"/>
                  <a:pt x="805637" y="506559"/>
                  <a:pt x="800440" y="503967"/>
                </a:cubicBezTo>
                <a:cubicBezTo>
                  <a:pt x="800440" y="503967"/>
                  <a:pt x="800440" y="503967"/>
                  <a:pt x="797842" y="501374"/>
                </a:cubicBezTo>
                <a:cubicBezTo>
                  <a:pt x="797842" y="498782"/>
                  <a:pt x="797842" y="496190"/>
                  <a:pt x="800440" y="493598"/>
                </a:cubicBezTo>
                <a:cubicBezTo>
                  <a:pt x="800440" y="496190"/>
                  <a:pt x="800440" y="498782"/>
                  <a:pt x="800440" y="501374"/>
                </a:cubicBezTo>
                <a:cubicBezTo>
                  <a:pt x="800440" y="501374"/>
                  <a:pt x="800440" y="501374"/>
                  <a:pt x="803038" y="503967"/>
                </a:cubicBezTo>
                <a:cubicBezTo>
                  <a:pt x="803038" y="503967"/>
                  <a:pt x="805637" y="503967"/>
                  <a:pt x="805637" y="503967"/>
                </a:cubicBezTo>
                <a:cubicBezTo>
                  <a:pt x="808235" y="503967"/>
                  <a:pt x="808235" y="503967"/>
                  <a:pt x="808235" y="503967"/>
                </a:cubicBezTo>
                <a:cubicBezTo>
                  <a:pt x="816029" y="501374"/>
                  <a:pt x="823823" y="496190"/>
                  <a:pt x="831618" y="488412"/>
                </a:cubicBezTo>
                <a:cubicBezTo>
                  <a:pt x="831618" y="485819"/>
                  <a:pt x="834216" y="485819"/>
                  <a:pt x="836814" y="483227"/>
                </a:cubicBezTo>
                <a:lnTo>
                  <a:pt x="861151" y="446087"/>
                </a:lnTo>
                <a:lnTo>
                  <a:pt x="861087" y="446087"/>
                </a:lnTo>
                <a:cubicBezTo>
                  <a:pt x="860425" y="446087"/>
                  <a:pt x="860425" y="446087"/>
                  <a:pt x="860425" y="446087"/>
                </a:cubicBezTo>
                <a:cubicBezTo>
                  <a:pt x="860425" y="444499"/>
                  <a:pt x="860425" y="444499"/>
                  <a:pt x="860425" y="444499"/>
                </a:cubicBezTo>
                <a:lnTo>
                  <a:pt x="862192" y="444499"/>
                </a:lnTo>
                <a:lnTo>
                  <a:pt x="880982" y="415823"/>
                </a:lnTo>
                <a:cubicBezTo>
                  <a:pt x="914758" y="369161"/>
                  <a:pt x="951132" y="322497"/>
                  <a:pt x="995300" y="293979"/>
                </a:cubicBezTo>
                <a:cubicBezTo>
                  <a:pt x="1021282" y="275834"/>
                  <a:pt x="1049861" y="262870"/>
                  <a:pt x="1075843" y="255094"/>
                </a:cubicBezTo>
                <a:cubicBezTo>
                  <a:pt x="1070646" y="257687"/>
                  <a:pt x="1062852" y="257687"/>
                  <a:pt x="1055058" y="260278"/>
                </a:cubicBezTo>
                <a:cubicBezTo>
                  <a:pt x="1039469" y="265462"/>
                  <a:pt x="1023880" y="265462"/>
                  <a:pt x="1013487" y="265462"/>
                </a:cubicBezTo>
                <a:cubicBezTo>
                  <a:pt x="982310" y="278426"/>
                  <a:pt x="951132" y="296574"/>
                  <a:pt x="919954" y="314719"/>
                </a:cubicBezTo>
                <a:cubicBezTo>
                  <a:pt x="906964" y="322497"/>
                  <a:pt x="893973" y="327681"/>
                  <a:pt x="880982" y="335458"/>
                </a:cubicBezTo>
                <a:cubicBezTo>
                  <a:pt x="855001" y="358790"/>
                  <a:pt x="870590" y="379530"/>
                  <a:pt x="886179" y="374344"/>
                </a:cubicBezTo>
                <a:cubicBezTo>
                  <a:pt x="904366" y="366568"/>
                  <a:pt x="888777" y="345829"/>
                  <a:pt x="888777" y="345829"/>
                </a:cubicBezTo>
                <a:cubicBezTo>
                  <a:pt x="904366" y="348420"/>
                  <a:pt x="906964" y="363976"/>
                  <a:pt x="906964" y="363976"/>
                </a:cubicBezTo>
                <a:cubicBezTo>
                  <a:pt x="909562" y="384716"/>
                  <a:pt x="873188" y="400269"/>
                  <a:pt x="862796" y="376937"/>
                </a:cubicBezTo>
                <a:cubicBezTo>
                  <a:pt x="852403" y="361384"/>
                  <a:pt x="865394" y="345829"/>
                  <a:pt x="873188" y="340645"/>
                </a:cubicBezTo>
                <a:cubicBezTo>
                  <a:pt x="867992" y="343236"/>
                  <a:pt x="865394" y="343236"/>
                  <a:pt x="860197" y="345829"/>
                </a:cubicBezTo>
                <a:cubicBezTo>
                  <a:pt x="860197" y="348420"/>
                  <a:pt x="860197" y="348420"/>
                  <a:pt x="857599" y="348420"/>
                </a:cubicBezTo>
                <a:cubicBezTo>
                  <a:pt x="852403" y="356197"/>
                  <a:pt x="844609" y="366568"/>
                  <a:pt x="839412" y="376937"/>
                </a:cubicBezTo>
                <a:cubicBezTo>
                  <a:pt x="829020" y="397676"/>
                  <a:pt x="831618" y="410640"/>
                  <a:pt x="836814" y="413231"/>
                </a:cubicBezTo>
                <a:cubicBezTo>
                  <a:pt x="839412" y="415823"/>
                  <a:pt x="842010" y="415823"/>
                  <a:pt x="844609" y="415823"/>
                </a:cubicBezTo>
                <a:cubicBezTo>
                  <a:pt x="847207" y="415823"/>
                  <a:pt x="849805" y="415823"/>
                  <a:pt x="849805" y="415823"/>
                </a:cubicBezTo>
                <a:cubicBezTo>
                  <a:pt x="852403" y="415823"/>
                  <a:pt x="852403" y="415823"/>
                  <a:pt x="852403" y="413231"/>
                </a:cubicBezTo>
                <a:lnTo>
                  <a:pt x="852403" y="415823"/>
                </a:lnTo>
                <a:cubicBezTo>
                  <a:pt x="849805" y="421008"/>
                  <a:pt x="842010" y="421008"/>
                  <a:pt x="836814" y="415823"/>
                </a:cubicBezTo>
                <a:cubicBezTo>
                  <a:pt x="829020" y="410640"/>
                  <a:pt x="826422" y="397676"/>
                  <a:pt x="836814" y="374344"/>
                </a:cubicBezTo>
                <a:cubicBezTo>
                  <a:pt x="842010" y="363976"/>
                  <a:pt x="849805" y="356197"/>
                  <a:pt x="855001" y="348420"/>
                </a:cubicBezTo>
                <a:cubicBezTo>
                  <a:pt x="821225" y="366568"/>
                  <a:pt x="790048" y="382124"/>
                  <a:pt x="756272" y="395084"/>
                </a:cubicBezTo>
                <a:cubicBezTo>
                  <a:pt x="753674" y="397676"/>
                  <a:pt x="753674" y="397676"/>
                  <a:pt x="751076" y="397676"/>
                </a:cubicBezTo>
                <a:cubicBezTo>
                  <a:pt x="745879" y="400269"/>
                  <a:pt x="740683" y="402864"/>
                  <a:pt x="735487" y="405456"/>
                </a:cubicBezTo>
                <a:cubicBezTo>
                  <a:pt x="717300" y="415823"/>
                  <a:pt x="693917" y="426195"/>
                  <a:pt x="680926" y="439155"/>
                </a:cubicBezTo>
                <a:cubicBezTo>
                  <a:pt x="675730" y="441748"/>
                  <a:pt x="673132" y="446935"/>
                  <a:pt x="670534" y="449526"/>
                </a:cubicBezTo>
                <a:cubicBezTo>
                  <a:pt x="665337" y="454711"/>
                  <a:pt x="662739" y="459895"/>
                  <a:pt x="662739" y="462487"/>
                </a:cubicBezTo>
                <a:cubicBezTo>
                  <a:pt x="660141" y="465080"/>
                  <a:pt x="662739" y="467674"/>
                  <a:pt x="662739" y="467674"/>
                </a:cubicBezTo>
                <a:cubicBezTo>
                  <a:pt x="662739" y="467674"/>
                  <a:pt x="665337" y="467674"/>
                  <a:pt x="665337" y="470266"/>
                </a:cubicBezTo>
                <a:cubicBezTo>
                  <a:pt x="665337" y="470266"/>
                  <a:pt x="662739" y="470266"/>
                  <a:pt x="662739" y="470266"/>
                </a:cubicBezTo>
                <a:cubicBezTo>
                  <a:pt x="660141" y="467674"/>
                  <a:pt x="657543" y="465080"/>
                  <a:pt x="660141" y="462487"/>
                </a:cubicBezTo>
                <a:cubicBezTo>
                  <a:pt x="660141" y="457302"/>
                  <a:pt x="662739" y="454711"/>
                  <a:pt x="667935" y="446935"/>
                </a:cubicBezTo>
                <a:cubicBezTo>
                  <a:pt x="670534" y="444340"/>
                  <a:pt x="675730" y="441748"/>
                  <a:pt x="678328" y="436563"/>
                </a:cubicBezTo>
                <a:cubicBezTo>
                  <a:pt x="693917" y="426195"/>
                  <a:pt x="712104" y="415823"/>
                  <a:pt x="730291" y="405456"/>
                </a:cubicBezTo>
                <a:cubicBezTo>
                  <a:pt x="688720" y="421008"/>
                  <a:pt x="647150" y="431379"/>
                  <a:pt x="613375" y="436563"/>
                </a:cubicBezTo>
                <a:cubicBezTo>
                  <a:pt x="600384" y="436563"/>
                  <a:pt x="589991" y="439155"/>
                  <a:pt x="579599" y="439155"/>
                </a:cubicBezTo>
                <a:cubicBezTo>
                  <a:pt x="561412" y="441748"/>
                  <a:pt x="545823" y="444340"/>
                  <a:pt x="532832" y="444340"/>
                </a:cubicBezTo>
                <a:lnTo>
                  <a:pt x="528638" y="445038"/>
                </a:lnTo>
                <a:lnTo>
                  <a:pt x="528638" y="446087"/>
                </a:lnTo>
                <a:cubicBezTo>
                  <a:pt x="523346" y="446087"/>
                  <a:pt x="523346" y="446087"/>
                  <a:pt x="523346" y="446087"/>
                </a:cubicBezTo>
                <a:lnTo>
                  <a:pt x="522332" y="446087"/>
                </a:lnTo>
                <a:lnTo>
                  <a:pt x="513347" y="447582"/>
                </a:lnTo>
                <a:cubicBezTo>
                  <a:pt x="508150" y="449526"/>
                  <a:pt x="504253" y="452119"/>
                  <a:pt x="501655" y="454711"/>
                </a:cubicBezTo>
                <a:cubicBezTo>
                  <a:pt x="496458" y="459895"/>
                  <a:pt x="496458" y="467674"/>
                  <a:pt x="501655" y="472859"/>
                </a:cubicBezTo>
                <a:cubicBezTo>
                  <a:pt x="501655" y="472859"/>
                  <a:pt x="504253" y="472859"/>
                  <a:pt x="506851" y="475450"/>
                </a:cubicBezTo>
                <a:lnTo>
                  <a:pt x="504253" y="475450"/>
                </a:lnTo>
                <a:cubicBezTo>
                  <a:pt x="504253" y="475450"/>
                  <a:pt x="501655" y="475450"/>
                  <a:pt x="501655" y="475450"/>
                </a:cubicBezTo>
                <a:cubicBezTo>
                  <a:pt x="501655" y="475450"/>
                  <a:pt x="499057" y="472859"/>
                  <a:pt x="499057" y="472859"/>
                </a:cubicBezTo>
                <a:cubicBezTo>
                  <a:pt x="493860" y="467674"/>
                  <a:pt x="493860" y="459895"/>
                  <a:pt x="501655" y="452118"/>
                </a:cubicBezTo>
                <a:cubicBezTo>
                  <a:pt x="506851" y="446935"/>
                  <a:pt x="517244" y="441748"/>
                  <a:pt x="532832" y="441748"/>
                </a:cubicBezTo>
                <a:cubicBezTo>
                  <a:pt x="535430" y="441748"/>
                  <a:pt x="535430" y="441748"/>
                  <a:pt x="538029" y="441748"/>
                </a:cubicBezTo>
                <a:cubicBezTo>
                  <a:pt x="506851" y="441748"/>
                  <a:pt x="475673" y="433971"/>
                  <a:pt x="473075" y="431379"/>
                </a:cubicBezTo>
                <a:cubicBezTo>
                  <a:pt x="473075" y="426195"/>
                  <a:pt x="478272" y="423601"/>
                  <a:pt x="504253" y="433971"/>
                </a:cubicBezTo>
                <a:cubicBezTo>
                  <a:pt x="512047" y="436563"/>
                  <a:pt x="522440" y="436563"/>
                  <a:pt x="530234" y="439155"/>
                </a:cubicBezTo>
                <a:cubicBezTo>
                  <a:pt x="553617" y="439155"/>
                  <a:pt x="579599" y="436563"/>
                  <a:pt x="613375" y="431379"/>
                </a:cubicBezTo>
                <a:cubicBezTo>
                  <a:pt x="615973" y="431379"/>
                  <a:pt x="621169" y="428787"/>
                  <a:pt x="626365" y="428787"/>
                </a:cubicBezTo>
                <a:cubicBezTo>
                  <a:pt x="605580" y="428787"/>
                  <a:pt x="592589" y="426195"/>
                  <a:pt x="582197" y="421008"/>
                </a:cubicBezTo>
                <a:cubicBezTo>
                  <a:pt x="582197" y="421008"/>
                  <a:pt x="579599" y="418416"/>
                  <a:pt x="577001" y="418416"/>
                </a:cubicBezTo>
                <a:cubicBezTo>
                  <a:pt x="571804" y="410640"/>
                  <a:pt x="571804" y="405456"/>
                  <a:pt x="574403" y="400269"/>
                </a:cubicBezTo>
                <a:cubicBezTo>
                  <a:pt x="577001" y="400269"/>
                  <a:pt x="577001" y="397676"/>
                  <a:pt x="579599" y="397676"/>
                </a:cubicBezTo>
                <a:cubicBezTo>
                  <a:pt x="582197" y="397676"/>
                  <a:pt x="584795" y="397676"/>
                  <a:pt x="587393" y="400269"/>
                </a:cubicBezTo>
                <a:cubicBezTo>
                  <a:pt x="589991" y="402864"/>
                  <a:pt x="589991" y="405456"/>
                  <a:pt x="587393" y="408048"/>
                </a:cubicBezTo>
                <a:cubicBezTo>
                  <a:pt x="587393" y="405456"/>
                  <a:pt x="587393" y="402864"/>
                  <a:pt x="584795" y="402864"/>
                </a:cubicBezTo>
                <a:cubicBezTo>
                  <a:pt x="584795" y="400269"/>
                  <a:pt x="582197" y="400269"/>
                  <a:pt x="579599" y="400269"/>
                </a:cubicBezTo>
                <a:cubicBezTo>
                  <a:pt x="577001" y="400269"/>
                  <a:pt x="577001" y="400269"/>
                  <a:pt x="577001" y="402864"/>
                </a:cubicBezTo>
                <a:cubicBezTo>
                  <a:pt x="574403" y="405456"/>
                  <a:pt x="571804" y="410640"/>
                  <a:pt x="579599" y="415823"/>
                </a:cubicBezTo>
                <a:cubicBezTo>
                  <a:pt x="579599" y="418416"/>
                  <a:pt x="582197" y="418416"/>
                  <a:pt x="584795" y="418416"/>
                </a:cubicBezTo>
                <a:cubicBezTo>
                  <a:pt x="595188" y="423601"/>
                  <a:pt x="613375" y="428787"/>
                  <a:pt x="641954" y="426195"/>
                </a:cubicBezTo>
                <a:cubicBezTo>
                  <a:pt x="675730" y="418416"/>
                  <a:pt x="714702" y="405456"/>
                  <a:pt x="753674" y="389900"/>
                </a:cubicBezTo>
                <a:cubicBezTo>
                  <a:pt x="761468" y="387308"/>
                  <a:pt x="766665" y="384716"/>
                  <a:pt x="771861" y="382124"/>
                </a:cubicBezTo>
                <a:cubicBezTo>
                  <a:pt x="691319" y="413231"/>
                  <a:pt x="652347" y="405456"/>
                  <a:pt x="636758" y="392492"/>
                </a:cubicBezTo>
                <a:cubicBezTo>
                  <a:pt x="636758" y="389900"/>
                  <a:pt x="634160" y="389900"/>
                  <a:pt x="631561" y="387308"/>
                </a:cubicBezTo>
                <a:cubicBezTo>
                  <a:pt x="623767" y="376937"/>
                  <a:pt x="626365" y="369161"/>
                  <a:pt x="628963" y="363976"/>
                </a:cubicBezTo>
                <a:lnTo>
                  <a:pt x="639356" y="363976"/>
                </a:lnTo>
                <a:cubicBezTo>
                  <a:pt x="636758" y="363976"/>
                  <a:pt x="634160" y="363976"/>
                  <a:pt x="631561" y="366568"/>
                </a:cubicBezTo>
                <a:cubicBezTo>
                  <a:pt x="628963" y="369161"/>
                  <a:pt x="626365" y="376937"/>
                  <a:pt x="634160" y="387308"/>
                </a:cubicBezTo>
                <a:cubicBezTo>
                  <a:pt x="636758" y="387308"/>
                  <a:pt x="636758" y="389900"/>
                  <a:pt x="639356" y="389900"/>
                </a:cubicBezTo>
                <a:cubicBezTo>
                  <a:pt x="654945" y="405456"/>
                  <a:pt x="701711" y="413231"/>
                  <a:pt x="810833" y="363976"/>
                </a:cubicBezTo>
                <a:cubicBezTo>
                  <a:pt x="831618" y="353605"/>
                  <a:pt x="852403" y="343236"/>
                  <a:pt x="873188" y="330274"/>
                </a:cubicBezTo>
                <a:cubicBezTo>
                  <a:pt x="867992" y="332866"/>
                  <a:pt x="865394" y="332866"/>
                  <a:pt x="860197" y="335458"/>
                </a:cubicBezTo>
                <a:cubicBezTo>
                  <a:pt x="838113" y="341939"/>
                  <a:pt x="814081" y="346476"/>
                  <a:pt x="791347" y="345828"/>
                </a:cubicBezTo>
                <a:lnTo>
                  <a:pt x="766067" y="337241"/>
                </a:lnTo>
                <a:lnTo>
                  <a:pt x="791672" y="340967"/>
                </a:lnTo>
                <a:cubicBezTo>
                  <a:pt x="813431" y="341292"/>
                  <a:pt x="836814" y="336755"/>
                  <a:pt x="857599" y="330274"/>
                </a:cubicBezTo>
                <a:cubicBezTo>
                  <a:pt x="896571" y="317313"/>
                  <a:pt x="930347" y="296574"/>
                  <a:pt x="964123" y="281018"/>
                </a:cubicBezTo>
                <a:cubicBezTo>
                  <a:pt x="977113" y="273242"/>
                  <a:pt x="987506" y="268055"/>
                  <a:pt x="1000497" y="262870"/>
                </a:cubicBezTo>
                <a:cubicBezTo>
                  <a:pt x="995300" y="260278"/>
                  <a:pt x="992702" y="260278"/>
                  <a:pt x="990104" y="257687"/>
                </a:cubicBezTo>
                <a:cubicBezTo>
                  <a:pt x="979712" y="260278"/>
                  <a:pt x="969319" y="262870"/>
                  <a:pt x="956328" y="262870"/>
                </a:cubicBezTo>
                <a:cubicBezTo>
                  <a:pt x="938141" y="265462"/>
                  <a:pt x="919954" y="262870"/>
                  <a:pt x="904366" y="255094"/>
                </a:cubicBezTo>
                <a:cubicBezTo>
                  <a:pt x="886179" y="247315"/>
                  <a:pt x="875786" y="234355"/>
                  <a:pt x="870590" y="221391"/>
                </a:cubicBezTo>
                <a:cubicBezTo>
                  <a:pt x="865394" y="205836"/>
                  <a:pt x="862796" y="190283"/>
                  <a:pt x="870590" y="177320"/>
                </a:cubicBezTo>
                <a:cubicBezTo>
                  <a:pt x="875786" y="172136"/>
                  <a:pt x="880982" y="166952"/>
                  <a:pt x="888777" y="164358"/>
                </a:cubicBezTo>
                <a:cubicBezTo>
                  <a:pt x="893973" y="161765"/>
                  <a:pt x="899169" y="159173"/>
                  <a:pt x="906964" y="159173"/>
                </a:cubicBezTo>
                <a:cubicBezTo>
                  <a:pt x="932945" y="159173"/>
                  <a:pt x="953730" y="182505"/>
                  <a:pt x="938141" y="203244"/>
                </a:cubicBezTo>
                <a:cubicBezTo>
                  <a:pt x="919954" y="221391"/>
                  <a:pt x="909562" y="213615"/>
                  <a:pt x="909562" y="213615"/>
                </a:cubicBezTo>
                <a:cubicBezTo>
                  <a:pt x="940740" y="195467"/>
                  <a:pt x="919954" y="169544"/>
                  <a:pt x="901768" y="166952"/>
                </a:cubicBezTo>
                <a:cubicBezTo>
                  <a:pt x="891375" y="164358"/>
                  <a:pt x="883581" y="169544"/>
                  <a:pt x="878384" y="174727"/>
                </a:cubicBezTo>
                <a:cubicBezTo>
                  <a:pt x="878384" y="177320"/>
                  <a:pt x="875786" y="177320"/>
                  <a:pt x="875786" y="179912"/>
                </a:cubicBezTo>
                <a:cubicBezTo>
                  <a:pt x="867992" y="190283"/>
                  <a:pt x="867992" y="205836"/>
                  <a:pt x="873188" y="218799"/>
                </a:cubicBezTo>
                <a:cubicBezTo>
                  <a:pt x="880982" y="231763"/>
                  <a:pt x="891375" y="244724"/>
                  <a:pt x="906964" y="249907"/>
                </a:cubicBezTo>
                <a:cubicBezTo>
                  <a:pt x="919954" y="257687"/>
                  <a:pt x="938141" y="257687"/>
                  <a:pt x="956328" y="257687"/>
                </a:cubicBezTo>
                <a:cubicBezTo>
                  <a:pt x="964123" y="257687"/>
                  <a:pt x="974515" y="255094"/>
                  <a:pt x="982310" y="252503"/>
                </a:cubicBezTo>
                <a:cubicBezTo>
                  <a:pt x="979712" y="252503"/>
                  <a:pt x="979712" y="249907"/>
                  <a:pt x="977113" y="249907"/>
                </a:cubicBezTo>
                <a:cubicBezTo>
                  <a:pt x="969319" y="242131"/>
                  <a:pt x="964123" y="234355"/>
                  <a:pt x="958927" y="226577"/>
                </a:cubicBezTo>
                <a:cubicBezTo>
                  <a:pt x="948534" y="208432"/>
                  <a:pt x="953730" y="185097"/>
                  <a:pt x="966721" y="172136"/>
                </a:cubicBezTo>
                <a:cubicBezTo>
                  <a:pt x="977113" y="161765"/>
                  <a:pt x="992702" y="153988"/>
                  <a:pt x="1005693" y="156580"/>
                </a:cubicBezTo>
                <a:close/>
                <a:moveTo>
                  <a:pt x="1725233" y="145673"/>
                </a:moveTo>
                <a:cubicBezTo>
                  <a:pt x="1761607" y="148265"/>
                  <a:pt x="1797981" y="161227"/>
                  <a:pt x="1829158" y="187153"/>
                </a:cubicBezTo>
                <a:lnTo>
                  <a:pt x="1845022" y="207683"/>
                </a:lnTo>
                <a:lnTo>
                  <a:pt x="1829158" y="189744"/>
                </a:lnTo>
                <a:cubicBezTo>
                  <a:pt x="1797981" y="163821"/>
                  <a:pt x="1761607" y="148265"/>
                  <a:pt x="1725233" y="148265"/>
                </a:cubicBezTo>
                <a:cubicBezTo>
                  <a:pt x="1683663" y="145673"/>
                  <a:pt x="1649887" y="166413"/>
                  <a:pt x="1631700" y="184561"/>
                </a:cubicBezTo>
                <a:cubicBezTo>
                  <a:pt x="1649887" y="163821"/>
                  <a:pt x="1683663" y="145673"/>
                  <a:pt x="1725233" y="145673"/>
                </a:cubicBezTo>
                <a:close/>
                <a:moveTo>
                  <a:pt x="1985046" y="117158"/>
                </a:moveTo>
                <a:cubicBezTo>
                  <a:pt x="1987644" y="114566"/>
                  <a:pt x="1990243" y="114566"/>
                  <a:pt x="1990243" y="117158"/>
                </a:cubicBezTo>
                <a:cubicBezTo>
                  <a:pt x="1992841" y="117158"/>
                  <a:pt x="1992841" y="119750"/>
                  <a:pt x="1992841" y="119750"/>
                </a:cubicBezTo>
                <a:cubicBezTo>
                  <a:pt x="1992841" y="122342"/>
                  <a:pt x="1992841" y="124933"/>
                  <a:pt x="1990243" y="127525"/>
                </a:cubicBezTo>
                <a:cubicBezTo>
                  <a:pt x="1990243" y="127525"/>
                  <a:pt x="1987644" y="127525"/>
                  <a:pt x="1987644" y="127525"/>
                </a:cubicBezTo>
                <a:cubicBezTo>
                  <a:pt x="1987644" y="124933"/>
                  <a:pt x="1987644" y="124933"/>
                  <a:pt x="1987644" y="124933"/>
                </a:cubicBezTo>
                <a:cubicBezTo>
                  <a:pt x="1990243" y="124933"/>
                  <a:pt x="1990243" y="124933"/>
                  <a:pt x="1990243" y="122342"/>
                </a:cubicBezTo>
                <a:cubicBezTo>
                  <a:pt x="1987644" y="124933"/>
                  <a:pt x="1987644" y="122342"/>
                  <a:pt x="1985046" y="122342"/>
                </a:cubicBezTo>
                <a:cubicBezTo>
                  <a:pt x="1985046" y="122342"/>
                  <a:pt x="1985046" y="119750"/>
                  <a:pt x="1985046" y="117158"/>
                </a:cubicBezTo>
                <a:close/>
                <a:moveTo>
                  <a:pt x="1807024" y="116802"/>
                </a:moveTo>
                <a:cubicBezTo>
                  <a:pt x="1831202" y="120116"/>
                  <a:pt x="1853183" y="137798"/>
                  <a:pt x="1853183" y="137798"/>
                </a:cubicBezTo>
                <a:cubicBezTo>
                  <a:pt x="1832342" y="143035"/>
                  <a:pt x="1793265" y="143035"/>
                  <a:pt x="1793265" y="143035"/>
                </a:cubicBezTo>
                <a:cubicBezTo>
                  <a:pt x="1814106" y="148275"/>
                  <a:pt x="1855788" y="140417"/>
                  <a:pt x="1855788" y="140417"/>
                </a:cubicBezTo>
                <a:cubicBezTo>
                  <a:pt x="1855788" y="140417"/>
                  <a:pt x="1827132" y="150894"/>
                  <a:pt x="1798475" y="156131"/>
                </a:cubicBezTo>
                <a:cubicBezTo>
                  <a:pt x="1769819" y="158753"/>
                  <a:pt x="1754188" y="129939"/>
                  <a:pt x="1754188" y="127318"/>
                </a:cubicBezTo>
                <a:cubicBezTo>
                  <a:pt x="1754188" y="129939"/>
                  <a:pt x="1756793" y="129939"/>
                  <a:pt x="1782845" y="119462"/>
                </a:cubicBezTo>
                <a:cubicBezTo>
                  <a:pt x="1790660" y="116186"/>
                  <a:pt x="1798964" y="115697"/>
                  <a:pt x="1807024" y="116802"/>
                </a:cubicBezTo>
                <a:close/>
                <a:moveTo>
                  <a:pt x="1993041" y="105393"/>
                </a:moveTo>
                <a:lnTo>
                  <a:pt x="2011028" y="109378"/>
                </a:lnTo>
                <a:cubicBezTo>
                  <a:pt x="2021420" y="119750"/>
                  <a:pt x="2026616" y="137898"/>
                  <a:pt x="2016224" y="169005"/>
                </a:cubicBezTo>
                <a:cubicBezTo>
                  <a:pt x="2003233" y="210484"/>
                  <a:pt x="1966859" y="283072"/>
                  <a:pt x="1925289" y="353067"/>
                </a:cubicBezTo>
                <a:cubicBezTo>
                  <a:pt x="1946074" y="321958"/>
                  <a:pt x="1966859" y="290851"/>
                  <a:pt x="1985046" y="262331"/>
                </a:cubicBezTo>
                <a:cubicBezTo>
                  <a:pt x="1995439" y="251964"/>
                  <a:pt x="2003233" y="239001"/>
                  <a:pt x="2011028" y="228632"/>
                </a:cubicBezTo>
                <a:cubicBezTo>
                  <a:pt x="2018822" y="218260"/>
                  <a:pt x="2031813" y="197522"/>
                  <a:pt x="2050000" y="176781"/>
                </a:cubicBezTo>
                <a:cubicBezTo>
                  <a:pt x="2081177" y="143081"/>
                  <a:pt x="2127944" y="111970"/>
                  <a:pt x="2185103" y="119750"/>
                </a:cubicBezTo>
                <a:cubicBezTo>
                  <a:pt x="2208486" y="122342"/>
                  <a:pt x="2224075" y="130117"/>
                  <a:pt x="2234467" y="137898"/>
                </a:cubicBezTo>
                <a:cubicBezTo>
                  <a:pt x="2257851" y="158635"/>
                  <a:pt x="2260449" y="192338"/>
                  <a:pt x="2244860" y="207892"/>
                </a:cubicBezTo>
                <a:cubicBezTo>
                  <a:pt x="2234467" y="218260"/>
                  <a:pt x="2221477" y="223445"/>
                  <a:pt x="2205888" y="213078"/>
                </a:cubicBezTo>
                <a:cubicBezTo>
                  <a:pt x="2205888" y="213078"/>
                  <a:pt x="2205888" y="213078"/>
                  <a:pt x="2203290" y="213078"/>
                </a:cubicBezTo>
                <a:cubicBezTo>
                  <a:pt x="2200692" y="207892"/>
                  <a:pt x="2200692" y="205298"/>
                  <a:pt x="2203290" y="200114"/>
                </a:cubicBezTo>
                <a:cubicBezTo>
                  <a:pt x="2205888" y="197522"/>
                  <a:pt x="2211084" y="197522"/>
                  <a:pt x="2216280" y="200114"/>
                </a:cubicBezTo>
                <a:cubicBezTo>
                  <a:pt x="2218878" y="202705"/>
                  <a:pt x="2218878" y="207892"/>
                  <a:pt x="2216280" y="210484"/>
                </a:cubicBezTo>
                <a:cubicBezTo>
                  <a:pt x="2213682" y="213078"/>
                  <a:pt x="2213682" y="213078"/>
                  <a:pt x="2211084" y="213078"/>
                </a:cubicBezTo>
                <a:cubicBezTo>
                  <a:pt x="2224075" y="220852"/>
                  <a:pt x="2234467" y="215670"/>
                  <a:pt x="2242262" y="205298"/>
                </a:cubicBezTo>
                <a:cubicBezTo>
                  <a:pt x="2244860" y="205298"/>
                  <a:pt x="2244860" y="205298"/>
                  <a:pt x="2244860" y="205298"/>
                </a:cubicBezTo>
                <a:cubicBezTo>
                  <a:pt x="2257851" y="189744"/>
                  <a:pt x="2257851" y="161227"/>
                  <a:pt x="2231869" y="140490"/>
                </a:cubicBezTo>
                <a:cubicBezTo>
                  <a:pt x="2221477" y="130117"/>
                  <a:pt x="2205888" y="124933"/>
                  <a:pt x="2185103" y="122342"/>
                </a:cubicBezTo>
                <a:cubicBezTo>
                  <a:pt x="2127944" y="114566"/>
                  <a:pt x="2083775" y="145673"/>
                  <a:pt x="2052598" y="176781"/>
                </a:cubicBezTo>
                <a:cubicBezTo>
                  <a:pt x="2039607" y="189744"/>
                  <a:pt x="2031813" y="202705"/>
                  <a:pt x="2024018" y="213078"/>
                </a:cubicBezTo>
                <a:cubicBezTo>
                  <a:pt x="2039607" y="192338"/>
                  <a:pt x="2060392" y="176781"/>
                  <a:pt x="2081177" y="166413"/>
                </a:cubicBezTo>
                <a:cubicBezTo>
                  <a:pt x="2101962" y="163821"/>
                  <a:pt x="2122747" y="169005"/>
                  <a:pt x="2133140" y="181969"/>
                </a:cubicBezTo>
                <a:cubicBezTo>
                  <a:pt x="2138336" y="184561"/>
                  <a:pt x="2140934" y="192338"/>
                  <a:pt x="2140934" y="197522"/>
                </a:cubicBezTo>
                <a:cubicBezTo>
                  <a:pt x="2148729" y="218260"/>
                  <a:pt x="2127944" y="239001"/>
                  <a:pt x="2109757" y="239001"/>
                </a:cubicBezTo>
                <a:cubicBezTo>
                  <a:pt x="2091570" y="241592"/>
                  <a:pt x="2078579" y="218260"/>
                  <a:pt x="2088972" y="207892"/>
                </a:cubicBezTo>
                <a:cubicBezTo>
                  <a:pt x="2096766" y="194929"/>
                  <a:pt x="2107159" y="200114"/>
                  <a:pt x="2107159" y="200114"/>
                </a:cubicBezTo>
                <a:cubicBezTo>
                  <a:pt x="2094168" y="205298"/>
                  <a:pt x="2104561" y="226041"/>
                  <a:pt x="2120149" y="226041"/>
                </a:cubicBezTo>
                <a:cubicBezTo>
                  <a:pt x="2130542" y="223445"/>
                  <a:pt x="2135738" y="218260"/>
                  <a:pt x="2138336" y="213078"/>
                </a:cubicBezTo>
                <a:cubicBezTo>
                  <a:pt x="2140934" y="205298"/>
                  <a:pt x="2140934" y="192338"/>
                  <a:pt x="2130542" y="181969"/>
                </a:cubicBezTo>
                <a:cubicBezTo>
                  <a:pt x="2120149" y="171597"/>
                  <a:pt x="2101962" y="166413"/>
                  <a:pt x="2083775" y="171597"/>
                </a:cubicBezTo>
                <a:cubicBezTo>
                  <a:pt x="2047402" y="184561"/>
                  <a:pt x="2021420" y="226041"/>
                  <a:pt x="1992841" y="264923"/>
                </a:cubicBezTo>
                <a:cubicBezTo>
                  <a:pt x="2003233" y="257148"/>
                  <a:pt x="2013626" y="249369"/>
                  <a:pt x="2026616" y="241592"/>
                </a:cubicBezTo>
                <a:cubicBezTo>
                  <a:pt x="2026616" y="241592"/>
                  <a:pt x="2037009" y="236408"/>
                  <a:pt x="2047402" y="246776"/>
                </a:cubicBezTo>
                <a:cubicBezTo>
                  <a:pt x="2055196" y="254555"/>
                  <a:pt x="2052598" y="259739"/>
                  <a:pt x="2050000" y="264923"/>
                </a:cubicBezTo>
                <a:cubicBezTo>
                  <a:pt x="2047402" y="267517"/>
                  <a:pt x="2042205" y="267517"/>
                  <a:pt x="2039607" y="267517"/>
                </a:cubicBezTo>
                <a:cubicBezTo>
                  <a:pt x="2037009" y="267517"/>
                  <a:pt x="2034411" y="264923"/>
                  <a:pt x="2034411" y="264923"/>
                </a:cubicBezTo>
                <a:cubicBezTo>
                  <a:pt x="2029215" y="262331"/>
                  <a:pt x="2029215" y="257148"/>
                  <a:pt x="2031813" y="251964"/>
                </a:cubicBezTo>
                <a:cubicBezTo>
                  <a:pt x="2034411" y="251964"/>
                  <a:pt x="2034411" y="251964"/>
                  <a:pt x="2034411" y="251964"/>
                </a:cubicBezTo>
                <a:cubicBezTo>
                  <a:pt x="2034411" y="249369"/>
                  <a:pt x="2034411" y="249369"/>
                  <a:pt x="2034411" y="249369"/>
                </a:cubicBezTo>
                <a:cubicBezTo>
                  <a:pt x="2037009" y="249369"/>
                  <a:pt x="2037009" y="249369"/>
                  <a:pt x="2039607" y="249369"/>
                </a:cubicBezTo>
                <a:cubicBezTo>
                  <a:pt x="2039607" y="251964"/>
                  <a:pt x="2039607" y="254555"/>
                  <a:pt x="2039607" y="254555"/>
                </a:cubicBezTo>
                <a:cubicBezTo>
                  <a:pt x="2037009" y="257148"/>
                  <a:pt x="2037009" y="257148"/>
                  <a:pt x="2034411" y="254555"/>
                </a:cubicBezTo>
                <a:cubicBezTo>
                  <a:pt x="2031813" y="257148"/>
                  <a:pt x="2031813" y="259739"/>
                  <a:pt x="2034411" y="262331"/>
                </a:cubicBezTo>
                <a:cubicBezTo>
                  <a:pt x="2037009" y="264923"/>
                  <a:pt x="2037009" y="264923"/>
                  <a:pt x="2039607" y="264923"/>
                </a:cubicBezTo>
                <a:cubicBezTo>
                  <a:pt x="2042205" y="264923"/>
                  <a:pt x="2044803" y="264923"/>
                  <a:pt x="2047402" y="262331"/>
                </a:cubicBezTo>
                <a:cubicBezTo>
                  <a:pt x="2050000" y="259739"/>
                  <a:pt x="2052598" y="254555"/>
                  <a:pt x="2047402" y="249369"/>
                </a:cubicBezTo>
                <a:cubicBezTo>
                  <a:pt x="2047402" y="249369"/>
                  <a:pt x="2044803" y="246776"/>
                  <a:pt x="2044803" y="246776"/>
                </a:cubicBezTo>
                <a:cubicBezTo>
                  <a:pt x="2042205" y="244185"/>
                  <a:pt x="2037009" y="244185"/>
                  <a:pt x="2031813" y="244185"/>
                </a:cubicBezTo>
                <a:cubicBezTo>
                  <a:pt x="2029215" y="244185"/>
                  <a:pt x="2026616" y="244185"/>
                  <a:pt x="2026616" y="244185"/>
                </a:cubicBezTo>
                <a:cubicBezTo>
                  <a:pt x="2013626" y="251964"/>
                  <a:pt x="2000635" y="262331"/>
                  <a:pt x="1990243" y="272703"/>
                </a:cubicBezTo>
                <a:cubicBezTo>
                  <a:pt x="1987644" y="272703"/>
                  <a:pt x="1987644" y="275296"/>
                  <a:pt x="1985046" y="277887"/>
                </a:cubicBezTo>
                <a:cubicBezTo>
                  <a:pt x="1974654" y="293443"/>
                  <a:pt x="1964261" y="308999"/>
                  <a:pt x="1953869" y="327143"/>
                </a:cubicBezTo>
                <a:cubicBezTo>
                  <a:pt x="1959065" y="321958"/>
                  <a:pt x="1964261" y="316774"/>
                  <a:pt x="1972056" y="314183"/>
                </a:cubicBezTo>
                <a:cubicBezTo>
                  <a:pt x="1972056" y="314183"/>
                  <a:pt x="1977252" y="311591"/>
                  <a:pt x="1982448" y="316774"/>
                </a:cubicBezTo>
                <a:cubicBezTo>
                  <a:pt x="1982448" y="316774"/>
                  <a:pt x="1982448" y="316774"/>
                  <a:pt x="1982448" y="319366"/>
                </a:cubicBezTo>
                <a:cubicBezTo>
                  <a:pt x="1979850" y="319366"/>
                  <a:pt x="1979850" y="316774"/>
                  <a:pt x="1979850" y="316774"/>
                </a:cubicBezTo>
                <a:cubicBezTo>
                  <a:pt x="1977252" y="316774"/>
                  <a:pt x="1977252" y="316774"/>
                  <a:pt x="1974654" y="316774"/>
                </a:cubicBezTo>
                <a:cubicBezTo>
                  <a:pt x="1974654" y="316774"/>
                  <a:pt x="1972056" y="316774"/>
                  <a:pt x="1972056" y="316774"/>
                </a:cubicBezTo>
                <a:cubicBezTo>
                  <a:pt x="1964261" y="319366"/>
                  <a:pt x="1956467" y="324550"/>
                  <a:pt x="1951271" y="332330"/>
                </a:cubicBezTo>
                <a:cubicBezTo>
                  <a:pt x="1948672" y="334922"/>
                  <a:pt x="1948672" y="334922"/>
                  <a:pt x="1946074" y="337514"/>
                </a:cubicBezTo>
                <a:cubicBezTo>
                  <a:pt x="1933084" y="358253"/>
                  <a:pt x="1917495" y="381585"/>
                  <a:pt x="1901906" y="404916"/>
                </a:cubicBezTo>
                <a:cubicBezTo>
                  <a:pt x="1868130" y="451580"/>
                  <a:pt x="1831756" y="498243"/>
                  <a:pt x="1787588" y="526762"/>
                </a:cubicBezTo>
                <a:cubicBezTo>
                  <a:pt x="1761607" y="544910"/>
                  <a:pt x="1733027" y="557869"/>
                  <a:pt x="1704448" y="565647"/>
                </a:cubicBezTo>
                <a:cubicBezTo>
                  <a:pt x="1712242" y="563053"/>
                  <a:pt x="1720037" y="563053"/>
                  <a:pt x="1727831" y="560461"/>
                </a:cubicBezTo>
                <a:cubicBezTo>
                  <a:pt x="1743420" y="555278"/>
                  <a:pt x="1756410" y="552686"/>
                  <a:pt x="1769401" y="555278"/>
                </a:cubicBezTo>
                <a:cubicBezTo>
                  <a:pt x="1800579" y="542313"/>
                  <a:pt x="1831756" y="524167"/>
                  <a:pt x="1862934" y="506023"/>
                </a:cubicBezTo>
                <a:cubicBezTo>
                  <a:pt x="1875925" y="498243"/>
                  <a:pt x="1888915" y="490467"/>
                  <a:pt x="1901906" y="485280"/>
                </a:cubicBezTo>
                <a:cubicBezTo>
                  <a:pt x="1927887" y="459356"/>
                  <a:pt x="1912299" y="441209"/>
                  <a:pt x="1896710" y="446396"/>
                </a:cubicBezTo>
                <a:cubicBezTo>
                  <a:pt x="1878523" y="454171"/>
                  <a:pt x="1891513" y="472319"/>
                  <a:pt x="1891513" y="472319"/>
                </a:cubicBezTo>
                <a:cubicBezTo>
                  <a:pt x="1878523" y="472319"/>
                  <a:pt x="1875925" y="454171"/>
                  <a:pt x="1875925" y="454171"/>
                </a:cubicBezTo>
                <a:cubicBezTo>
                  <a:pt x="1873327" y="436025"/>
                  <a:pt x="1907102" y="420472"/>
                  <a:pt x="1920093" y="443801"/>
                </a:cubicBezTo>
                <a:cubicBezTo>
                  <a:pt x="1927887" y="459356"/>
                  <a:pt x="1917495" y="472319"/>
                  <a:pt x="1909700" y="480097"/>
                </a:cubicBezTo>
                <a:cubicBezTo>
                  <a:pt x="1912299" y="477504"/>
                  <a:pt x="1917495" y="474911"/>
                  <a:pt x="1920093" y="474911"/>
                </a:cubicBezTo>
                <a:cubicBezTo>
                  <a:pt x="1922691" y="472319"/>
                  <a:pt x="1922691" y="472319"/>
                  <a:pt x="1925289" y="469728"/>
                </a:cubicBezTo>
                <a:cubicBezTo>
                  <a:pt x="1930485" y="464543"/>
                  <a:pt x="1938280" y="454171"/>
                  <a:pt x="1943476" y="443801"/>
                </a:cubicBezTo>
                <a:cubicBezTo>
                  <a:pt x="1953869" y="423064"/>
                  <a:pt x="1948672" y="410102"/>
                  <a:pt x="1943476" y="404916"/>
                </a:cubicBezTo>
                <a:cubicBezTo>
                  <a:pt x="1940878" y="404916"/>
                  <a:pt x="1938280" y="402325"/>
                  <a:pt x="1935682" y="402325"/>
                </a:cubicBezTo>
                <a:cubicBezTo>
                  <a:pt x="1933084" y="402325"/>
                  <a:pt x="1933084" y="404916"/>
                  <a:pt x="1930485" y="404916"/>
                </a:cubicBezTo>
                <a:cubicBezTo>
                  <a:pt x="1933084" y="399729"/>
                  <a:pt x="1940878" y="399729"/>
                  <a:pt x="1946074" y="404916"/>
                </a:cubicBezTo>
                <a:cubicBezTo>
                  <a:pt x="1951271" y="410102"/>
                  <a:pt x="1953869" y="423064"/>
                  <a:pt x="1943476" y="446396"/>
                </a:cubicBezTo>
                <a:cubicBezTo>
                  <a:pt x="1938280" y="454171"/>
                  <a:pt x="1933084" y="464543"/>
                  <a:pt x="1927887" y="469728"/>
                </a:cubicBezTo>
                <a:cubicBezTo>
                  <a:pt x="1961663" y="454171"/>
                  <a:pt x="1992841" y="436025"/>
                  <a:pt x="2024018" y="425656"/>
                </a:cubicBezTo>
                <a:cubicBezTo>
                  <a:pt x="2026616" y="423064"/>
                  <a:pt x="2029215" y="423064"/>
                  <a:pt x="2031813" y="423064"/>
                </a:cubicBezTo>
                <a:cubicBezTo>
                  <a:pt x="2037009" y="420472"/>
                  <a:pt x="2042205" y="417878"/>
                  <a:pt x="2047402" y="415285"/>
                </a:cubicBezTo>
                <a:cubicBezTo>
                  <a:pt x="2065589" y="404916"/>
                  <a:pt x="2086374" y="391958"/>
                  <a:pt x="2101962" y="381585"/>
                </a:cubicBezTo>
                <a:cubicBezTo>
                  <a:pt x="2088972" y="394545"/>
                  <a:pt x="2068187" y="404916"/>
                  <a:pt x="2052598" y="415285"/>
                </a:cubicBezTo>
                <a:cubicBezTo>
                  <a:pt x="2094168" y="399729"/>
                  <a:pt x="2133140" y="389362"/>
                  <a:pt x="2169514" y="384177"/>
                </a:cubicBezTo>
                <a:cubicBezTo>
                  <a:pt x="2182505" y="381585"/>
                  <a:pt x="2192897" y="381585"/>
                  <a:pt x="2203290" y="381585"/>
                </a:cubicBezTo>
                <a:cubicBezTo>
                  <a:pt x="2218878" y="378990"/>
                  <a:pt x="2237065" y="376401"/>
                  <a:pt x="2250056" y="376401"/>
                </a:cubicBezTo>
                <a:cubicBezTo>
                  <a:pt x="2265645" y="376401"/>
                  <a:pt x="2276037" y="371214"/>
                  <a:pt x="2281234" y="366029"/>
                </a:cubicBezTo>
                <a:cubicBezTo>
                  <a:pt x="2276037" y="373809"/>
                  <a:pt x="2265645" y="376401"/>
                  <a:pt x="2250056" y="378990"/>
                </a:cubicBezTo>
                <a:cubicBezTo>
                  <a:pt x="2247458" y="378990"/>
                  <a:pt x="2244860" y="378990"/>
                  <a:pt x="2244860" y="378990"/>
                </a:cubicBezTo>
                <a:cubicBezTo>
                  <a:pt x="2276037" y="378990"/>
                  <a:pt x="2307215" y="384177"/>
                  <a:pt x="2307215" y="389362"/>
                </a:cubicBezTo>
                <a:cubicBezTo>
                  <a:pt x="2309813" y="391958"/>
                  <a:pt x="2302019" y="397137"/>
                  <a:pt x="2278636" y="386769"/>
                </a:cubicBezTo>
                <a:cubicBezTo>
                  <a:pt x="2270841" y="384177"/>
                  <a:pt x="2260449" y="384177"/>
                  <a:pt x="2250056" y="381585"/>
                </a:cubicBezTo>
                <a:cubicBezTo>
                  <a:pt x="2229271" y="381585"/>
                  <a:pt x="2200692" y="381585"/>
                  <a:pt x="2169514" y="389362"/>
                </a:cubicBezTo>
                <a:cubicBezTo>
                  <a:pt x="2164318" y="389362"/>
                  <a:pt x="2159121" y="389362"/>
                  <a:pt x="2153925" y="391958"/>
                </a:cubicBezTo>
                <a:cubicBezTo>
                  <a:pt x="2174710" y="391958"/>
                  <a:pt x="2190299" y="394545"/>
                  <a:pt x="2198093" y="399729"/>
                </a:cubicBezTo>
                <a:cubicBezTo>
                  <a:pt x="2187701" y="397137"/>
                  <a:pt x="2169514" y="391958"/>
                  <a:pt x="2140934" y="394545"/>
                </a:cubicBezTo>
                <a:cubicBezTo>
                  <a:pt x="2104561" y="402325"/>
                  <a:pt x="2068187" y="415285"/>
                  <a:pt x="2026616" y="430841"/>
                </a:cubicBezTo>
                <a:cubicBezTo>
                  <a:pt x="2021420" y="433433"/>
                  <a:pt x="2016224" y="436025"/>
                  <a:pt x="2008430" y="438616"/>
                </a:cubicBezTo>
                <a:cubicBezTo>
                  <a:pt x="2091570" y="407510"/>
                  <a:pt x="2127944" y="415285"/>
                  <a:pt x="2146131" y="428248"/>
                </a:cubicBezTo>
                <a:cubicBezTo>
                  <a:pt x="2146131" y="430841"/>
                  <a:pt x="2148729" y="430841"/>
                  <a:pt x="2148729" y="433433"/>
                </a:cubicBezTo>
                <a:cubicBezTo>
                  <a:pt x="2146131" y="433433"/>
                  <a:pt x="2146131" y="430841"/>
                  <a:pt x="2143533" y="430841"/>
                </a:cubicBezTo>
                <a:cubicBezTo>
                  <a:pt x="2125346" y="415285"/>
                  <a:pt x="2081177" y="407510"/>
                  <a:pt x="1972056" y="456763"/>
                </a:cubicBezTo>
                <a:cubicBezTo>
                  <a:pt x="1951271" y="467136"/>
                  <a:pt x="1930485" y="477504"/>
                  <a:pt x="1907102" y="490467"/>
                </a:cubicBezTo>
                <a:cubicBezTo>
                  <a:pt x="1912299" y="487875"/>
                  <a:pt x="1917495" y="487875"/>
                  <a:pt x="1922691" y="485280"/>
                </a:cubicBezTo>
                <a:cubicBezTo>
                  <a:pt x="1966859" y="469728"/>
                  <a:pt x="2018822" y="467136"/>
                  <a:pt x="2050000" y="495651"/>
                </a:cubicBezTo>
                <a:cubicBezTo>
                  <a:pt x="2065589" y="508614"/>
                  <a:pt x="2075981" y="526762"/>
                  <a:pt x="2073383" y="544910"/>
                </a:cubicBezTo>
                <a:cubicBezTo>
                  <a:pt x="2073383" y="563053"/>
                  <a:pt x="2057794" y="578609"/>
                  <a:pt x="2042205" y="581201"/>
                </a:cubicBezTo>
                <a:cubicBezTo>
                  <a:pt x="2042205" y="581201"/>
                  <a:pt x="2039607" y="583795"/>
                  <a:pt x="2039607" y="583795"/>
                </a:cubicBezTo>
                <a:cubicBezTo>
                  <a:pt x="2018822" y="586390"/>
                  <a:pt x="2000635" y="570834"/>
                  <a:pt x="2000635" y="555278"/>
                </a:cubicBezTo>
                <a:cubicBezTo>
                  <a:pt x="2000635" y="537130"/>
                  <a:pt x="2021420" y="524167"/>
                  <a:pt x="2034411" y="534538"/>
                </a:cubicBezTo>
                <a:cubicBezTo>
                  <a:pt x="2047402" y="544910"/>
                  <a:pt x="2044803" y="550094"/>
                  <a:pt x="2044803" y="550094"/>
                </a:cubicBezTo>
                <a:cubicBezTo>
                  <a:pt x="2044803" y="550094"/>
                  <a:pt x="2044803" y="544910"/>
                  <a:pt x="2031813" y="544910"/>
                </a:cubicBezTo>
                <a:cubicBezTo>
                  <a:pt x="2018822" y="542313"/>
                  <a:pt x="2008430" y="560461"/>
                  <a:pt x="2018822" y="570834"/>
                </a:cubicBezTo>
                <a:cubicBezTo>
                  <a:pt x="2026616" y="578609"/>
                  <a:pt x="2034411" y="581201"/>
                  <a:pt x="2039607" y="578609"/>
                </a:cubicBezTo>
                <a:cubicBezTo>
                  <a:pt x="2039607" y="578609"/>
                  <a:pt x="2042205" y="578609"/>
                  <a:pt x="2042205" y="578609"/>
                </a:cubicBezTo>
                <a:cubicBezTo>
                  <a:pt x="2055196" y="576017"/>
                  <a:pt x="2068187" y="563053"/>
                  <a:pt x="2070785" y="544910"/>
                </a:cubicBezTo>
                <a:cubicBezTo>
                  <a:pt x="2070785" y="529354"/>
                  <a:pt x="2062990" y="511207"/>
                  <a:pt x="2047402" y="498243"/>
                </a:cubicBezTo>
                <a:cubicBezTo>
                  <a:pt x="2016224" y="472319"/>
                  <a:pt x="1966859" y="477504"/>
                  <a:pt x="1925289" y="490467"/>
                </a:cubicBezTo>
                <a:cubicBezTo>
                  <a:pt x="1883719" y="503427"/>
                  <a:pt x="1849943" y="524167"/>
                  <a:pt x="1818766" y="539722"/>
                </a:cubicBezTo>
                <a:cubicBezTo>
                  <a:pt x="1805775" y="547502"/>
                  <a:pt x="1795382" y="552686"/>
                  <a:pt x="1782392" y="557869"/>
                </a:cubicBezTo>
                <a:cubicBezTo>
                  <a:pt x="1784990" y="560461"/>
                  <a:pt x="1787588" y="560461"/>
                  <a:pt x="1792784" y="563053"/>
                </a:cubicBezTo>
                <a:cubicBezTo>
                  <a:pt x="1803177" y="560461"/>
                  <a:pt x="1813569" y="557869"/>
                  <a:pt x="1826560" y="557869"/>
                </a:cubicBezTo>
                <a:cubicBezTo>
                  <a:pt x="1844747" y="555278"/>
                  <a:pt x="1862934" y="557869"/>
                  <a:pt x="1878523" y="565647"/>
                </a:cubicBezTo>
                <a:cubicBezTo>
                  <a:pt x="1894112" y="570834"/>
                  <a:pt x="1907102" y="583795"/>
                  <a:pt x="1912299" y="599349"/>
                </a:cubicBezTo>
                <a:cubicBezTo>
                  <a:pt x="1917495" y="614905"/>
                  <a:pt x="1920093" y="630458"/>
                  <a:pt x="1909700" y="643421"/>
                </a:cubicBezTo>
                <a:cubicBezTo>
                  <a:pt x="1907102" y="648604"/>
                  <a:pt x="1899308" y="653788"/>
                  <a:pt x="1894112" y="656385"/>
                </a:cubicBezTo>
                <a:cubicBezTo>
                  <a:pt x="1888915" y="658976"/>
                  <a:pt x="1881121" y="658976"/>
                  <a:pt x="1875925" y="661569"/>
                </a:cubicBezTo>
                <a:cubicBezTo>
                  <a:pt x="1849943" y="661569"/>
                  <a:pt x="1829158" y="635641"/>
                  <a:pt x="1844747" y="617494"/>
                </a:cubicBezTo>
                <a:cubicBezTo>
                  <a:pt x="1860336" y="599349"/>
                  <a:pt x="1873327" y="607125"/>
                  <a:pt x="1873327" y="607125"/>
                </a:cubicBezTo>
                <a:cubicBezTo>
                  <a:pt x="1842149" y="622681"/>
                  <a:pt x="1860336" y="651196"/>
                  <a:pt x="1881121" y="653788"/>
                </a:cubicBezTo>
                <a:cubicBezTo>
                  <a:pt x="1888915" y="653788"/>
                  <a:pt x="1896710" y="648604"/>
                  <a:pt x="1901906" y="643421"/>
                </a:cubicBezTo>
                <a:cubicBezTo>
                  <a:pt x="1904504" y="643421"/>
                  <a:pt x="1904504" y="640829"/>
                  <a:pt x="1907102" y="640829"/>
                </a:cubicBezTo>
                <a:cubicBezTo>
                  <a:pt x="1914897" y="630458"/>
                  <a:pt x="1912299" y="614905"/>
                  <a:pt x="1907102" y="601941"/>
                </a:cubicBezTo>
                <a:cubicBezTo>
                  <a:pt x="1901906" y="588978"/>
                  <a:pt x="1891513" y="576017"/>
                  <a:pt x="1875925" y="570834"/>
                </a:cubicBezTo>
                <a:cubicBezTo>
                  <a:pt x="1860336" y="563053"/>
                  <a:pt x="1844747" y="560461"/>
                  <a:pt x="1826560" y="563053"/>
                </a:cubicBezTo>
                <a:cubicBezTo>
                  <a:pt x="1816168" y="563053"/>
                  <a:pt x="1808373" y="565647"/>
                  <a:pt x="1797981" y="565647"/>
                </a:cubicBezTo>
                <a:cubicBezTo>
                  <a:pt x="1800579" y="568242"/>
                  <a:pt x="1803177" y="570834"/>
                  <a:pt x="1805775" y="570834"/>
                </a:cubicBezTo>
                <a:cubicBezTo>
                  <a:pt x="1813569" y="578609"/>
                  <a:pt x="1818766" y="586390"/>
                  <a:pt x="1823962" y="594163"/>
                </a:cubicBezTo>
                <a:cubicBezTo>
                  <a:pt x="1834354" y="612310"/>
                  <a:pt x="1826560" y="633048"/>
                  <a:pt x="1813569" y="648604"/>
                </a:cubicBezTo>
                <a:cubicBezTo>
                  <a:pt x="1803177" y="658976"/>
                  <a:pt x="1790186" y="666751"/>
                  <a:pt x="1774597" y="664160"/>
                </a:cubicBezTo>
                <a:cubicBezTo>
                  <a:pt x="1790186" y="664160"/>
                  <a:pt x="1803177" y="656385"/>
                  <a:pt x="1813569" y="646013"/>
                </a:cubicBezTo>
                <a:cubicBezTo>
                  <a:pt x="1826560" y="633048"/>
                  <a:pt x="1831756" y="612310"/>
                  <a:pt x="1821364" y="596756"/>
                </a:cubicBezTo>
                <a:cubicBezTo>
                  <a:pt x="1816168" y="586390"/>
                  <a:pt x="1810971" y="578609"/>
                  <a:pt x="1803177" y="573422"/>
                </a:cubicBezTo>
                <a:cubicBezTo>
                  <a:pt x="1800579" y="570834"/>
                  <a:pt x="1797981" y="568242"/>
                  <a:pt x="1795382" y="568242"/>
                </a:cubicBezTo>
                <a:cubicBezTo>
                  <a:pt x="1771999" y="573422"/>
                  <a:pt x="1748616" y="578609"/>
                  <a:pt x="1727831" y="583795"/>
                </a:cubicBezTo>
                <a:cubicBezTo>
                  <a:pt x="1696653" y="588978"/>
                  <a:pt x="1668074" y="591570"/>
                  <a:pt x="1644691" y="586390"/>
                </a:cubicBezTo>
                <a:cubicBezTo>
                  <a:pt x="1626504" y="583795"/>
                  <a:pt x="1613513" y="581201"/>
                  <a:pt x="1600522" y="576017"/>
                </a:cubicBezTo>
                <a:cubicBezTo>
                  <a:pt x="1582335" y="570834"/>
                  <a:pt x="1566747" y="563053"/>
                  <a:pt x="1553756" y="555278"/>
                </a:cubicBezTo>
                <a:cubicBezTo>
                  <a:pt x="1535569" y="547502"/>
                  <a:pt x="1522578" y="537130"/>
                  <a:pt x="1509588" y="529354"/>
                </a:cubicBezTo>
                <a:cubicBezTo>
                  <a:pt x="1527775" y="542313"/>
                  <a:pt x="1545961" y="555278"/>
                  <a:pt x="1569345" y="568242"/>
                </a:cubicBezTo>
                <a:cubicBezTo>
                  <a:pt x="1569345" y="568242"/>
                  <a:pt x="1582335" y="573422"/>
                  <a:pt x="1597924" y="581201"/>
                </a:cubicBezTo>
                <a:cubicBezTo>
                  <a:pt x="1613513" y="588978"/>
                  <a:pt x="1634298" y="596756"/>
                  <a:pt x="1655083" y="601941"/>
                </a:cubicBezTo>
                <a:cubicBezTo>
                  <a:pt x="1665476" y="601941"/>
                  <a:pt x="1670672" y="607125"/>
                  <a:pt x="1675868" y="609717"/>
                </a:cubicBezTo>
                <a:cubicBezTo>
                  <a:pt x="1678466" y="612310"/>
                  <a:pt x="1681065" y="614905"/>
                  <a:pt x="1681065" y="617494"/>
                </a:cubicBezTo>
                <a:cubicBezTo>
                  <a:pt x="1681065" y="620089"/>
                  <a:pt x="1678466" y="622681"/>
                  <a:pt x="1678466" y="622681"/>
                </a:cubicBezTo>
                <a:cubicBezTo>
                  <a:pt x="1675868" y="625273"/>
                  <a:pt x="1673270" y="625273"/>
                  <a:pt x="1670672" y="625273"/>
                </a:cubicBezTo>
                <a:cubicBezTo>
                  <a:pt x="1668074" y="625273"/>
                  <a:pt x="1668074" y="625273"/>
                  <a:pt x="1665476" y="622681"/>
                </a:cubicBezTo>
                <a:lnTo>
                  <a:pt x="1665476" y="617494"/>
                </a:lnTo>
                <a:cubicBezTo>
                  <a:pt x="1665476" y="620089"/>
                  <a:pt x="1665476" y="620089"/>
                  <a:pt x="1668074" y="622681"/>
                </a:cubicBezTo>
                <a:cubicBezTo>
                  <a:pt x="1668074" y="622681"/>
                  <a:pt x="1668074" y="622681"/>
                  <a:pt x="1670672" y="622681"/>
                </a:cubicBezTo>
                <a:cubicBezTo>
                  <a:pt x="1673270" y="625273"/>
                  <a:pt x="1673270" y="622681"/>
                  <a:pt x="1675868" y="622681"/>
                </a:cubicBezTo>
                <a:cubicBezTo>
                  <a:pt x="1678466" y="620089"/>
                  <a:pt x="1678466" y="614905"/>
                  <a:pt x="1673270" y="609717"/>
                </a:cubicBezTo>
                <a:cubicBezTo>
                  <a:pt x="1670672" y="607125"/>
                  <a:pt x="1665476" y="604534"/>
                  <a:pt x="1652485" y="601941"/>
                </a:cubicBezTo>
                <a:cubicBezTo>
                  <a:pt x="1616111" y="596756"/>
                  <a:pt x="1569345" y="570834"/>
                  <a:pt x="1569345" y="570834"/>
                </a:cubicBezTo>
                <a:cubicBezTo>
                  <a:pt x="1543363" y="555278"/>
                  <a:pt x="1522578" y="542313"/>
                  <a:pt x="1504391" y="526762"/>
                </a:cubicBezTo>
                <a:cubicBezTo>
                  <a:pt x="1491401" y="516390"/>
                  <a:pt x="1481008" y="506023"/>
                  <a:pt x="1473214" y="495651"/>
                </a:cubicBezTo>
                <a:cubicBezTo>
                  <a:pt x="1447882" y="468434"/>
                  <a:pt x="1422550" y="432463"/>
                  <a:pt x="1407083" y="383366"/>
                </a:cubicBezTo>
                <a:lnTo>
                  <a:pt x="1395448" y="330546"/>
                </a:lnTo>
                <a:lnTo>
                  <a:pt x="1395270" y="308999"/>
                </a:lnTo>
                <a:cubicBezTo>
                  <a:pt x="1395270" y="306402"/>
                  <a:pt x="1395270" y="303811"/>
                  <a:pt x="1395270" y="301219"/>
                </a:cubicBezTo>
                <a:cubicBezTo>
                  <a:pt x="1395270" y="301219"/>
                  <a:pt x="1395270" y="301219"/>
                  <a:pt x="1400466" y="296035"/>
                </a:cubicBezTo>
                <a:cubicBezTo>
                  <a:pt x="1397868" y="308999"/>
                  <a:pt x="1400466" y="345290"/>
                  <a:pt x="1421251" y="389362"/>
                </a:cubicBezTo>
                <a:cubicBezTo>
                  <a:pt x="1426447" y="399729"/>
                  <a:pt x="1431644" y="407510"/>
                  <a:pt x="1439438" y="415285"/>
                </a:cubicBezTo>
                <a:cubicBezTo>
                  <a:pt x="1442036" y="417878"/>
                  <a:pt x="1444634" y="417878"/>
                  <a:pt x="1444634" y="420472"/>
                </a:cubicBezTo>
                <a:cubicBezTo>
                  <a:pt x="1442036" y="420472"/>
                  <a:pt x="1439438" y="417878"/>
                  <a:pt x="1439438" y="417878"/>
                </a:cubicBezTo>
                <a:cubicBezTo>
                  <a:pt x="1434242" y="412693"/>
                  <a:pt x="1431644" y="410102"/>
                  <a:pt x="1426447" y="404916"/>
                </a:cubicBezTo>
                <a:cubicBezTo>
                  <a:pt x="1434242" y="420472"/>
                  <a:pt x="1444634" y="436025"/>
                  <a:pt x="1457625" y="448989"/>
                </a:cubicBezTo>
                <a:cubicBezTo>
                  <a:pt x="1465419" y="456763"/>
                  <a:pt x="1473214" y="467136"/>
                  <a:pt x="1483606" y="474911"/>
                </a:cubicBezTo>
                <a:cubicBezTo>
                  <a:pt x="1493999" y="485280"/>
                  <a:pt x="1506989" y="493058"/>
                  <a:pt x="1517382" y="495651"/>
                </a:cubicBezTo>
                <a:cubicBezTo>
                  <a:pt x="1517382" y="495651"/>
                  <a:pt x="1519980" y="495651"/>
                  <a:pt x="1522578" y="495651"/>
                </a:cubicBezTo>
                <a:cubicBezTo>
                  <a:pt x="1525176" y="495651"/>
                  <a:pt x="1527775" y="493058"/>
                  <a:pt x="1532971" y="490467"/>
                </a:cubicBezTo>
                <a:cubicBezTo>
                  <a:pt x="1532971" y="490467"/>
                  <a:pt x="1532971" y="487875"/>
                  <a:pt x="1532971" y="487875"/>
                </a:cubicBezTo>
                <a:cubicBezTo>
                  <a:pt x="1534270" y="485282"/>
                  <a:pt x="1534919" y="482689"/>
                  <a:pt x="1534595" y="480096"/>
                </a:cubicBezTo>
                <a:lnTo>
                  <a:pt x="1533368" y="477837"/>
                </a:lnTo>
                <a:lnTo>
                  <a:pt x="1519980" y="477837"/>
                </a:lnTo>
                <a:lnTo>
                  <a:pt x="1519980" y="482687"/>
                </a:lnTo>
                <a:cubicBezTo>
                  <a:pt x="1519980" y="482687"/>
                  <a:pt x="1514784" y="482687"/>
                  <a:pt x="1514784" y="482687"/>
                </a:cubicBezTo>
                <a:lnTo>
                  <a:pt x="1512353" y="477837"/>
                </a:lnTo>
                <a:lnTo>
                  <a:pt x="1499044" y="477837"/>
                </a:lnTo>
                <a:cubicBezTo>
                  <a:pt x="1496441" y="472757"/>
                  <a:pt x="1493838" y="467677"/>
                  <a:pt x="1493838" y="465137"/>
                </a:cubicBezTo>
                <a:cubicBezTo>
                  <a:pt x="1493838" y="465137"/>
                  <a:pt x="1493838" y="465137"/>
                  <a:pt x="1564377" y="465137"/>
                </a:cubicBezTo>
                <a:lnTo>
                  <a:pt x="1584258" y="465137"/>
                </a:lnTo>
                <a:lnTo>
                  <a:pt x="1596766" y="452437"/>
                </a:lnTo>
                <a:lnTo>
                  <a:pt x="1588261" y="452437"/>
                </a:lnTo>
                <a:cubicBezTo>
                  <a:pt x="1559631" y="452437"/>
                  <a:pt x="1526910" y="452437"/>
                  <a:pt x="1489516" y="452437"/>
                </a:cubicBezTo>
                <a:lnTo>
                  <a:pt x="1487204" y="446087"/>
                </a:lnTo>
                <a:lnTo>
                  <a:pt x="1482858" y="446087"/>
                </a:lnTo>
                <a:cubicBezTo>
                  <a:pt x="1482196" y="446087"/>
                  <a:pt x="1482196" y="446087"/>
                  <a:pt x="1482196" y="446087"/>
                </a:cubicBezTo>
                <a:cubicBezTo>
                  <a:pt x="1482196" y="446087"/>
                  <a:pt x="1479550" y="446087"/>
                  <a:pt x="1479550" y="446087"/>
                </a:cubicBezTo>
                <a:cubicBezTo>
                  <a:pt x="1479550" y="444499"/>
                  <a:pt x="1482196" y="444499"/>
                  <a:pt x="1482196" y="444499"/>
                </a:cubicBezTo>
                <a:lnTo>
                  <a:pt x="1486625" y="444499"/>
                </a:lnTo>
                <a:lnTo>
                  <a:pt x="1484313" y="438149"/>
                </a:lnTo>
                <a:cubicBezTo>
                  <a:pt x="1484313" y="438149"/>
                  <a:pt x="1484313" y="438149"/>
                  <a:pt x="1691696" y="438149"/>
                </a:cubicBezTo>
                <a:lnTo>
                  <a:pt x="1766102" y="438149"/>
                </a:lnTo>
                <a:lnTo>
                  <a:pt x="1766803" y="436025"/>
                </a:lnTo>
                <a:lnTo>
                  <a:pt x="1767072" y="425449"/>
                </a:lnTo>
                <a:lnTo>
                  <a:pt x="1760444" y="425449"/>
                </a:lnTo>
                <a:cubicBezTo>
                  <a:pt x="1719924" y="425449"/>
                  <a:pt x="1638882" y="425449"/>
                  <a:pt x="1476800" y="425449"/>
                </a:cubicBezTo>
                <a:cubicBezTo>
                  <a:pt x="1476800" y="423068"/>
                  <a:pt x="1474207" y="418305"/>
                  <a:pt x="1471613" y="415924"/>
                </a:cubicBezTo>
                <a:cubicBezTo>
                  <a:pt x="1471613" y="415924"/>
                  <a:pt x="1471613" y="415924"/>
                  <a:pt x="1751538" y="415924"/>
                </a:cubicBezTo>
                <a:lnTo>
                  <a:pt x="1767313" y="415924"/>
                </a:lnTo>
                <a:lnTo>
                  <a:pt x="1767453" y="410425"/>
                </a:lnTo>
                <a:cubicBezTo>
                  <a:pt x="1765504" y="403620"/>
                  <a:pt x="1761607" y="398435"/>
                  <a:pt x="1756410" y="394545"/>
                </a:cubicBezTo>
                <a:cubicBezTo>
                  <a:pt x="1751214" y="389362"/>
                  <a:pt x="1743420" y="386769"/>
                  <a:pt x="1735625" y="386769"/>
                </a:cubicBezTo>
                <a:cubicBezTo>
                  <a:pt x="1730429" y="386769"/>
                  <a:pt x="1722635" y="389362"/>
                  <a:pt x="1717438" y="394545"/>
                </a:cubicBezTo>
                <a:cubicBezTo>
                  <a:pt x="1717438" y="394545"/>
                  <a:pt x="1717438" y="397137"/>
                  <a:pt x="1714840" y="397137"/>
                </a:cubicBezTo>
                <a:cubicBezTo>
                  <a:pt x="1714840" y="394545"/>
                  <a:pt x="1714840" y="394545"/>
                  <a:pt x="1717438" y="391958"/>
                </a:cubicBezTo>
                <a:cubicBezTo>
                  <a:pt x="1725233" y="384177"/>
                  <a:pt x="1746018" y="381585"/>
                  <a:pt x="1759009" y="394545"/>
                </a:cubicBezTo>
                <a:cubicBezTo>
                  <a:pt x="1764205" y="398435"/>
                  <a:pt x="1768102" y="403620"/>
                  <a:pt x="1770051" y="410749"/>
                </a:cubicBezTo>
                <a:lnTo>
                  <a:pt x="1769930" y="415924"/>
                </a:lnTo>
                <a:lnTo>
                  <a:pt x="1792441" y="415924"/>
                </a:lnTo>
                <a:lnTo>
                  <a:pt x="1797981" y="389362"/>
                </a:lnTo>
                <a:cubicBezTo>
                  <a:pt x="1805775" y="290851"/>
                  <a:pt x="1688859" y="239001"/>
                  <a:pt x="1636896" y="306402"/>
                </a:cubicBezTo>
                <a:cubicBezTo>
                  <a:pt x="1636896" y="306402"/>
                  <a:pt x="1668074" y="293443"/>
                  <a:pt x="1696653" y="327143"/>
                </a:cubicBezTo>
                <a:cubicBezTo>
                  <a:pt x="1727831" y="363438"/>
                  <a:pt x="1681065" y="417878"/>
                  <a:pt x="1639494" y="399729"/>
                </a:cubicBezTo>
                <a:cubicBezTo>
                  <a:pt x="1595326" y="381585"/>
                  <a:pt x="1566747" y="316774"/>
                  <a:pt x="1655083" y="267517"/>
                </a:cubicBezTo>
                <a:cubicBezTo>
                  <a:pt x="1743420" y="218260"/>
                  <a:pt x="1836953" y="301219"/>
                  <a:pt x="1842149" y="381585"/>
                </a:cubicBezTo>
                <a:cubicBezTo>
                  <a:pt x="1844747" y="420472"/>
                  <a:pt x="1829158" y="456763"/>
                  <a:pt x="1800579" y="493058"/>
                </a:cubicBezTo>
                <a:cubicBezTo>
                  <a:pt x="1783691" y="515094"/>
                  <a:pt x="1760308" y="534538"/>
                  <a:pt x="1730429" y="547823"/>
                </a:cubicBezTo>
                <a:lnTo>
                  <a:pt x="1691845" y="559367"/>
                </a:lnTo>
                <a:lnTo>
                  <a:pt x="1671182" y="563164"/>
                </a:lnTo>
                <a:lnTo>
                  <a:pt x="1621307" y="565647"/>
                </a:lnTo>
                <a:cubicBezTo>
                  <a:pt x="1631700" y="565647"/>
                  <a:pt x="1644691" y="568242"/>
                  <a:pt x="1657681" y="565647"/>
                </a:cubicBezTo>
                <a:lnTo>
                  <a:pt x="1671182" y="563164"/>
                </a:lnTo>
                <a:lnTo>
                  <a:pt x="1680740" y="562688"/>
                </a:lnTo>
                <a:lnTo>
                  <a:pt x="1691845" y="559367"/>
                </a:lnTo>
                <a:lnTo>
                  <a:pt x="1719387" y="554304"/>
                </a:lnTo>
                <a:cubicBezTo>
                  <a:pt x="1740822" y="546853"/>
                  <a:pt x="1762906" y="535834"/>
                  <a:pt x="1784990" y="521575"/>
                </a:cubicBezTo>
                <a:cubicBezTo>
                  <a:pt x="1803177" y="506023"/>
                  <a:pt x="1823962" y="487875"/>
                  <a:pt x="1839551" y="469728"/>
                </a:cubicBezTo>
                <a:cubicBezTo>
                  <a:pt x="1851242" y="454171"/>
                  <a:pt x="1864233" y="433433"/>
                  <a:pt x="1874301" y="409132"/>
                </a:cubicBezTo>
                <a:lnTo>
                  <a:pt x="1883453" y="380355"/>
                </a:lnTo>
                <a:lnTo>
                  <a:pt x="1880147" y="400057"/>
                </a:lnTo>
                <a:cubicBezTo>
                  <a:pt x="1873327" y="420472"/>
                  <a:pt x="1864233" y="438616"/>
                  <a:pt x="1855140" y="454171"/>
                </a:cubicBezTo>
                <a:cubicBezTo>
                  <a:pt x="1857738" y="446396"/>
                  <a:pt x="1862934" y="441209"/>
                  <a:pt x="1868130" y="436025"/>
                </a:cubicBezTo>
                <a:cubicBezTo>
                  <a:pt x="1886317" y="404916"/>
                  <a:pt x="1904504" y="363438"/>
                  <a:pt x="1909700" y="314183"/>
                </a:cubicBezTo>
                <a:cubicBezTo>
                  <a:pt x="1912299" y="262331"/>
                  <a:pt x="1901906" y="215670"/>
                  <a:pt x="1888915" y="184561"/>
                </a:cubicBezTo>
                <a:cubicBezTo>
                  <a:pt x="1881121" y="166413"/>
                  <a:pt x="1870728" y="150858"/>
                  <a:pt x="1862934" y="140490"/>
                </a:cubicBezTo>
                <a:cubicBezTo>
                  <a:pt x="1855140" y="132709"/>
                  <a:pt x="1865532" y="119750"/>
                  <a:pt x="1878523" y="145673"/>
                </a:cubicBezTo>
                <a:cubicBezTo>
                  <a:pt x="1886317" y="161227"/>
                  <a:pt x="1891513" y="176781"/>
                  <a:pt x="1896710" y="192338"/>
                </a:cubicBezTo>
                <a:cubicBezTo>
                  <a:pt x="1909700" y="223445"/>
                  <a:pt x="1920093" y="267517"/>
                  <a:pt x="1914897" y="314183"/>
                </a:cubicBezTo>
                <a:cubicBezTo>
                  <a:pt x="1912299" y="350478"/>
                  <a:pt x="1899308" y="384177"/>
                  <a:pt x="1886317" y="410102"/>
                </a:cubicBezTo>
                <a:cubicBezTo>
                  <a:pt x="1888915" y="407510"/>
                  <a:pt x="1891513" y="402325"/>
                  <a:pt x="1894112" y="399729"/>
                </a:cubicBezTo>
                <a:cubicBezTo>
                  <a:pt x="1896710" y="394545"/>
                  <a:pt x="1899308" y="391958"/>
                  <a:pt x="1901906" y="386769"/>
                </a:cubicBezTo>
                <a:cubicBezTo>
                  <a:pt x="1953869" y="306402"/>
                  <a:pt x="1998037" y="215670"/>
                  <a:pt x="2016224" y="166413"/>
                </a:cubicBezTo>
                <a:cubicBezTo>
                  <a:pt x="2024018" y="137898"/>
                  <a:pt x="2018822" y="119750"/>
                  <a:pt x="2008430" y="111970"/>
                </a:cubicBezTo>
                <a:close/>
                <a:moveTo>
                  <a:pt x="1990243" y="104194"/>
                </a:moveTo>
                <a:lnTo>
                  <a:pt x="1993041" y="105393"/>
                </a:lnTo>
                <a:lnTo>
                  <a:pt x="1989443" y="104594"/>
                </a:lnTo>
                <a:close/>
                <a:moveTo>
                  <a:pt x="1987644" y="104194"/>
                </a:moveTo>
                <a:lnTo>
                  <a:pt x="1989443" y="104594"/>
                </a:lnTo>
                <a:lnTo>
                  <a:pt x="1979850" y="109378"/>
                </a:lnTo>
                <a:cubicBezTo>
                  <a:pt x="1974654" y="114566"/>
                  <a:pt x="1974654" y="117158"/>
                  <a:pt x="1977252" y="122342"/>
                </a:cubicBezTo>
                <a:cubicBezTo>
                  <a:pt x="1977252" y="122342"/>
                  <a:pt x="1977252" y="124933"/>
                  <a:pt x="1979850" y="124933"/>
                </a:cubicBezTo>
                <a:cubicBezTo>
                  <a:pt x="1982448" y="127525"/>
                  <a:pt x="1985046" y="127525"/>
                  <a:pt x="1987644" y="127525"/>
                </a:cubicBezTo>
                <a:cubicBezTo>
                  <a:pt x="1985046" y="130117"/>
                  <a:pt x="1979850" y="130117"/>
                  <a:pt x="1977252" y="124933"/>
                </a:cubicBezTo>
                <a:cubicBezTo>
                  <a:pt x="1977252" y="124933"/>
                  <a:pt x="1974654" y="124933"/>
                  <a:pt x="1974654" y="122342"/>
                </a:cubicBezTo>
                <a:cubicBezTo>
                  <a:pt x="1972056" y="117158"/>
                  <a:pt x="1974654" y="111970"/>
                  <a:pt x="1977252" y="109378"/>
                </a:cubicBezTo>
                <a:cubicBezTo>
                  <a:pt x="1979850" y="106786"/>
                  <a:pt x="1985046" y="104194"/>
                  <a:pt x="1987644" y="104194"/>
                </a:cubicBezTo>
                <a:close/>
                <a:moveTo>
                  <a:pt x="1785938" y="103188"/>
                </a:moveTo>
                <a:cubicBezTo>
                  <a:pt x="1788584" y="103188"/>
                  <a:pt x="1791230" y="103188"/>
                  <a:pt x="1791230" y="103188"/>
                </a:cubicBezTo>
                <a:cubicBezTo>
                  <a:pt x="1793876" y="105834"/>
                  <a:pt x="1793876" y="108483"/>
                  <a:pt x="1793876" y="108483"/>
                </a:cubicBezTo>
                <a:cubicBezTo>
                  <a:pt x="1791230" y="111126"/>
                  <a:pt x="1788584" y="111126"/>
                  <a:pt x="1788584" y="108483"/>
                </a:cubicBezTo>
                <a:cubicBezTo>
                  <a:pt x="1785938" y="108483"/>
                  <a:pt x="1785938" y="105834"/>
                  <a:pt x="1785938" y="103188"/>
                </a:cubicBezTo>
                <a:close/>
                <a:moveTo>
                  <a:pt x="1770460" y="96838"/>
                </a:moveTo>
                <a:cubicBezTo>
                  <a:pt x="1773238" y="99220"/>
                  <a:pt x="1773238" y="101602"/>
                  <a:pt x="1773238" y="103982"/>
                </a:cubicBezTo>
                <a:cubicBezTo>
                  <a:pt x="1770460" y="106362"/>
                  <a:pt x="1767682" y="106362"/>
                  <a:pt x="1764903" y="103982"/>
                </a:cubicBezTo>
                <a:cubicBezTo>
                  <a:pt x="1762125" y="103982"/>
                  <a:pt x="1762125" y="99220"/>
                  <a:pt x="1764903" y="99220"/>
                </a:cubicBezTo>
                <a:cubicBezTo>
                  <a:pt x="1764903" y="96838"/>
                  <a:pt x="1770460" y="96838"/>
                  <a:pt x="1770460" y="96838"/>
                </a:cubicBezTo>
                <a:close/>
                <a:moveTo>
                  <a:pt x="2061105" y="90488"/>
                </a:moveTo>
                <a:cubicBezTo>
                  <a:pt x="2061105" y="90488"/>
                  <a:pt x="2063222" y="90488"/>
                  <a:pt x="2065338" y="90488"/>
                </a:cubicBezTo>
                <a:cubicBezTo>
                  <a:pt x="2065338" y="93664"/>
                  <a:pt x="2065338" y="93664"/>
                  <a:pt x="2065338" y="96839"/>
                </a:cubicBezTo>
                <a:cubicBezTo>
                  <a:pt x="2063222" y="96839"/>
                  <a:pt x="2061105" y="96839"/>
                  <a:pt x="2061105" y="96839"/>
                </a:cubicBezTo>
                <a:cubicBezTo>
                  <a:pt x="2058988" y="96839"/>
                  <a:pt x="2058988" y="93664"/>
                  <a:pt x="2061105" y="90488"/>
                </a:cubicBezTo>
                <a:close/>
                <a:moveTo>
                  <a:pt x="2068513" y="83611"/>
                </a:moveTo>
                <a:cubicBezTo>
                  <a:pt x="2071159" y="80963"/>
                  <a:pt x="2073805" y="80963"/>
                  <a:pt x="2073805" y="83611"/>
                </a:cubicBezTo>
                <a:cubicBezTo>
                  <a:pt x="2076451" y="83611"/>
                  <a:pt x="2076451" y="86256"/>
                  <a:pt x="2073805" y="86256"/>
                </a:cubicBezTo>
                <a:cubicBezTo>
                  <a:pt x="2073805" y="88901"/>
                  <a:pt x="2071159" y="88901"/>
                  <a:pt x="2071159" y="88901"/>
                </a:cubicBezTo>
                <a:cubicBezTo>
                  <a:pt x="2068513" y="86256"/>
                  <a:pt x="2068513" y="83611"/>
                  <a:pt x="2068513" y="83611"/>
                </a:cubicBezTo>
                <a:close/>
                <a:moveTo>
                  <a:pt x="2055813" y="69851"/>
                </a:moveTo>
                <a:cubicBezTo>
                  <a:pt x="2058459" y="69851"/>
                  <a:pt x="2061105" y="69851"/>
                  <a:pt x="2061105" y="69851"/>
                </a:cubicBezTo>
                <a:cubicBezTo>
                  <a:pt x="2063751" y="72496"/>
                  <a:pt x="2063751" y="75145"/>
                  <a:pt x="2061105" y="75145"/>
                </a:cubicBezTo>
                <a:cubicBezTo>
                  <a:pt x="2061105" y="75145"/>
                  <a:pt x="2058459" y="77789"/>
                  <a:pt x="2058459" y="75145"/>
                </a:cubicBezTo>
                <a:cubicBezTo>
                  <a:pt x="2055813" y="75145"/>
                  <a:pt x="2055813" y="72496"/>
                  <a:pt x="2055813" y="69851"/>
                </a:cubicBezTo>
                <a:close/>
                <a:moveTo>
                  <a:pt x="2082007" y="60920"/>
                </a:moveTo>
                <a:cubicBezTo>
                  <a:pt x="2083396" y="60920"/>
                  <a:pt x="2084785" y="61515"/>
                  <a:pt x="2084785" y="62710"/>
                </a:cubicBezTo>
                <a:cubicBezTo>
                  <a:pt x="2087563" y="62710"/>
                  <a:pt x="2087563" y="67469"/>
                  <a:pt x="2087563" y="67469"/>
                </a:cubicBezTo>
                <a:cubicBezTo>
                  <a:pt x="2084785" y="69851"/>
                  <a:pt x="2082007" y="69851"/>
                  <a:pt x="2079228" y="69851"/>
                </a:cubicBezTo>
                <a:cubicBezTo>
                  <a:pt x="2076450" y="67469"/>
                  <a:pt x="2076450" y="65087"/>
                  <a:pt x="2079228" y="62710"/>
                </a:cubicBezTo>
                <a:cubicBezTo>
                  <a:pt x="2079228" y="61515"/>
                  <a:pt x="2080617" y="60920"/>
                  <a:pt x="2082007" y="60920"/>
                </a:cubicBezTo>
                <a:close/>
                <a:moveTo>
                  <a:pt x="2182409" y="53918"/>
                </a:moveTo>
                <a:cubicBezTo>
                  <a:pt x="2182409" y="53918"/>
                  <a:pt x="2187575" y="74920"/>
                  <a:pt x="2146246" y="101173"/>
                </a:cubicBezTo>
                <a:cubicBezTo>
                  <a:pt x="2104918" y="127428"/>
                  <a:pt x="2076504" y="132678"/>
                  <a:pt x="2037758" y="182566"/>
                </a:cubicBezTo>
                <a:cubicBezTo>
                  <a:pt x="2037758" y="182566"/>
                  <a:pt x="2045507" y="151058"/>
                  <a:pt x="2097168" y="111676"/>
                </a:cubicBezTo>
                <a:cubicBezTo>
                  <a:pt x="2097168" y="111676"/>
                  <a:pt x="2068755" y="122180"/>
                  <a:pt x="2035175" y="166811"/>
                </a:cubicBezTo>
                <a:cubicBezTo>
                  <a:pt x="2035175" y="166811"/>
                  <a:pt x="2055840" y="95923"/>
                  <a:pt x="2115250" y="64417"/>
                </a:cubicBezTo>
                <a:cubicBezTo>
                  <a:pt x="2148829" y="46038"/>
                  <a:pt x="2166911" y="61794"/>
                  <a:pt x="2182409" y="53918"/>
                </a:cubicBezTo>
                <a:close/>
                <a:moveTo>
                  <a:pt x="2058195" y="46735"/>
                </a:moveTo>
                <a:cubicBezTo>
                  <a:pt x="2059584" y="46735"/>
                  <a:pt x="2060973" y="47427"/>
                  <a:pt x="2060973" y="48818"/>
                </a:cubicBezTo>
                <a:cubicBezTo>
                  <a:pt x="2063751" y="48818"/>
                  <a:pt x="2063751" y="51594"/>
                  <a:pt x="2060973" y="54374"/>
                </a:cubicBezTo>
                <a:cubicBezTo>
                  <a:pt x="2060973" y="57151"/>
                  <a:pt x="2058195" y="57151"/>
                  <a:pt x="2055416" y="54374"/>
                </a:cubicBezTo>
                <a:cubicBezTo>
                  <a:pt x="2052638" y="54374"/>
                  <a:pt x="2052638" y="48818"/>
                  <a:pt x="2055416" y="48818"/>
                </a:cubicBezTo>
                <a:cubicBezTo>
                  <a:pt x="2055416" y="47427"/>
                  <a:pt x="2056805" y="46735"/>
                  <a:pt x="2058195" y="46735"/>
                </a:cubicBezTo>
                <a:close/>
                <a:moveTo>
                  <a:pt x="1767682" y="36514"/>
                </a:moveTo>
                <a:cubicBezTo>
                  <a:pt x="1767682" y="36514"/>
                  <a:pt x="1770262" y="41662"/>
                  <a:pt x="1793479" y="44237"/>
                </a:cubicBezTo>
                <a:cubicBezTo>
                  <a:pt x="1819276" y="46813"/>
                  <a:pt x="1824435" y="62256"/>
                  <a:pt x="1834754" y="85425"/>
                </a:cubicBezTo>
                <a:cubicBezTo>
                  <a:pt x="1842493" y="108594"/>
                  <a:pt x="1860551" y="129191"/>
                  <a:pt x="1860551" y="129191"/>
                </a:cubicBezTo>
                <a:cubicBezTo>
                  <a:pt x="1842493" y="118891"/>
                  <a:pt x="1806378" y="80277"/>
                  <a:pt x="1806378" y="80277"/>
                </a:cubicBezTo>
                <a:cubicBezTo>
                  <a:pt x="1816696" y="98298"/>
                  <a:pt x="1857972" y="131763"/>
                  <a:pt x="1857972" y="131763"/>
                </a:cubicBezTo>
                <a:cubicBezTo>
                  <a:pt x="1857972" y="131763"/>
                  <a:pt x="1819276" y="116317"/>
                  <a:pt x="1788320" y="95722"/>
                </a:cubicBezTo>
                <a:cubicBezTo>
                  <a:pt x="1757363" y="72553"/>
                  <a:pt x="1767682" y="36514"/>
                  <a:pt x="1767682" y="36514"/>
                </a:cubicBezTo>
                <a:close/>
                <a:moveTo>
                  <a:pt x="1803798" y="33338"/>
                </a:moveTo>
                <a:cubicBezTo>
                  <a:pt x="1806576" y="35985"/>
                  <a:pt x="1806576" y="38630"/>
                  <a:pt x="1803798" y="41278"/>
                </a:cubicBezTo>
                <a:cubicBezTo>
                  <a:pt x="1803798" y="41278"/>
                  <a:pt x="1801020" y="41278"/>
                  <a:pt x="1798241" y="41278"/>
                </a:cubicBezTo>
                <a:cubicBezTo>
                  <a:pt x="1795463" y="38630"/>
                  <a:pt x="1795463" y="35985"/>
                  <a:pt x="1798241" y="35985"/>
                </a:cubicBezTo>
                <a:cubicBezTo>
                  <a:pt x="1798241" y="33338"/>
                  <a:pt x="1801020" y="33338"/>
                  <a:pt x="1803798" y="33338"/>
                </a:cubicBezTo>
                <a:close/>
                <a:moveTo>
                  <a:pt x="1928019" y="28576"/>
                </a:moveTo>
                <a:cubicBezTo>
                  <a:pt x="1928019" y="28576"/>
                  <a:pt x="1946275" y="49442"/>
                  <a:pt x="1922803" y="72914"/>
                </a:cubicBezTo>
                <a:cubicBezTo>
                  <a:pt x="1899331" y="96384"/>
                  <a:pt x="1875858" y="127683"/>
                  <a:pt x="1875858" y="138113"/>
                </a:cubicBezTo>
                <a:cubicBezTo>
                  <a:pt x="1875858" y="138113"/>
                  <a:pt x="1875858" y="114641"/>
                  <a:pt x="1907155" y="78129"/>
                </a:cubicBezTo>
                <a:cubicBezTo>
                  <a:pt x="1907155" y="78129"/>
                  <a:pt x="1883682" y="93776"/>
                  <a:pt x="1873250" y="132898"/>
                </a:cubicBezTo>
                <a:cubicBezTo>
                  <a:pt x="1873250" y="132898"/>
                  <a:pt x="1875858" y="96384"/>
                  <a:pt x="1878466" y="83344"/>
                </a:cubicBezTo>
                <a:cubicBezTo>
                  <a:pt x="1881074" y="67696"/>
                  <a:pt x="1891506" y="44223"/>
                  <a:pt x="1909763" y="39007"/>
                </a:cubicBezTo>
                <a:cubicBezTo>
                  <a:pt x="1928019" y="33791"/>
                  <a:pt x="1928019" y="28576"/>
                  <a:pt x="1928019" y="28576"/>
                </a:cubicBezTo>
                <a:close/>
                <a:moveTo>
                  <a:pt x="1780646" y="26461"/>
                </a:moveTo>
                <a:cubicBezTo>
                  <a:pt x="1780646" y="23813"/>
                  <a:pt x="1783292" y="23813"/>
                  <a:pt x="1785938" y="26461"/>
                </a:cubicBezTo>
                <a:cubicBezTo>
                  <a:pt x="1785938" y="26461"/>
                  <a:pt x="1785938" y="29105"/>
                  <a:pt x="1785938" y="29105"/>
                </a:cubicBezTo>
                <a:cubicBezTo>
                  <a:pt x="1783292" y="31751"/>
                  <a:pt x="1780646" y="31751"/>
                  <a:pt x="1780646" y="31751"/>
                </a:cubicBezTo>
                <a:cubicBezTo>
                  <a:pt x="1778000" y="29105"/>
                  <a:pt x="1778000" y="26461"/>
                  <a:pt x="1780646" y="26461"/>
                </a:cubicBezTo>
                <a:close/>
                <a:moveTo>
                  <a:pt x="1810941" y="26194"/>
                </a:moveTo>
                <a:cubicBezTo>
                  <a:pt x="1813720" y="23813"/>
                  <a:pt x="1816498" y="23813"/>
                  <a:pt x="1816498" y="26194"/>
                </a:cubicBezTo>
                <a:cubicBezTo>
                  <a:pt x="1819276" y="28576"/>
                  <a:pt x="1819276" y="30958"/>
                  <a:pt x="1819276" y="30958"/>
                </a:cubicBezTo>
                <a:cubicBezTo>
                  <a:pt x="1816498" y="33338"/>
                  <a:pt x="1813720" y="33338"/>
                  <a:pt x="1810941" y="30958"/>
                </a:cubicBezTo>
                <a:cubicBezTo>
                  <a:pt x="1808163" y="30958"/>
                  <a:pt x="1808163" y="28576"/>
                  <a:pt x="1810941" y="26194"/>
                </a:cubicBezTo>
                <a:close/>
                <a:moveTo>
                  <a:pt x="2001639" y="17466"/>
                </a:moveTo>
                <a:cubicBezTo>
                  <a:pt x="2004219" y="17466"/>
                  <a:pt x="2076450" y="48955"/>
                  <a:pt x="2042914" y="138181"/>
                </a:cubicBezTo>
                <a:cubicBezTo>
                  <a:pt x="2048074" y="125059"/>
                  <a:pt x="2053233" y="98817"/>
                  <a:pt x="2035175" y="72574"/>
                </a:cubicBezTo>
                <a:cubicBezTo>
                  <a:pt x="2035175" y="72574"/>
                  <a:pt x="2055813" y="109312"/>
                  <a:pt x="2032596" y="146052"/>
                </a:cubicBezTo>
                <a:cubicBezTo>
                  <a:pt x="2032596" y="146052"/>
                  <a:pt x="2045494" y="125059"/>
                  <a:pt x="2022277" y="90943"/>
                </a:cubicBezTo>
                <a:cubicBezTo>
                  <a:pt x="1996480" y="56829"/>
                  <a:pt x="1993900" y="54203"/>
                  <a:pt x="2001639" y="35833"/>
                </a:cubicBezTo>
                <a:cubicBezTo>
                  <a:pt x="2009378" y="20089"/>
                  <a:pt x="2004219" y="17466"/>
                  <a:pt x="2001639" y="17466"/>
                </a:cubicBezTo>
                <a:close/>
                <a:moveTo>
                  <a:pt x="1843232" y="0"/>
                </a:moveTo>
                <a:cubicBezTo>
                  <a:pt x="1843232" y="0"/>
                  <a:pt x="1851025" y="13064"/>
                  <a:pt x="1858818" y="20902"/>
                </a:cubicBezTo>
                <a:cubicBezTo>
                  <a:pt x="1866612" y="28740"/>
                  <a:pt x="1879600" y="47030"/>
                  <a:pt x="1871807" y="75770"/>
                </a:cubicBezTo>
                <a:cubicBezTo>
                  <a:pt x="1866612" y="104514"/>
                  <a:pt x="1871807" y="125415"/>
                  <a:pt x="1871807" y="125415"/>
                </a:cubicBezTo>
                <a:cubicBezTo>
                  <a:pt x="1871807" y="125415"/>
                  <a:pt x="1856221" y="96675"/>
                  <a:pt x="1853623" y="73157"/>
                </a:cubicBezTo>
                <a:cubicBezTo>
                  <a:pt x="1853623" y="73157"/>
                  <a:pt x="1851025" y="96675"/>
                  <a:pt x="1866612" y="125415"/>
                </a:cubicBezTo>
                <a:cubicBezTo>
                  <a:pt x="1866612" y="125415"/>
                  <a:pt x="1830243" y="78383"/>
                  <a:pt x="1827646" y="49642"/>
                </a:cubicBezTo>
                <a:cubicBezTo>
                  <a:pt x="1822450" y="20902"/>
                  <a:pt x="1843232" y="0"/>
                  <a:pt x="1843232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551312" y="2642272"/>
            <a:ext cx="17235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2"/>
                </a:solidFill>
              </a:rPr>
              <a:t>目录</a:t>
            </a:r>
          </a:p>
        </p:txBody>
      </p:sp>
      <p:sp>
        <p:nvSpPr>
          <p:cNvPr id="6" name="文本框 5"/>
          <p:cNvSpPr txBox="1"/>
          <p:nvPr userDrawn="1"/>
        </p:nvSpPr>
        <p:spPr>
          <a:xfrm>
            <a:off x="2669935" y="3678897"/>
            <a:ext cx="1486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</a:rPr>
              <a:t>CONTENTS</a:t>
            </a:r>
            <a:endParaRPr lang="zh-CN" altLang="en-US" sz="2000" b="1" dirty="0">
              <a:solidFill>
                <a:schemeClr val="tx2"/>
              </a:solidFill>
            </a:endParaRPr>
          </a:p>
        </p:txBody>
      </p:sp>
      <p:sp>
        <p:nvSpPr>
          <p:cNvPr id="7" name="自由: 形状 6"/>
          <p:cNvSpPr/>
          <p:nvPr userDrawn="1"/>
        </p:nvSpPr>
        <p:spPr>
          <a:xfrm>
            <a:off x="2724031" y="3636973"/>
            <a:ext cx="1378113" cy="56516"/>
          </a:xfrm>
          <a:custGeom>
            <a:avLst/>
            <a:gdLst>
              <a:gd name="connsiteX0" fmla="*/ 6971898 w 22714500"/>
              <a:gd name="connsiteY0" fmla="*/ 0 h 917045"/>
              <a:gd name="connsiteX1" fmla="*/ 7068091 w 22714500"/>
              <a:gd name="connsiteY1" fmla="*/ 101894 h 917045"/>
              <a:gd name="connsiteX2" fmla="*/ 6991136 w 22714500"/>
              <a:gd name="connsiteY2" fmla="*/ 427954 h 917045"/>
              <a:gd name="connsiteX3" fmla="*/ 6991136 w 22714500"/>
              <a:gd name="connsiteY3" fmla="*/ 430502 h 917045"/>
              <a:gd name="connsiteX4" fmla="*/ 6991136 w 22714500"/>
              <a:gd name="connsiteY4" fmla="*/ 435662 h 917045"/>
              <a:gd name="connsiteX5" fmla="*/ 6998590 w 22714500"/>
              <a:gd name="connsiteY5" fmla="*/ 435662 h 917045"/>
              <a:gd name="connsiteX6" fmla="*/ 7000268 w 22714500"/>
              <a:gd name="connsiteY6" fmla="*/ 432810 h 917045"/>
              <a:gd name="connsiteX7" fmla="*/ 7222001 w 22714500"/>
              <a:gd name="connsiteY7" fmla="*/ 203788 h 917045"/>
              <a:gd name="connsiteX8" fmla="*/ 7356672 w 22714500"/>
              <a:gd name="connsiteY8" fmla="*/ 244545 h 917045"/>
              <a:gd name="connsiteX9" fmla="*/ 7318194 w 22714500"/>
              <a:gd name="connsiteY9" fmla="*/ 366818 h 917045"/>
              <a:gd name="connsiteX10" fmla="*/ 7147451 w 22714500"/>
              <a:gd name="connsiteY10" fmla="*/ 415217 h 917045"/>
              <a:gd name="connsiteX11" fmla="*/ 7057293 w 22714500"/>
              <a:gd name="connsiteY11" fmla="*/ 435662 h 917045"/>
              <a:gd name="connsiteX12" fmla="*/ 11079422 w 22714500"/>
              <a:gd name="connsiteY12" fmla="*/ 435662 h 917045"/>
              <a:gd name="connsiteX13" fmla="*/ 11096795 w 22714500"/>
              <a:gd name="connsiteY13" fmla="*/ 344114 h 917045"/>
              <a:gd name="connsiteX14" fmla="*/ 11351374 w 22714500"/>
              <a:gd name="connsiteY14" fmla="*/ 164598 h 917045"/>
              <a:gd name="connsiteX15" fmla="*/ 11605952 w 22714500"/>
              <a:gd name="connsiteY15" fmla="*/ 344114 h 917045"/>
              <a:gd name="connsiteX16" fmla="*/ 11623326 w 22714500"/>
              <a:gd name="connsiteY16" fmla="*/ 435662 h 917045"/>
              <a:gd name="connsiteX17" fmla="*/ 15590046 w 22714500"/>
              <a:gd name="connsiteY17" fmla="*/ 435662 h 917045"/>
              <a:gd name="connsiteX18" fmla="*/ 15555295 w 22714500"/>
              <a:gd name="connsiteY18" fmla="*/ 425407 h 917045"/>
              <a:gd name="connsiteX19" fmla="*/ 15384552 w 22714500"/>
              <a:gd name="connsiteY19" fmla="*/ 366818 h 917045"/>
              <a:gd name="connsiteX20" fmla="*/ 15346074 w 22714500"/>
              <a:gd name="connsiteY20" fmla="*/ 224166 h 917045"/>
              <a:gd name="connsiteX21" fmla="*/ 15480745 w 22714500"/>
              <a:gd name="connsiteY21" fmla="*/ 203788 h 917045"/>
              <a:gd name="connsiteX22" fmla="*/ 15691432 w 22714500"/>
              <a:gd name="connsiteY22" fmla="*/ 426959 h 917045"/>
              <a:gd name="connsiteX23" fmla="*/ 15699648 w 22714500"/>
              <a:gd name="connsiteY23" fmla="*/ 435662 h 917045"/>
              <a:gd name="connsiteX24" fmla="*/ 15709412 w 22714500"/>
              <a:gd name="connsiteY24" fmla="*/ 435662 h 917045"/>
              <a:gd name="connsiteX25" fmla="*/ 15708303 w 22714500"/>
              <a:gd name="connsiteY25" fmla="*/ 429268 h 917045"/>
              <a:gd name="connsiteX26" fmla="*/ 15634655 w 22714500"/>
              <a:gd name="connsiteY26" fmla="*/ 101894 h 917045"/>
              <a:gd name="connsiteX27" fmla="*/ 15730848 w 22714500"/>
              <a:gd name="connsiteY27" fmla="*/ 0 h 917045"/>
              <a:gd name="connsiteX28" fmla="*/ 15807803 w 22714500"/>
              <a:gd name="connsiteY28" fmla="*/ 101894 h 917045"/>
              <a:gd name="connsiteX29" fmla="*/ 15734155 w 22714500"/>
              <a:gd name="connsiteY29" fmla="*/ 429268 h 917045"/>
              <a:gd name="connsiteX30" fmla="*/ 15733046 w 22714500"/>
              <a:gd name="connsiteY30" fmla="*/ 435662 h 917045"/>
              <a:gd name="connsiteX31" fmla="*/ 15742810 w 22714500"/>
              <a:gd name="connsiteY31" fmla="*/ 435662 h 917045"/>
              <a:gd name="connsiteX32" fmla="*/ 15745503 w 22714500"/>
              <a:gd name="connsiteY32" fmla="*/ 432810 h 917045"/>
              <a:gd name="connsiteX33" fmla="*/ 15961713 w 22714500"/>
              <a:gd name="connsiteY33" fmla="*/ 203788 h 917045"/>
              <a:gd name="connsiteX34" fmla="*/ 16096384 w 22714500"/>
              <a:gd name="connsiteY34" fmla="*/ 224166 h 917045"/>
              <a:gd name="connsiteX35" fmla="*/ 16057906 w 22714500"/>
              <a:gd name="connsiteY35" fmla="*/ 366818 h 917045"/>
              <a:gd name="connsiteX36" fmla="*/ 15896783 w 22714500"/>
              <a:gd name="connsiteY36" fmla="*/ 425407 h 917045"/>
              <a:gd name="connsiteX37" fmla="*/ 15862440 w 22714500"/>
              <a:gd name="connsiteY37" fmla="*/ 435662 h 917045"/>
              <a:gd name="connsiteX38" fmla="*/ 21354704 w 22714500"/>
              <a:gd name="connsiteY38" fmla="*/ 435662 h 917045"/>
              <a:gd name="connsiteX39" fmla="*/ 21477600 w 22714500"/>
              <a:gd name="connsiteY39" fmla="*/ 409357 h 917045"/>
              <a:gd name="connsiteX40" fmla="*/ 21651538 w 22714500"/>
              <a:gd name="connsiteY40" fmla="*/ 246897 h 917045"/>
              <a:gd name="connsiteX41" fmla="*/ 22308642 w 22714500"/>
              <a:gd name="connsiteY41" fmla="*/ 287512 h 917045"/>
              <a:gd name="connsiteX42" fmla="*/ 22385948 w 22714500"/>
              <a:gd name="connsiteY42" fmla="*/ 348434 h 917045"/>
              <a:gd name="connsiteX43" fmla="*/ 22656520 w 22714500"/>
              <a:gd name="connsiteY43" fmla="*/ 449972 h 917045"/>
              <a:gd name="connsiteX44" fmla="*/ 22714500 w 22714500"/>
              <a:gd name="connsiteY44" fmla="*/ 449972 h 917045"/>
              <a:gd name="connsiteX45" fmla="*/ 22695172 w 22714500"/>
              <a:gd name="connsiteY45" fmla="*/ 470280 h 917045"/>
              <a:gd name="connsiteX46" fmla="*/ 22714500 w 22714500"/>
              <a:gd name="connsiteY46" fmla="*/ 470280 h 917045"/>
              <a:gd name="connsiteX47" fmla="*/ 22656520 w 22714500"/>
              <a:gd name="connsiteY47" fmla="*/ 490587 h 917045"/>
              <a:gd name="connsiteX48" fmla="*/ 22385948 w 22714500"/>
              <a:gd name="connsiteY48" fmla="*/ 571817 h 917045"/>
              <a:gd name="connsiteX49" fmla="*/ 22308642 w 22714500"/>
              <a:gd name="connsiteY49" fmla="*/ 632740 h 917045"/>
              <a:gd name="connsiteX50" fmla="*/ 21651538 w 22714500"/>
              <a:gd name="connsiteY50" fmla="*/ 673355 h 917045"/>
              <a:gd name="connsiteX51" fmla="*/ 21477600 w 22714500"/>
              <a:gd name="connsiteY51" fmla="*/ 510895 h 917045"/>
              <a:gd name="connsiteX52" fmla="*/ 21347144 w 22714500"/>
              <a:gd name="connsiteY52" fmla="*/ 482972 h 917045"/>
              <a:gd name="connsiteX53" fmla="*/ 21341508 w 22714500"/>
              <a:gd name="connsiteY53" fmla="*/ 481381 h 917045"/>
              <a:gd name="connsiteX54" fmla="*/ 15791513 w 22714500"/>
              <a:gd name="connsiteY54" fmla="*/ 481381 h 917045"/>
              <a:gd name="connsiteX55" fmla="*/ 15792773 w 22714500"/>
              <a:gd name="connsiteY55" fmla="*/ 481767 h 917045"/>
              <a:gd name="connsiteX56" fmla="*/ 16057906 w 22714500"/>
              <a:gd name="connsiteY56" fmla="*/ 570606 h 917045"/>
              <a:gd name="connsiteX57" fmla="*/ 16096384 w 22714500"/>
              <a:gd name="connsiteY57" fmla="*/ 692879 h 917045"/>
              <a:gd name="connsiteX58" fmla="*/ 15980952 w 22714500"/>
              <a:gd name="connsiteY58" fmla="*/ 713257 h 917045"/>
              <a:gd name="connsiteX59" fmla="*/ 15730848 w 22714500"/>
              <a:gd name="connsiteY59" fmla="*/ 489091 h 917045"/>
              <a:gd name="connsiteX60" fmla="*/ 15807803 w 22714500"/>
              <a:gd name="connsiteY60" fmla="*/ 835530 h 917045"/>
              <a:gd name="connsiteX61" fmla="*/ 15730848 w 22714500"/>
              <a:gd name="connsiteY61" fmla="*/ 917045 h 917045"/>
              <a:gd name="connsiteX62" fmla="*/ 15634655 w 22714500"/>
              <a:gd name="connsiteY62" fmla="*/ 835530 h 917045"/>
              <a:gd name="connsiteX63" fmla="*/ 15711610 w 22714500"/>
              <a:gd name="connsiteY63" fmla="*/ 489091 h 917045"/>
              <a:gd name="connsiteX64" fmla="*/ 15461507 w 22714500"/>
              <a:gd name="connsiteY64" fmla="*/ 713257 h 917045"/>
              <a:gd name="connsiteX65" fmla="*/ 15346074 w 22714500"/>
              <a:gd name="connsiteY65" fmla="*/ 692879 h 917045"/>
              <a:gd name="connsiteX66" fmla="*/ 15384552 w 22714500"/>
              <a:gd name="connsiteY66" fmla="*/ 570606 h 917045"/>
              <a:gd name="connsiteX67" fmla="*/ 15655096 w 22714500"/>
              <a:gd name="connsiteY67" fmla="*/ 481767 h 917045"/>
              <a:gd name="connsiteX68" fmla="*/ 15656628 w 22714500"/>
              <a:gd name="connsiteY68" fmla="*/ 481381 h 917045"/>
              <a:gd name="connsiteX69" fmla="*/ 11623326 w 22714500"/>
              <a:gd name="connsiteY69" fmla="*/ 481381 h 917045"/>
              <a:gd name="connsiteX70" fmla="*/ 11605952 w 22714500"/>
              <a:gd name="connsiteY70" fmla="*/ 572932 h 917045"/>
              <a:gd name="connsiteX71" fmla="*/ 11351374 w 22714500"/>
              <a:gd name="connsiteY71" fmla="*/ 752448 h 917045"/>
              <a:gd name="connsiteX72" fmla="*/ 11096795 w 22714500"/>
              <a:gd name="connsiteY72" fmla="*/ 572932 h 917045"/>
              <a:gd name="connsiteX73" fmla="*/ 11079421 w 22714500"/>
              <a:gd name="connsiteY73" fmla="*/ 481381 h 917045"/>
              <a:gd name="connsiteX74" fmla="*/ 7043202 w 22714500"/>
              <a:gd name="connsiteY74" fmla="*/ 481381 h 917045"/>
              <a:gd name="connsiteX75" fmla="*/ 7044644 w 22714500"/>
              <a:gd name="connsiteY75" fmla="*/ 481767 h 917045"/>
              <a:gd name="connsiteX76" fmla="*/ 7298956 w 22714500"/>
              <a:gd name="connsiteY76" fmla="*/ 570606 h 917045"/>
              <a:gd name="connsiteX77" fmla="*/ 7356672 w 22714500"/>
              <a:gd name="connsiteY77" fmla="*/ 692879 h 917045"/>
              <a:gd name="connsiteX78" fmla="*/ 7222001 w 22714500"/>
              <a:gd name="connsiteY78" fmla="*/ 713257 h 917045"/>
              <a:gd name="connsiteX79" fmla="*/ 6991136 w 22714500"/>
              <a:gd name="connsiteY79" fmla="*/ 489091 h 917045"/>
              <a:gd name="connsiteX80" fmla="*/ 7068091 w 22714500"/>
              <a:gd name="connsiteY80" fmla="*/ 815151 h 917045"/>
              <a:gd name="connsiteX81" fmla="*/ 6971898 w 22714500"/>
              <a:gd name="connsiteY81" fmla="*/ 917045 h 917045"/>
              <a:gd name="connsiteX82" fmla="*/ 6894943 w 22714500"/>
              <a:gd name="connsiteY82" fmla="*/ 815151 h 917045"/>
              <a:gd name="connsiteX83" fmla="*/ 6971898 w 22714500"/>
              <a:gd name="connsiteY83" fmla="*/ 489091 h 917045"/>
              <a:gd name="connsiteX84" fmla="*/ 6969493 w 22714500"/>
              <a:gd name="connsiteY84" fmla="*/ 486543 h 917045"/>
              <a:gd name="connsiteX85" fmla="*/ 6964619 w 22714500"/>
              <a:gd name="connsiteY85" fmla="*/ 481381 h 917045"/>
              <a:gd name="connsiteX86" fmla="*/ 6945851 w 22714500"/>
              <a:gd name="connsiteY86" fmla="*/ 481381 h 917045"/>
              <a:gd name="connsiteX87" fmla="*/ 6944317 w 22714500"/>
              <a:gd name="connsiteY87" fmla="*/ 484235 h 917045"/>
              <a:gd name="connsiteX88" fmla="*/ 6721795 w 22714500"/>
              <a:gd name="connsiteY88" fmla="*/ 713257 h 917045"/>
              <a:gd name="connsiteX89" fmla="*/ 6606363 w 22714500"/>
              <a:gd name="connsiteY89" fmla="*/ 692879 h 917045"/>
              <a:gd name="connsiteX90" fmla="*/ 6625601 w 22714500"/>
              <a:gd name="connsiteY90" fmla="*/ 570606 h 917045"/>
              <a:gd name="connsiteX91" fmla="*/ 6906967 w 22714500"/>
              <a:gd name="connsiteY91" fmla="*/ 481767 h 917045"/>
              <a:gd name="connsiteX92" fmla="*/ 6908316 w 22714500"/>
              <a:gd name="connsiteY92" fmla="*/ 481381 h 917045"/>
              <a:gd name="connsiteX93" fmla="*/ 1351636 w 22714500"/>
              <a:gd name="connsiteY93" fmla="*/ 481381 h 917045"/>
              <a:gd name="connsiteX94" fmla="*/ 1346380 w 22714500"/>
              <a:gd name="connsiteY94" fmla="*/ 482972 h 917045"/>
              <a:gd name="connsiteX95" fmla="*/ 1233177 w 22714500"/>
              <a:gd name="connsiteY95" fmla="*/ 510895 h 917045"/>
              <a:gd name="connsiteX96" fmla="*/ 1040494 w 22714500"/>
              <a:gd name="connsiteY96" fmla="*/ 673355 h 917045"/>
              <a:gd name="connsiteX97" fmla="*/ 385368 w 22714500"/>
              <a:gd name="connsiteY97" fmla="*/ 632740 h 917045"/>
              <a:gd name="connsiteX98" fmla="*/ 308295 w 22714500"/>
              <a:gd name="connsiteY98" fmla="*/ 571817 h 917045"/>
              <a:gd name="connsiteX99" fmla="*/ 57806 w 22714500"/>
              <a:gd name="connsiteY99" fmla="*/ 490587 h 917045"/>
              <a:gd name="connsiteX100" fmla="*/ 0 w 22714500"/>
              <a:gd name="connsiteY100" fmla="*/ 470280 h 917045"/>
              <a:gd name="connsiteX101" fmla="*/ 19269 w 22714500"/>
              <a:gd name="connsiteY101" fmla="*/ 470280 h 917045"/>
              <a:gd name="connsiteX102" fmla="*/ 0 w 22714500"/>
              <a:gd name="connsiteY102" fmla="*/ 449972 h 917045"/>
              <a:gd name="connsiteX103" fmla="*/ 57806 w 22714500"/>
              <a:gd name="connsiteY103" fmla="*/ 449972 h 917045"/>
              <a:gd name="connsiteX104" fmla="*/ 308295 w 22714500"/>
              <a:gd name="connsiteY104" fmla="*/ 348434 h 917045"/>
              <a:gd name="connsiteX105" fmla="*/ 385368 w 22714500"/>
              <a:gd name="connsiteY105" fmla="*/ 287512 h 917045"/>
              <a:gd name="connsiteX106" fmla="*/ 1040494 w 22714500"/>
              <a:gd name="connsiteY106" fmla="*/ 246897 h 917045"/>
              <a:gd name="connsiteX107" fmla="*/ 1233177 w 22714500"/>
              <a:gd name="connsiteY107" fmla="*/ 409357 h 917045"/>
              <a:gd name="connsiteX108" fmla="*/ 1339821 w 22714500"/>
              <a:gd name="connsiteY108" fmla="*/ 435662 h 917045"/>
              <a:gd name="connsiteX109" fmla="*/ 6887057 w 22714500"/>
              <a:gd name="connsiteY109" fmla="*/ 435662 h 917045"/>
              <a:gd name="connsiteX110" fmla="*/ 6798749 w 22714500"/>
              <a:gd name="connsiteY110" fmla="*/ 415217 h 917045"/>
              <a:gd name="connsiteX111" fmla="*/ 6644840 w 22714500"/>
              <a:gd name="connsiteY111" fmla="*/ 366818 h 917045"/>
              <a:gd name="connsiteX112" fmla="*/ 6606363 w 22714500"/>
              <a:gd name="connsiteY112" fmla="*/ 244545 h 917045"/>
              <a:gd name="connsiteX113" fmla="*/ 6721795 w 22714500"/>
              <a:gd name="connsiteY113" fmla="*/ 203788 h 917045"/>
              <a:gd name="connsiteX114" fmla="*/ 6943528 w 22714500"/>
              <a:gd name="connsiteY114" fmla="*/ 432810 h 917045"/>
              <a:gd name="connsiteX115" fmla="*/ 6945206 w 22714500"/>
              <a:gd name="connsiteY115" fmla="*/ 435662 h 917045"/>
              <a:gd name="connsiteX116" fmla="*/ 6966029 w 22714500"/>
              <a:gd name="connsiteY116" fmla="*/ 435662 h 917045"/>
              <a:gd name="connsiteX117" fmla="*/ 6963067 w 22714500"/>
              <a:gd name="connsiteY117" fmla="*/ 429268 h 917045"/>
              <a:gd name="connsiteX118" fmla="*/ 6894943 w 22714500"/>
              <a:gd name="connsiteY118" fmla="*/ 101894 h 917045"/>
              <a:gd name="connsiteX119" fmla="*/ 6971898 w 22714500"/>
              <a:gd name="connsiteY119" fmla="*/ 0 h 917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22714500" h="917045">
                <a:moveTo>
                  <a:pt x="6971898" y="0"/>
                </a:moveTo>
                <a:cubicBezTo>
                  <a:pt x="7029614" y="0"/>
                  <a:pt x="7068091" y="40757"/>
                  <a:pt x="7068091" y="101894"/>
                </a:cubicBezTo>
                <a:cubicBezTo>
                  <a:pt x="7068091" y="122272"/>
                  <a:pt x="6991136" y="427954"/>
                  <a:pt x="6991136" y="427954"/>
                </a:cubicBezTo>
                <a:cubicBezTo>
                  <a:pt x="6991136" y="427954"/>
                  <a:pt x="6991136" y="427954"/>
                  <a:pt x="6991136" y="430502"/>
                </a:cubicBezTo>
                <a:lnTo>
                  <a:pt x="6991136" y="435662"/>
                </a:lnTo>
                <a:lnTo>
                  <a:pt x="6998590" y="435662"/>
                </a:lnTo>
                <a:lnTo>
                  <a:pt x="7000268" y="432810"/>
                </a:lnTo>
                <a:cubicBezTo>
                  <a:pt x="7041037" y="379873"/>
                  <a:pt x="7205167" y="221619"/>
                  <a:pt x="7222001" y="203788"/>
                </a:cubicBezTo>
                <a:cubicBezTo>
                  <a:pt x="7260478" y="183409"/>
                  <a:pt x="7318194" y="183409"/>
                  <a:pt x="7356672" y="244545"/>
                </a:cubicBezTo>
                <a:cubicBezTo>
                  <a:pt x="7395149" y="305681"/>
                  <a:pt x="7356672" y="346439"/>
                  <a:pt x="7318194" y="366818"/>
                </a:cubicBezTo>
                <a:cubicBezTo>
                  <a:pt x="7298956" y="377007"/>
                  <a:pt x="7222001" y="397386"/>
                  <a:pt x="7147451" y="415217"/>
                </a:cubicBezTo>
                <a:lnTo>
                  <a:pt x="7057293" y="435662"/>
                </a:lnTo>
                <a:lnTo>
                  <a:pt x="11079422" y="435662"/>
                </a:lnTo>
                <a:lnTo>
                  <a:pt x="11096795" y="344114"/>
                </a:lnTo>
                <a:cubicBezTo>
                  <a:pt x="11138739" y="238620"/>
                  <a:pt x="11236930" y="164598"/>
                  <a:pt x="11351374" y="164598"/>
                </a:cubicBezTo>
                <a:cubicBezTo>
                  <a:pt x="11465817" y="164598"/>
                  <a:pt x="11564009" y="238620"/>
                  <a:pt x="11605952" y="344114"/>
                </a:cubicBezTo>
                <a:lnTo>
                  <a:pt x="11623326" y="435662"/>
                </a:lnTo>
                <a:lnTo>
                  <a:pt x="15590046" y="435662"/>
                </a:lnTo>
                <a:lnTo>
                  <a:pt x="15555295" y="425407"/>
                </a:lnTo>
                <a:cubicBezTo>
                  <a:pt x="15480745" y="402481"/>
                  <a:pt x="15403791" y="377007"/>
                  <a:pt x="15384552" y="366818"/>
                </a:cubicBezTo>
                <a:cubicBezTo>
                  <a:pt x="15365313" y="346439"/>
                  <a:pt x="15307597" y="305681"/>
                  <a:pt x="15346074" y="224166"/>
                </a:cubicBezTo>
                <a:cubicBezTo>
                  <a:pt x="15384552" y="183409"/>
                  <a:pt x="15423029" y="183409"/>
                  <a:pt x="15480745" y="203788"/>
                </a:cubicBezTo>
                <a:cubicBezTo>
                  <a:pt x="15497579" y="221619"/>
                  <a:pt x="15632250" y="364270"/>
                  <a:pt x="15691432" y="426959"/>
                </a:cubicBezTo>
                <a:lnTo>
                  <a:pt x="15699648" y="435662"/>
                </a:lnTo>
                <a:lnTo>
                  <a:pt x="15709412" y="435662"/>
                </a:lnTo>
                <a:lnTo>
                  <a:pt x="15708303" y="429268"/>
                </a:lnTo>
                <a:cubicBezTo>
                  <a:pt x="15693574" y="360450"/>
                  <a:pt x="15634655" y="137557"/>
                  <a:pt x="15634655" y="101894"/>
                </a:cubicBezTo>
                <a:cubicBezTo>
                  <a:pt x="15634655" y="61136"/>
                  <a:pt x="15653894" y="0"/>
                  <a:pt x="15730848" y="0"/>
                </a:cubicBezTo>
                <a:cubicBezTo>
                  <a:pt x="15788565" y="0"/>
                  <a:pt x="15807803" y="61136"/>
                  <a:pt x="15807803" y="101894"/>
                </a:cubicBezTo>
                <a:cubicBezTo>
                  <a:pt x="15807803" y="137557"/>
                  <a:pt x="15748884" y="360450"/>
                  <a:pt x="15734155" y="429268"/>
                </a:cubicBezTo>
                <a:lnTo>
                  <a:pt x="15733046" y="435662"/>
                </a:lnTo>
                <a:lnTo>
                  <a:pt x="15742810" y="435662"/>
                </a:lnTo>
                <a:lnTo>
                  <a:pt x="15745503" y="432810"/>
                </a:lnTo>
                <a:cubicBezTo>
                  <a:pt x="15795478" y="379873"/>
                  <a:pt x="15944879" y="221619"/>
                  <a:pt x="15961713" y="203788"/>
                </a:cubicBezTo>
                <a:cubicBezTo>
                  <a:pt x="16019429" y="183409"/>
                  <a:pt x="16077145" y="183409"/>
                  <a:pt x="16096384" y="224166"/>
                </a:cubicBezTo>
                <a:cubicBezTo>
                  <a:pt x="16154100" y="305681"/>
                  <a:pt x="16096384" y="346439"/>
                  <a:pt x="16057906" y="366818"/>
                </a:cubicBezTo>
                <a:cubicBezTo>
                  <a:pt x="16048287" y="377007"/>
                  <a:pt x="15971332" y="402481"/>
                  <a:pt x="15896783" y="425407"/>
                </a:cubicBezTo>
                <a:lnTo>
                  <a:pt x="15862440" y="435662"/>
                </a:lnTo>
                <a:lnTo>
                  <a:pt x="21354704" y="435662"/>
                </a:lnTo>
                <a:lnTo>
                  <a:pt x="21477600" y="409357"/>
                </a:lnTo>
                <a:cubicBezTo>
                  <a:pt x="21516254" y="368742"/>
                  <a:pt x="21593560" y="328127"/>
                  <a:pt x="21651538" y="246897"/>
                </a:cubicBezTo>
                <a:cubicBezTo>
                  <a:pt x="21864130" y="23514"/>
                  <a:pt x="22134702" y="145359"/>
                  <a:pt x="22308642" y="287512"/>
                </a:cubicBezTo>
                <a:cubicBezTo>
                  <a:pt x="22327968" y="307819"/>
                  <a:pt x="22366622" y="328127"/>
                  <a:pt x="22385948" y="348434"/>
                </a:cubicBezTo>
                <a:cubicBezTo>
                  <a:pt x="22482580" y="368742"/>
                  <a:pt x="22579214" y="389049"/>
                  <a:pt x="22656520" y="449972"/>
                </a:cubicBezTo>
                <a:cubicBezTo>
                  <a:pt x="22675846" y="449972"/>
                  <a:pt x="22714500" y="449972"/>
                  <a:pt x="22714500" y="449972"/>
                </a:cubicBezTo>
                <a:cubicBezTo>
                  <a:pt x="22695172" y="449972"/>
                  <a:pt x="22695172" y="449972"/>
                  <a:pt x="22695172" y="470280"/>
                </a:cubicBezTo>
                <a:cubicBezTo>
                  <a:pt x="22695172" y="470280"/>
                  <a:pt x="22695172" y="470280"/>
                  <a:pt x="22714500" y="470280"/>
                </a:cubicBezTo>
                <a:cubicBezTo>
                  <a:pt x="22714500" y="470280"/>
                  <a:pt x="22675846" y="490587"/>
                  <a:pt x="22656520" y="490587"/>
                </a:cubicBezTo>
                <a:cubicBezTo>
                  <a:pt x="22579214" y="531202"/>
                  <a:pt x="22482580" y="551510"/>
                  <a:pt x="22385948" y="571817"/>
                </a:cubicBezTo>
                <a:cubicBezTo>
                  <a:pt x="22366622" y="592125"/>
                  <a:pt x="22327968" y="612432"/>
                  <a:pt x="22308642" y="632740"/>
                </a:cubicBezTo>
                <a:cubicBezTo>
                  <a:pt x="22134702" y="795200"/>
                  <a:pt x="21864130" y="917045"/>
                  <a:pt x="21651538" y="673355"/>
                </a:cubicBezTo>
                <a:cubicBezTo>
                  <a:pt x="21593560" y="592125"/>
                  <a:pt x="21516254" y="551510"/>
                  <a:pt x="21477600" y="510895"/>
                </a:cubicBezTo>
                <a:cubicBezTo>
                  <a:pt x="21419620" y="500741"/>
                  <a:pt x="21376134" y="490587"/>
                  <a:pt x="21347144" y="482972"/>
                </a:cubicBezTo>
                <a:lnTo>
                  <a:pt x="21341508" y="481381"/>
                </a:lnTo>
                <a:lnTo>
                  <a:pt x="15791513" y="481381"/>
                </a:lnTo>
                <a:lnTo>
                  <a:pt x="15792773" y="481767"/>
                </a:lnTo>
                <a:cubicBezTo>
                  <a:pt x="15870329" y="505649"/>
                  <a:pt x="16029048" y="555322"/>
                  <a:pt x="16057906" y="570606"/>
                </a:cubicBezTo>
                <a:cubicBezTo>
                  <a:pt x="16096384" y="590985"/>
                  <a:pt x="16134861" y="631742"/>
                  <a:pt x="16096384" y="692879"/>
                </a:cubicBezTo>
                <a:cubicBezTo>
                  <a:pt x="16057906" y="733636"/>
                  <a:pt x="16019429" y="733636"/>
                  <a:pt x="15980952" y="713257"/>
                </a:cubicBezTo>
                <a:cubicBezTo>
                  <a:pt x="15942474" y="713257"/>
                  <a:pt x="15750087" y="489091"/>
                  <a:pt x="15730848" y="489091"/>
                </a:cubicBezTo>
                <a:cubicBezTo>
                  <a:pt x="15730848" y="489091"/>
                  <a:pt x="15807803" y="794773"/>
                  <a:pt x="15807803" y="835530"/>
                </a:cubicBezTo>
                <a:cubicBezTo>
                  <a:pt x="15807803" y="896666"/>
                  <a:pt x="15788565" y="917045"/>
                  <a:pt x="15730848" y="917045"/>
                </a:cubicBezTo>
                <a:cubicBezTo>
                  <a:pt x="15653894" y="917045"/>
                  <a:pt x="15634655" y="876288"/>
                  <a:pt x="15634655" y="835530"/>
                </a:cubicBezTo>
                <a:cubicBezTo>
                  <a:pt x="15634655" y="794773"/>
                  <a:pt x="15711610" y="489091"/>
                  <a:pt x="15711610" y="489091"/>
                </a:cubicBezTo>
                <a:cubicBezTo>
                  <a:pt x="15711610" y="489091"/>
                  <a:pt x="15499984" y="692879"/>
                  <a:pt x="15461507" y="713257"/>
                </a:cubicBezTo>
                <a:cubicBezTo>
                  <a:pt x="15423029" y="733636"/>
                  <a:pt x="15365313" y="754015"/>
                  <a:pt x="15346074" y="692879"/>
                </a:cubicBezTo>
                <a:cubicBezTo>
                  <a:pt x="15307597" y="631742"/>
                  <a:pt x="15346074" y="570606"/>
                  <a:pt x="15384552" y="570606"/>
                </a:cubicBezTo>
                <a:cubicBezTo>
                  <a:pt x="15398981" y="555322"/>
                  <a:pt x="15564915" y="505649"/>
                  <a:pt x="15655096" y="481767"/>
                </a:cubicBezTo>
                <a:lnTo>
                  <a:pt x="15656628" y="481381"/>
                </a:lnTo>
                <a:lnTo>
                  <a:pt x="11623326" y="481381"/>
                </a:lnTo>
                <a:lnTo>
                  <a:pt x="11605952" y="572932"/>
                </a:lnTo>
                <a:cubicBezTo>
                  <a:pt x="11564009" y="678426"/>
                  <a:pt x="11465817" y="752448"/>
                  <a:pt x="11351374" y="752448"/>
                </a:cubicBezTo>
                <a:cubicBezTo>
                  <a:pt x="11236930" y="752448"/>
                  <a:pt x="11138739" y="678426"/>
                  <a:pt x="11096795" y="572932"/>
                </a:cubicBezTo>
                <a:lnTo>
                  <a:pt x="11079421" y="481381"/>
                </a:lnTo>
                <a:lnTo>
                  <a:pt x="7043202" y="481381"/>
                </a:lnTo>
                <a:lnTo>
                  <a:pt x="7044644" y="481767"/>
                </a:lnTo>
                <a:cubicBezTo>
                  <a:pt x="7129415" y="505649"/>
                  <a:pt x="7284527" y="555322"/>
                  <a:pt x="7298956" y="570606"/>
                </a:cubicBezTo>
                <a:cubicBezTo>
                  <a:pt x="7337433" y="570606"/>
                  <a:pt x="7395149" y="631742"/>
                  <a:pt x="7356672" y="692879"/>
                </a:cubicBezTo>
                <a:cubicBezTo>
                  <a:pt x="7318194" y="754015"/>
                  <a:pt x="7260478" y="754015"/>
                  <a:pt x="7222001" y="713257"/>
                </a:cubicBezTo>
                <a:cubicBezTo>
                  <a:pt x="7183523" y="692879"/>
                  <a:pt x="7010375" y="509470"/>
                  <a:pt x="6991136" y="489091"/>
                </a:cubicBezTo>
                <a:cubicBezTo>
                  <a:pt x="6991136" y="489091"/>
                  <a:pt x="7068091" y="794773"/>
                  <a:pt x="7068091" y="815151"/>
                </a:cubicBezTo>
                <a:cubicBezTo>
                  <a:pt x="7068091" y="876288"/>
                  <a:pt x="7029614" y="917045"/>
                  <a:pt x="6971898" y="917045"/>
                </a:cubicBezTo>
                <a:cubicBezTo>
                  <a:pt x="6894943" y="917045"/>
                  <a:pt x="6894943" y="855909"/>
                  <a:pt x="6894943" y="815151"/>
                </a:cubicBezTo>
                <a:cubicBezTo>
                  <a:pt x="6894943" y="774394"/>
                  <a:pt x="6952659" y="489091"/>
                  <a:pt x="6971898" y="489091"/>
                </a:cubicBezTo>
                <a:cubicBezTo>
                  <a:pt x="6971898" y="489091"/>
                  <a:pt x="6971898" y="489091"/>
                  <a:pt x="6969493" y="486543"/>
                </a:cubicBezTo>
                <a:lnTo>
                  <a:pt x="6964619" y="481381"/>
                </a:lnTo>
                <a:lnTo>
                  <a:pt x="6945851" y="481381"/>
                </a:lnTo>
                <a:lnTo>
                  <a:pt x="6944317" y="484235"/>
                </a:lnTo>
                <a:cubicBezTo>
                  <a:pt x="6906967" y="537172"/>
                  <a:pt x="6755462" y="695426"/>
                  <a:pt x="6721795" y="713257"/>
                </a:cubicBezTo>
                <a:cubicBezTo>
                  <a:pt x="6683318" y="733636"/>
                  <a:pt x="6625601" y="754015"/>
                  <a:pt x="6606363" y="692879"/>
                </a:cubicBezTo>
                <a:cubicBezTo>
                  <a:pt x="6548646" y="611364"/>
                  <a:pt x="6587124" y="570606"/>
                  <a:pt x="6625601" y="570606"/>
                </a:cubicBezTo>
                <a:cubicBezTo>
                  <a:pt x="6654459" y="555322"/>
                  <a:pt x="6824000" y="505649"/>
                  <a:pt x="6906967" y="481767"/>
                </a:cubicBezTo>
                <a:lnTo>
                  <a:pt x="6908316" y="481381"/>
                </a:lnTo>
                <a:lnTo>
                  <a:pt x="1351636" y="481381"/>
                </a:lnTo>
                <a:lnTo>
                  <a:pt x="1346380" y="482972"/>
                </a:lnTo>
                <a:cubicBezTo>
                  <a:pt x="1319885" y="490587"/>
                  <a:pt x="1281349" y="500741"/>
                  <a:pt x="1233177" y="510895"/>
                </a:cubicBezTo>
                <a:cubicBezTo>
                  <a:pt x="1175372" y="551510"/>
                  <a:pt x="1117567" y="592125"/>
                  <a:pt x="1040494" y="673355"/>
                </a:cubicBezTo>
                <a:cubicBezTo>
                  <a:pt x="828541" y="917045"/>
                  <a:pt x="558784" y="795200"/>
                  <a:pt x="385368" y="632740"/>
                </a:cubicBezTo>
                <a:cubicBezTo>
                  <a:pt x="366100" y="612432"/>
                  <a:pt x="346831" y="592125"/>
                  <a:pt x="308295" y="571817"/>
                </a:cubicBezTo>
                <a:cubicBezTo>
                  <a:pt x="211953" y="551510"/>
                  <a:pt x="134879" y="531202"/>
                  <a:pt x="57806" y="490587"/>
                </a:cubicBezTo>
                <a:cubicBezTo>
                  <a:pt x="19269" y="490587"/>
                  <a:pt x="0" y="470280"/>
                  <a:pt x="0" y="470280"/>
                </a:cubicBezTo>
                <a:cubicBezTo>
                  <a:pt x="0" y="470280"/>
                  <a:pt x="0" y="470280"/>
                  <a:pt x="19269" y="470280"/>
                </a:cubicBezTo>
                <a:cubicBezTo>
                  <a:pt x="0" y="449972"/>
                  <a:pt x="0" y="449972"/>
                  <a:pt x="0" y="449972"/>
                </a:cubicBezTo>
                <a:cubicBezTo>
                  <a:pt x="0" y="449972"/>
                  <a:pt x="19269" y="449972"/>
                  <a:pt x="57806" y="449972"/>
                </a:cubicBezTo>
                <a:cubicBezTo>
                  <a:pt x="134879" y="389049"/>
                  <a:pt x="211953" y="368742"/>
                  <a:pt x="308295" y="348434"/>
                </a:cubicBezTo>
                <a:cubicBezTo>
                  <a:pt x="346831" y="328127"/>
                  <a:pt x="366100" y="307819"/>
                  <a:pt x="385368" y="287512"/>
                </a:cubicBezTo>
                <a:cubicBezTo>
                  <a:pt x="558784" y="145359"/>
                  <a:pt x="828541" y="23514"/>
                  <a:pt x="1040494" y="246897"/>
                </a:cubicBezTo>
                <a:cubicBezTo>
                  <a:pt x="1117567" y="328127"/>
                  <a:pt x="1175372" y="368742"/>
                  <a:pt x="1233177" y="409357"/>
                </a:cubicBezTo>
                <a:lnTo>
                  <a:pt x="1339821" y="435662"/>
                </a:lnTo>
                <a:lnTo>
                  <a:pt x="6887057" y="435662"/>
                </a:lnTo>
                <a:lnTo>
                  <a:pt x="6798749" y="415217"/>
                </a:lnTo>
                <a:cubicBezTo>
                  <a:pt x="6726604" y="397386"/>
                  <a:pt x="6654459" y="377007"/>
                  <a:pt x="6644840" y="366818"/>
                </a:cubicBezTo>
                <a:cubicBezTo>
                  <a:pt x="6587124" y="346439"/>
                  <a:pt x="6567885" y="305681"/>
                  <a:pt x="6606363" y="244545"/>
                </a:cubicBezTo>
                <a:cubicBezTo>
                  <a:pt x="6625601" y="183409"/>
                  <a:pt x="6683318" y="183409"/>
                  <a:pt x="6721795" y="203788"/>
                </a:cubicBezTo>
                <a:cubicBezTo>
                  <a:pt x="6738629" y="221619"/>
                  <a:pt x="6902758" y="379873"/>
                  <a:pt x="6943528" y="432810"/>
                </a:cubicBezTo>
                <a:lnTo>
                  <a:pt x="6945206" y="435662"/>
                </a:lnTo>
                <a:lnTo>
                  <a:pt x="6966029" y="435662"/>
                </a:lnTo>
                <a:lnTo>
                  <a:pt x="6963067" y="429268"/>
                </a:lnTo>
                <a:cubicBezTo>
                  <a:pt x="6939132" y="360450"/>
                  <a:pt x="6894943" y="137557"/>
                  <a:pt x="6894943" y="101894"/>
                </a:cubicBezTo>
                <a:cubicBezTo>
                  <a:pt x="6894943" y="40757"/>
                  <a:pt x="6914182" y="0"/>
                  <a:pt x="697189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 rot="19792767" flipH="1">
            <a:off x="2020322" y="4358822"/>
            <a:ext cx="656631" cy="481666"/>
            <a:chOff x="3926768" y="2304327"/>
            <a:chExt cx="294128" cy="215755"/>
          </a:xfrm>
        </p:grpSpPr>
        <p:sp>
          <p:nvSpPr>
            <p:cNvPr id="9" name="Freeform 400"/>
            <p:cNvSpPr>
              <a:spLocks/>
            </p:cNvSpPr>
            <p:nvPr/>
          </p:nvSpPr>
          <p:spPr bwMode="auto">
            <a:xfrm>
              <a:off x="4116706" y="2304327"/>
              <a:ext cx="82983" cy="112488"/>
            </a:xfrm>
            <a:custGeom>
              <a:avLst/>
              <a:gdLst>
                <a:gd name="T0" fmla="*/ 69 w 69"/>
                <a:gd name="T1" fmla="*/ 0 h 94"/>
                <a:gd name="T2" fmla="*/ 0 w 69"/>
                <a:gd name="T3" fmla="*/ 93 h 94"/>
                <a:gd name="T4" fmla="*/ 0 w 69"/>
                <a:gd name="T5" fmla="*/ 93 h 94"/>
                <a:gd name="T6" fmla="*/ 40 w 69"/>
                <a:gd name="T7" fmla="*/ 64 h 94"/>
                <a:gd name="T8" fmla="*/ 69 w 69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94">
                  <a:moveTo>
                    <a:pt x="69" y="0"/>
                  </a:move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6" y="94"/>
                    <a:pt x="32" y="82"/>
                    <a:pt x="40" y="64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E59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"/>
            <p:cNvSpPr>
              <a:spLocks/>
            </p:cNvSpPr>
            <p:nvPr/>
          </p:nvSpPr>
          <p:spPr bwMode="auto">
            <a:xfrm>
              <a:off x="4047554" y="2304327"/>
              <a:ext cx="152135" cy="142915"/>
            </a:xfrm>
            <a:custGeom>
              <a:avLst/>
              <a:gdLst>
                <a:gd name="T0" fmla="*/ 126 w 126"/>
                <a:gd name="T1" fmla="*/ 0 h 119"/>
                <a:gd name="T2" fmla="*/ 0 w 126"/>
                <a:gd name="T3" fmla="*/ 111 h 119"/>
                <a:gd name="T4" fmla="*/ 0 w 126"/>
                <a:gd name="T5" fmla="*/ 111 h 119"/>
                <a:gd name="T6" fmla="*/ 69 w 126"/>
                <a:gd name="T7" fmla="*/ 85 h 119"/>
                <a:gd name="T8" fmla="*/ 126 w 126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19">
                  <a:moveTo>
                    <a:pt x="126" y="0"/>
                  </a:moveTo>
                  <a:cubicBezTo>
                    <a:pt x="0" y="111"/>
                    <a:pt x="0" y="111"/>
                    <a:pt x="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26" y="119"/>
                    <a:pt x="52" y="109"/>
                    <a:pt x="69" y="85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E59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2"/>
            <p:cNvSpPr>
              <a:spLocks/>
            </p:cNvSpPr>
            <p:nvPr/>
          </p:nvSpPr>
          <p:spPr bwMode="auto">
            <a:xfrm>
              <a:off x="3974714" y="2304327"/>
              <a:ext cx="224975" cy="145681"/>
            </a:xfrm>
            <a:custGeom>
              <a:avLst/>
              <a:gdLst>
                <a:gd name="T0" fmla="*/ 187 w 187"/>
                <a:gd name="T1" fmla="*/ 0 h 121"/>
                <a:gd name="T2" fmla="*/ 0 w 187"/>
                <a:gd name="T3" fmla="*/ 103 h 121"/>
                <a:gd name="T4" fmla="*/ 0 w 187"/>
                <a:gd name="T5" fmla="*/ 103 h 121"/>
                <a:gd name="T6" fmla="*/ 94 w 187"/>
                <a:gd name="T7" fmla="*/ 91 h 121"/>
                <a:gd name="T8" fmla="*/ 187 w 187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1">
                  <a:moveTo>
                    <a:pt x="187" y="0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31" y="121"/>
                    <a:pt x="68" y="117"/>
                    <a:pt x="94" y="91"/>
                  </a:cubicBezTo>
                  <a:lnTo>
                    <a:pt x="187" y="0"/>
                  </a:lnTo>
                  <a:close/>
                </a:path>
              </a:pathLst>
            </a:custGeom>
            <a:solidFill>
              <a:srgbClr val="E59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3"/>
            <p:cNvSpPr>
              <a:spLocks/>
            </p:cNvSpPr>
            <p:nvPr/>
          </p:nvSpPr>
          <p:spPr bwMode="auto">
            <a:xfrm>
              <a:off x="3975636" y="2402985"/>
              <a:ext cx="245260" cy="76529"/>
            </a:xfrm>
            <a:custGeom>
              <a:avLst/>
              <a:gdLst>
                <a:gd name="T0" fmla="*/ 0 w 204"/>
                <a:gd name="T1" fmla="*/ 0 h 64"/>
                <a:gd name="T2" fmla="*/ 204 w 204"/>
                <a:gd name="T3" fmla="*/ 33 h 64"/>
                <a:gd name="T4" fmla="*/ 204 w 204"/>
                <a:gd name="T5" fmla="*/ 33 h 64"/>
                <a:gd name="T6" fmla="*/ 166 w 204"/>
                <a:gd name="T7" fmla="*/ 58 h 64"/>
                <a:gd name="T8" fmla="*/ 0 w 204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64">
                  <a:moveTo>
                    <a:pt x="0" y="0"/>
                  </a:moveTo>
                  <a:cubicBezTo>
                    <a:pt x="204" y="33"/>
                    <a:pt x="204" y="33"/>
                    <a:pt x="204" y="33"/>
                  </a:cubicBezTo>
                  <a:cubicBezTo>
                    <a:pt x="204" y="33"/>
                    <a:pt x="204" y="33"/>
                    <a:pt x="204" y="33"/>
                  </a:cubicBezTo>
                  <a:cubicBezTo>
                    <a:pt x="202" y="52"/>
                    <a:pt x="183" y="64"/>
                    <a:pt x="166" y="5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404"/>
            <p:cNvSpPr>
              <a:spLocks/>
            </p:cNvSpPr>
            <p:nvPr/>
          </p:nvSpPr>
          <p:spPr bwMode="auto">
            <a:xfrm>
              <a:off x="3937833" y="2396530"/>
              <a:ext cx="196392" cy="123552"/>
            </a:xfrm>
            <a:custGeom>
              <a:avLst/>
              <a:gdLst>
                <a:gd name="T0" fmla="*/ 77 w 164"/>
                <a:gd name="T1" fmla="*/ 99 h 103"/>
                <a:gd name="T2" fmla="*/ 164 w 164"/>
                <a:gd name="T3" fmla="*/ 26 h 103"/>
                <a:gd name="T4" fmla="*/ 5 w 164"/>
                <a:gd name="T5" fmla="*/ 0 h 103"/>
                <a:gd name="T6" fmla="*/ 4 w 164"/>
                <a:gd name="T7" fmla="*/ 11 h 103"/>
                <a:gd name="T8" fmla="*/ 77 w 164"/>
                <a:gd name="T9" fmla="*/ 9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03">
                  <a:moveTo>
                    <a:pt x="77" y="99"/>
                  </a:moveTo>
                  <a:cubicBezTo>
                    <a:pt x="121" y="103"/>
                    <a:pt x="160" y="71"/>
                    <a:pt x="164" y="26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0" y="56"/>
                    <a:pt x="32" y="95"/>
                    <a:pt x="77" y="99"/>
                  </a:cubicBez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405"/>
            <p:cNvSpPr>
              <a:spLocks/>
            </p:cNvSpPr>
            <p:nvPr/>
          </p:nvSpPr>
          <p:spPr bwMode="auto">
            <a:xfrm>
              <a:off x="3941521" y="2352273"/>
              <a:ext cx="96813" cy="98657"/>
            </a:xfrm>
            <a:custGeom>
              <a:avLst/>
              <a:gdLst>
                <a:gd name="T0" fmla="*/ 79 w 81"/>
                <a:gd name="T1" fmla="*/ 45 h 82"/>
                <a:gd name="T2" fmla="*/ 37 w 81"/>
                <a:gd name="T3" fmla="*/ 80 h 82"/>
                <a:gd name="T4" fmla="*/ 2 w 81"/>
                <a:gd name="T5" fmla="*/ 37 h 82"/>
                <a:gd name="T6" fmla="*/ 44 w 81"/>
                <a:gd name="T7" fmla="*/ 2 h 82"/>
                <a:gd name="T8" fmla="*/ 79 w 81"/>
                <a:gd name="T9" fmla="*/ 4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79" y="45"/>
                  </a:moveTo>
                  <a:cubicBezTo>
                    <a:pt x="77" y="66"/>
                    <a:pt x="58" y="82"/>
                    <a:pt x="37" y="80"/>
                  </a:cubicBezTo>
                  <a:cubicBezTo>
                    <a:pt x="16" y="78"/>
                    <a:pt x="0" y="59"/>
                    <a:pt x="2" y="37"/>
                  </a:cubicBezTo>
                  <a:cubicBezTo>
                    <a:pt x="4" y="16"/>
                    <a:pt x="23" y="0"/>
                    <a:pt x="44" y="2"/>
                  </a:cubicBezTo>
                  <a:cubicBezTo>
                    <a:pt x="66" y="4"/>
                    <a:pt x="81" y="23"/>
                    <a:pt x="79" y="45"/>
                  </a:cubicBez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406"/>
            <p:cNvSpPr>
              <a:spLocks/>
            </p:cNvSpPr>
            <p:nvPr/>
          </p:nvSpPr>
          <p:spPr bwMode="auto">
            <a:xfrm>
              <a:off x="4118551" y="2351351"/>
              <a:ext cx="99579" cy="99579"/>
            </a:xfrm>
            <a:custGeom>
              <a:avLst/>
              <a:gdLst>
                <a:gd name="T0" fmla="*/ 83 w 83"/>
                <a:gd name="T1" fmla="*/ 0 h 83"/>
                <a:gd name="T2" fmla="*/ 0 w 83"/>
                <a:gd name="T3" fmla="*/ 79 h 83"/>
                <a:gd name="T4" fmla="*/ 0 w 83"/>
                <a:gd name="T5" fmla="*/ 79 h 83"/>
                <a:gd name="T6" fmla="*/ 44 w 83"/>
                <a:gd name="T7" fmla="*/ 57 h 83"/>
                <a:gd name="T8" fmla="*/ 83 w 83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83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6" y="83"/>
                    <a:pt x="33" y="74"/>
                    <a:pt x="44" y="57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rgbClr val="FEC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407"/>
            <p:cNvSpPr>
              <a:spLocks/>
            </p:cNvSpPr>
            <p:nvPr/>
          </p:nvSpPr>
          <p:spPr bwMode="auto">
            <a:xfrm>
              <a:off x="4046632" y="2351351"/>
              <a:ext cx="171498" cy="118942"/>
            </a:xfrm>
            <a:custGeom>
              <a:avLst/>
              <a:gdLst>
                <a:gd name="T0" fmla="*/ 143 w 143"/>
                <a:gd name="T1" fmla="*/ 0 h 99"/>
                <a:gd name="T2" fmla="*/ 0 w 143"/>
                <a:gd name="T3" fmla="*/ 87 h 99"/>
                <a:gd name="T4" fmla="*/ 0 w 143"/>
                <a:gd name="T5" fmla="*/ 87 h 99"/>
                <a:gd name="T6" fmla="*/ 73 w 143"/>
                <a:gd name="T7" fmla="*/ 73 h 99"/>
                <a:gd name="T8" fmla="*/ 143 w 143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9">
                  <a:moveTo>
                    <a:pt x="143" y="0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24" y="99"/>
                    <a:pt x="52" y="94"/>
                    <a:pt x="73" y="73"/>
                  </a:cubicBezTo>
                  <a:lnTo>
                    <a:pt x="143" y="0"/>
                  </a:lnTo>
                  <a:close/>
                </a:path>
              </a:pathLst>
            </a:custGeom>
            <a:solidFill>
              <a:srgbClr val="F8B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408"/>
            <p:cNvSpPr>
              <a:spLocks/>
            </p:cNvSpPr>
            <p:nvPr/>
          </p:nvSpPr>
          <p:spPr bwMode="auto">
            <a:xfrm>
              <a:off x="3977480" y="2351351"/>
              <a:ext cx="240650" cy="112488"/>
            </a:xfrm>
            <a:custGeom>
              <a:avLst/>
              <a:gdLst>
                <a:gd name="T0" fmla="*/ 201 w 201"/>
                <a:gd name="T1" fmla="*/ 0 h 94"/>
                <a:gd name="T2" fmla="*/ 0 w 201"/>
                <a:gd name="T3" fmla="*/ 68 h 94"/>
                <a:gd name="T4" fmla="*/ 0 w 201"/>
                <a:gd name="T5" fmla="*/ 68 h 94"/>
                <a:gd name="T6" fmla="*/ 95 w 201"/>
                <a:gd name="T7" fmla="*/ 73 h 94"/>
                <a:gd name="T8" fmla="*/ 201 w 201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94">
                  <a:moveTo>
                    <a:pt x="201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7" y="92"/>
                    <a:pt x="64" y="94"/>
                    <a:pt x="95" y="73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409"/>
            <p:cNvSpPr>
              <a:spLocks/>
            </p:cNvSpPr>
            <p:nvPr/>
          </p:nvSpPr>
          <p:spPr bwMode="auto">
            <a:xfrm>
              <a:off x="3926768" y="2396530"/>
              <a:ext cx="16597" cy="13830"/>
            </a:xfrm>
            <a:custGeom>
              <a:avLst/>
              <a:gdLst>
                <a:gd name="T0" fmla="*/ 18 w 18"/>
                <a:gd name="T1" fmla="*/ 0 h 15"/>
                <a:gd name="T2" fmla="*/ 0 w 18"/>
                <a:gd name="T3" fmla="*/ 8 h 15"/>
                <a:gd name="T4" fmla="*/ 17 w 18"/>
                <a:gd name="T5" fmla="*/ 15 h 15"/>
                <a:gd name="T6" fmla="*/ 18 w 18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5">
                  <a:moveTo>
                    <a:pt x="18" y="0"/>
                  </a:moveTo>
                  <a:lnTo>
                    <a:pt x="0" y="8"/>
                  </a:lnTo>
                  <a:lnTo>
                    <a:pt x="17" y="15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410"/>
            <p:cNvSpPr>
              <a:spLocks/>
            </p:cNvSpPr>
            <p:nvPr/>
          </p:nvSpPr>
          <p:spPr bwMode="auto">
            <a:xfrm>
              <a:off x="3958117" y="2387310"/>
              <a:ext cx="16597" cy="15675"/>
            </a:xfrm>
            <a:custGeom>
              <a:avLst/>
              <a:gdLst>
                <a:gd name="T0" fmla="*/ 13 w 14"/>
                <a:gd name="T1" fmla="*/ 7 h 13"/>
                <a:gd name="T2" fmla="*/ 6 w 14"/>
                <a:gd name="T3" fmla="*/ 13 h 13"/>
                <a:gd name="T4" fmla="*/ 0 w 14"/>
                <a:gd name="T5" fmla="*/ 6 h 13"/>
                <a:gd name="T6" fmla="*/ 7 w 14"/>
                <a:gd name="T7" fmla="*/ 0 h 13"/>
                <a:gd name="T8" fmla="*/ 13 w 14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13" y="7"/>
                  </a:moveTo>
                  <a:cubicBezTo>
                    <a:pt x="13" y="10"/>
                    <a:pt x="10" y="13"/>
                    <a:pt x="6" y="13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1" y="2"/>
                    <a:pt x="4" y="0"/>
                    <a:pt x="7" y="0"/>
                  </a:cubicBezTo>
                  <a:cubicBezTo>
                    <a:pt x="11" y="0"/>
                    <a:pt x="14" y="3"/>
                    <a:pt x="13" y="7"/>
                  </a:cubicBezTo>
                  <a:close/>
                </a:path>
              </a:pathLst>
            </a:custGeom>
            <a:solidFill>
              <a:srgbClr val="1E2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411"/>
            <p:cNvSpPr>
              <a:spLocks/>
            </p:cNvSpPr>
            <p:nvPr/>
          </p:nvSpPr>
          <p:spPr bwMode="auto">
            <a:xfrm>
              <a:off x="3966416" y="2389154"/>
              <a:ext cx="4610" cy="5532"/>
            </a:xfrm>
            <a:custGeom>
              <a:avLst/>
              <a:gdLst>
                <a:gd name="T0" fmla="*/ 4 w 4"/>
                <a:gd name="T1" fmla="*/ 2 h 4"/>
                <a:gd name="T2" fmla="*/ 2 w 4"/>
                <a:gd name="T3" fmla="*/ 4 h 4"/>
                <a:gd name="T4" fmla="*/ 0 w 4"/>
                <a:gd name="T5" fmla="*/ 2 h 4"/>
                <a:gd name="T6" fmla="*/ 2 w 4"/>
                <a:gd name="T7" fmla="*/ 0 h 4"/>
                <a:gd name="T8" fmla="*/ 4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4" y="4"/>
                    <a:pt x="3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lose/>
                </a:path>
              </a:pathLst>
            </a:custGeom>
            <a:solidFill>
              <a:srgbClr val="FEC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12"/>
            <p:cNvSpPr>
              <a:spLocks/>
            </p:cNvSpPr>
            <p:nvPr/>
          </p:nvSpPr>
          <p:spPr bwMode="auto">
            <a:xfrm>
              <a:off x="3954429" y="2403907"/>
              <a:ext cx="20285" cy="9220"/>
            </a:xfrm>
            <a:custGeom>
              <a:avLst/>
              <a:gdLst>
                <a:gd name="T0" fmla="*/ 17 w 17"/>
                <a:gd name="T1" fmla="*/ 4 h 8"/>
                <a:gd name="T2" fmla="*/ 8 w 17"/>
                <a:gd name="T3" fmla="*/ 7 h 8"/>
                <a:gd name="T4" fmla="*/ 0 w 17"/>
                <a:gd name="T5" fmla="*/ 3 h 8"/>
                <a:gd name="T6" fmla="*/ 9 w 17"/>
                <a:gd name="T7" fmla="*/ 0 h 8"/>
                <a:gd name="T8" fmla="*/ 17 w 17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8">
                  <a:moveTo>
                    <a:pt x="17" y="4"/>
                  </a:moveTo>
                  <a:cubicBezTo>
                    <a:pt x="17" y="6"/>
                    <a:pt x="13" y="8"/>
                    <a:pt x="8" y="7"/>
                  </a:cubicBezTo>
                  <a:cubicBezTo>
                    <a:pt x="4" y="7"/>
                    <a:pt x="0" y="5"/>
                    <a:pt x="0" y="3"/>
                  </a:cubicBezTo>
                  <a:cubicBezTo>
                    <a:pt x="1" y="1"/>
                    <a:pt x="4" y="0"/>
                    <a:pt x="9" y="0"/>
                  </a:cubicBezTo>
                  <a:cubicBezTo>
                    <a:pt x="14" y="1"/>
                    <a:pt x="17" y="3"/>
                    <a:pt x="17" y="4"/>
                  </a:cubicBezTo>
                  <a:close/>
                </a:path>
              </a:pathLst>
            </a:custGeom>
            <a:solidFill>
              <a:srgbClr val="F8B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Oval 762"/>
            <p:cNvSpPr>
              <a:spLocks noChangeArrowheads="1"/>
            </p:cNvSpPr>
            <p:nvPr/>
          </p:nvSpPr>
          <p:spPr bwMode="auto">
            <a:xfrm>
              <a:off x="4138835" y="2375324"/>
              <a:ext cx="10142" cy="9220"/>
            </a:xfrm>
            <a:prstGeom prst="ellipse">
              <a:avLst/>
            </a:pr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 flipH="1">
            <a:off x="4143643" y="2462903"/>
            <a:ext cx="589471" cy="767045"/>
            <a:chOff x="923623" y="2530225"/>
            <a:chExt cx="296894" cy="386331"/>
          </a:xfrm>
        </p:grpSpPr>
        <p:sp>
          <p:nvSpPr>
            <p:cNvPr id="24" name="Freeform 573"/>
            <p:cNvSpPr>
              <a:spLocks/>
            </p:cNvSpPr>
            <p:nvPr/>
          </p:nvSpPr>
          <p:spPr bwMode="auto">
            <a:xfrm>
              <a:off x="923623" y="2606754"/>
              <a:ext cx="138305" cy="309802"/>
            </a:xfrm>
            <a:custGeom>
              <a:avLst/>
              <a:gdLst>
                <a:gd name="T0" fmla="*/ 115 w 115"/>
                <a:gd name="T1" fmla="*/ 0 h 258"/>
                <a:gd name="T2" fmla="*/ 0 w 115"/>
                <a:gd name="T3" fmla="*/ 246 h 258"/>
                <a:gd name="T4" fmla="*/ 0 w 115"/>
                <a:gd name="T5" fmla="*/ 246 h 258"/>
                <a:gd name="T6" fmla="*/ 55 w 115"/>
                <a:gd name="T7" fmla="*/ 223 h 258"/>
                <a:gd name="T8" fmla="*/ 115 w 115"/>
                <a:gd name="T9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258">
                  <a:moveTo>
                    <a:pt x="115" y="0"/>
                  </a:moveTo>
                  <a:cubicBezTo>
                    <a:pt x="0" y="246"/>
                    <a:pt x="0" y="246"/>
                    <a:pt x="0" y="246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21" y="258"/>
                    <a:pt x="49" y="247"/>
                    <a:pt x="55" y="223"/>
                  </a:cubicBezTo>
                  <a:lnTo>
                    <a:pt x="115" y="0"/>
                  </a:ln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574"/>
            <p:cNvSpPr>
              <a:spLocks/>
            </p:cNvSpPr>
            <p:nvPr/>
          </p:nvSpPr>
          <p:spPr bwMode="auto">
            <a:xfrm>
              <a:off x="971569" y="2566185"/>
              <a:ext cx="207457" cy="266467"/>
            </a:xfrm>
            <a:custGeom>
              <a:avLst/>
              <a:gdLst>
                <a:gd name="T0" fmla="*/ 145 w 173"/>
                <a:gd name="T1" fmla="*/ 152 h 222"/>
                <a:gd name="T2" fmla="*/ 0 w 173"/>
                <a:gd name="T3" fmla="*/ 193 h 222"/>
                <a:gd name="T4" fmla="*/ 91 w 173"/>
                <a:gd name="T5" fmla="*/ 0 h 222"/>
                <a:gd name="T6" fmla="*/ 104 w 173"/>
                <a:gd name="T7" fmla="*/ 7 h 222"/>
                <a:gd name="T8" fmla="*/ 145 w 173"/>
                <a:gd name="T9" fmla="*/ 15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222">
                  <a:moveTo>
                    <a:pt x="145" y="152"/>
                  </a:moveTo>
                  <a:cubicBezTo>
                    <a:pt x="116" y="203"/>
                    <a:pt x="52" y="222"/>
                    <a:pt x="0" y="193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04" y="7"/>
                    <a:pt x="104" y="7"/>
                    <a:pt x="104" y="7"/>
                  </a:cubicBezTo>
                  <a:cubicBezTo>
                    <a:pt x="155" y="36"/>
                    <a:pt x="173" y="101"/>
                    <a:pt x="145" y="152"/>
                  </a:cubicBez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575"/>
            <p:cNvSpPr>
              <a:spLocks/>
            </p:cNvSpPr>
            <p:nvPr/>
          </p:nvSpPr>
          <p:spPr bwMode="auto">
            <a:xfrm>
              <a:off x="1074836" y="2530225"/>
              <a:ext cx="123552" cy="122630"/>
            </a:xfrm>
            <a:custGeom>
              <a:avLst/>
              <a:gdLst>
                <a:gd name="T0" fmla="*/ 0 w 103"/>
                <a:gd name="T1" fmla="*/ 51 h 102"/>
                <a:gd name="T2" fmla="*/ 52 w 103"/>
                <a:gd name="T3" fmla="*/ 102 h 102"/>
                <a:gd name="T4" fmla="*/ 103 w 103"/>
                <a:gd name="T5" fmla="*/ 51 h 102"/>
                <a:gd name="T6" fmla="*/ 52 w 103"/>
                <a:gd name="T7" fmla="*/ 0 h 102"/>
                <a:gd name="T8" fmla="*/ 0 w 103"/>
                <a:gd name="T9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2">
                  <a:moveTo>
                    <a:pt x="0" y="51"/>
                  </a:moveTo>
                  <a:cubicBezTo>
                    <a:pt x="1" y="79"/>
                    <a:pt x="24" y="102"/>
                    <a:pt x="52" y="102"/>
                  </a:cubicBezTo>
                  <a:cubicBezTo>
                    <a:pt x="80" y="102"/>
                    <a:pt x="103" y="79"/>
                    <a:pt x="103" y="51"/>
                  </a:cubicBezTo>
                  <a:cubicBezTo>
                    <a:pt x="103" y="22"/>
                    <a:pt x="80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576"/>
            <p:cNvSpPr>
              <a:spLocks/>
            </p:cNvSpPr>
            <p:nvPr/>
          </p:nvSpPr>
          <p:spPr bwMode="auto">
            <a:xfrm>
              <a:off x="1196544" y="2591079"/>
              <a:ext cx="23973" cy="19363"/>
            </a:xfrm>
            <a:custGeom>
              <a:avLst/>
              <a:gdLst>
                <a:gd name="T0" fmla="*/ 2 w 26"/>
                <a:gd name="T1" fmla="*/ 0 h 21"/>
                <a:gd name="T2" fmla="*/ 26 w 26"/>
                <a:gd name="T3" fmla="*/ 12 h 21"/>
                <a:gd name="T4" fmla="*/ 0 w 26"/>
                <a:gd name="T5" fmla="*/ 21 h 21"/>
                <a:gd name="T6" fmla="*/ 2 w 26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1">
                  <a:moveTo>
                    <a:pt x="2" y="0"/>
                  </a:moveTo>
                  <a:lnTo>
                    <a:pt x="26" y="12"/>
                  </a:lnTo>
                  <a:lnTo>
                    <a:pt x="0" y="2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577"/>
            <p:cNvSpPr>
              <a:spLocks noChangeArrowheads="1"/>
            </p:cNvSpPr>
            <p:nvPr/>
          </p:nvSpPr>
          <p:spPr bwMode="auto">
            <a:xfrm>
              <a:off x="1158741" y="2574483"/>
              <a:ext cx="20285" cy="20285"/>
            </a:xfrm>
            <a:prstGeom prst="ellipse">
              <a:avLst/>
            </a:prstGeom>
            <a:solidFill>
              <a:srgbClr val="1E2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Oval 578"/>
            <p:cNvSpPr>
              <a:spLocks noChangeArrowheads="1"/>
            </p:cNvSpPr>
            <p:nvPr/>
          </p:nvSpPr>
          <p:spPr bwMode="auto">
            <a:xfrm>
              <a:off x="1162429" y="2578171"/>
              <a:ext cx="7376" cy="737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579"/>
            <p:cNvSpPr>
              <a:spLocks/>
            </p:cNvSpPr>
            <p:nvPr/>
          </p:nvSpPr>
          <p:spPr bwMode="auto">
            <a:xfrm>
              <a:off x="1155053" y="2597534"/>
              <a:ext cx="27661" cy="11986"/>
            </a:xfrm>
            <a:custGeom>
              <a:avLst/>
              <a:gdLst>
                <a:gd name="T0" fmla="*/ 0 w 23"/>
                <a:gd name="T1" fmla="*/ 5 h 10"/>
                <a:gd name="T2" fmla="*/ 12 w 23"/>
                <a:gd name="T3" fmla="*/ 10 h 10"/>
                <a:gd name="T4" fmla="*/ 23 w 23"/>
                <a:gd name="T5" fmla="*/ 5 h 10"/>
                <a:gd name="T6" fmla="*/ 12 w 23"/>
                <a:gd name="T7" fmla="*/ 0 h 10"/>
                <a:gd name="T8" fmla="*/ 0 w 23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0">
                  <a:moveTo>
                    <a:pt x="0" y="5"/>
                  </a:moveTo>
                  <a:cubicBezTo>
                    <a:pt x="0" y="8"/>
                    <a:pt x="5" y="10"/>
                    <a:pt x="12" y="10"/>
                  </a:cubicBezTo>
                  <a:cubicBezTo>
                    <a:pt x="18" y="10"/>
                    <a:pt x="23" y="7"/>
                    <a:pt x="23" y="5"/>
                  </a:cubicBezTo>
                  <a:cubicBezTo>
                    <a:pt x="23" y="2"/>
                    <a:pt x="18" y="0"/>
                    <a:pt x="12" y="0"/>
                  </a:cubicBezTo>
                  <a:cubicBezTo>
                    <a:pt x="5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EB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580"/>
            <p:cNvSpPr>
              <a:spLocks/>
            </p:cNvSpPr>
            <p:nvPr/>
          </p:nvSpPr>
          <p:spPr bwMode="auto">
            <a:xfrm>
              <a:off x="926389" y="2749669"/>
              <a:ext cx="161355" cy="131850"/>
            </a:xfrm>
            <a:custGeom>
              <a:avLst/>
              <a:gdLst>
                <a:gd name="T0" fmla="*/ 0 w 135"/>
                <a:gd name="T1" fmla="*/ 110 h 110"/>
                <a:gd name="T2" fmla="*/ 133 w 135"/>
                <a:gd name="T3" fmla="*/ 0 h 110"/>
                <a:gd name="T4" fmla="*/ 133 w 135"/>
                <a:gd name="T5" fmla="*/ 0 h 110"/>
                <a:gd name="T6" fmla="*/ 93 w 135"/>
                <a:gd name="T7" fmla="*/ 57 h 110"/>
                <a:gd name="T8" fmla="*/ 0 w 135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10">
                  <a:moveTo>
                    <a:pt x="0" y="11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5" y="20"/>
                    <a:pt x="120" y="42"/>
                    <a:pt x="93" y="57"/>
                  </a:cubicBezTo>
                  <a:lnTo>
                    <a:pt x="0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581"/>
            <p:cNvSpPr>
              <a:spLocks/>
            </p:cNvSpPr>
            <p:nvPr/>
          </p:nvSpPr>
          <p:spPr bwMode="auto">
            <a:xfrm>
              <a:off x="926389" y="2659310"/>
              <a:ext cx="201003" cy="222209"/>
            </a:xfrm>
            <a:custGeom>
              <a:avLst/>
              <a:gdLst>
                <a:gd name="T0" fmla="*/ 0 w 168"/>
                <a:gd name="T1" fmla="*/ 185 h 185"/>
                <a:gd name="T2" fmla="*/ 152 w 168"/>
                <a:gd name="T3" fmla="*/ 0 h 185"/>
                <a:gd name="T4" fmla="*/ 152 w 168"/>
                <a:gd name="T5" fmla="*/ 0 h 185"/>
                <a:gd name="T6" fmla="*/ 121 w 168"/>
                <a:gd name="T7" fmla="*/ 91 h 185"/>
                <a:gd name="T8" fmla="*/ 0 w 168"/>
                <a:gd name="T9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85">
                  <a:moveTo>
                    <a:pt x="0" y="185"/>
                  </a:move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68" y="29"/>
                    <a:pt x="156" y="64"/>
                    <a:pt x="121" y="91"/>
                  </a:cubicBezTo>
                  <a:lnTo>
                    <a:pt x="0" y="185"/>
                  </a:lnTo>
                  <a:close/>
                </a:path>
              </a:pathLst>
            </a:custGeom>
            <a:solidFill>
              <a:srgbClr val="EB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582"/>
            <p:cNvSpPr>
              <a:spLocks/>
            </p:cNvSpPr>
            <p:nvPr/>
          </p:nvSpPr>
          <p:spPr bwMode="auto">
            <a:xfrm>
              <a:off x="926389" y="2571717"/>
              <a:ext cx="196392" cy="309802"/>
            </a:xfrm>
            <a:custGeom>
              <a:avLst/>
              <a:gdLst>
                <a:gd name="T0" fmla="*/ 0 w 164"/>
                <a:gd name="T1" fmla="*/ 258 h 258"/>
                <a:gd name="T2" fmla="*/ 132 w 164"/>
                <a:gd name="T3" fmla="*/ 0 h 258"/>
                <a:gd name="T4" fmla="*/ 132 w 164"/>
                <a:gd name="T5" fmla="*/ 0 h 258"/>
                <a:gd name="T6" fmla="*/ 126 w 164"/>
                <a:gd name="T7" fmla="*/ 119 h 258"/>
                <a:gd name="T8" fmla="*/ 0 w 164"/>
                <a:gd name="T9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258">
                  <a:moveTo>
                    <a:pt x="0" y="258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64" y="33"/>
                    <a:pt x="162" y="80"/>
                    <a:pt x="126" y="119"/>
                  </a:cubicBezTo>
                  <a:lnTo>
                    <a:pt x="0" y="258"/>
                  </a:ln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201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8297880" y="2495877"/>
            <a:ext cx="1927637" cy="340311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953998" y="2495877"/>
            <a:ext cx="1927637" cy="340311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5124606" y="2495877"/>
            <a:ext cx="1927637" cy="340311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0865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7041231" y="2149557"/>
            <a:ext cx="2936460" cy="516382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3387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7478813" y="1217875"/>
            <a:ext cx="3229152" cy="430532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2287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263934" y="1217875"/>
            <a:ext cx="3229152" cy="430532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6691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7341086" y="3410818"/>
            <a:ext cx="2908549" cy="184708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47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1930377" y="3410818"/>
            <a:ext cx="2908549" cy="184708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46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4452513" y="3767647"/>
            <a:ext cx="3281748" cy="207111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9257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791130" y="3416300"/>
            <a:ext cx="2575247" cy="34417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2078753" y="2286000"/>
            <a:ext cx="2575247" cy="34417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33871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8632668" y="3416300"/>
            <a:ext cx="2575247" cy="34417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345045" y="2286000"/>
            <a:ext cx="2575247" cy="34417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5248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6096000" y="2265391"/>
            <a:ext cx="4795280" cy="35306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30150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9146382" y="0"/>
            <a:ext cx="3045618" cy="684099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5873867" y="0"/>
            <a:ext cx="3045745" cy="684099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46036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jo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6530772" y="3801263"/>
            <a:ext cx="2522876" cy="2925775"/>
          </a:xfrm>
          <a:custGeom>
            <a:avLst/>
            <a:gdLst>
              <a:gd name="connsiteX0" fmla="*/ 2522219 w 5044439"/>
              <a:gd name="connsiteY0" fmla="*/ 0 h 5851550"/>
              <a:gd name="connsiteX1" fmla="*/ 5044439 w 5044439"/>
              <a:gd name="connsiteY1" fmla="*/ 1261110 h 5851550"/>
              <a:gd name="connsiteX2" fmla="*/ 5044439 w 5044439"/>
              <a:gd name="connsiteY2" fmla="*/ 4590440 h 5851550"/>
              <a:gd name="connsiteX3" fmla="*/ 2522219 w 5044439"/>
              <a:gd name="connsiteY3" fmla="*/ 5851550 h 5851550"/>
              <a:gd name="connsiteX4" fmla="*/ 0 w 5044439"/>
              <a:gd name="connsiteY4" fmla="*/ 4590440 h 5851550"/>
              <a:gd name="connsiteX5" fmla="*/ 0 w 5044439"/>
              <a:gd name="connsiteY5" fmla="*/ 1261110 h 585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4439" h="5851550">
                <a:moveTo>
                  <a:pt x="2522219" y="0"/>
                </a:moveTo>
                <a:lnTo>
                  <a:pt x="5044439" y="1261110"/>
                </a:lnTo>
                <a:lnTo>
                  <a:pt x="5044439" y="4590440"/>
                </a:lnTo>
                <a:lnTo>
                  <a:pt x="2522219" y="5851550"/>
                </a:lnTo>
                <a:lnTo>
                  <a:pt x="0" y="4590440"/>
                </a:lnTo>
                <a:lnTo>
                  <a:pt x="0" y="126111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40136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1" t="10179"/>
          <a:stretch/>
        </p:blipFill>
        <p:spPr>
          <a:xfrm>
            <a:off x="0" y="1"/>
            <a:ext cx="4989554" cy="418253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58" b="9895"/>
          <a:stretch/>
        </p:blipFill>
        <p:spPr>
          <a:xfrm>
            <a:off x="7264259" y="2710580"/>
            <a:ext cx="4927741" cy="414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0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1140948" y="1667631"/>
            <a:ext cx="2248875" cy="2608016"/>
          </a:xfrm>
          <a:custGeom>
            <a:avLst/>
            <a:gdLst>
              <a:gd name="connsiteX0" fmla="*/ 2522219 w 5044439"/>
              <a:gd name="connsiteY0" fmla="*/ 0 h 5851550"/>
              <a:gd name="connsiteX1" fmla="*/ 5044439 w 5044439"/>
              <a:gd name="connsiteY1" fmla="*/ 1261110 h 5851550"/>
              <a:gd name="connsiteX2" fmla="*/ 5044439 w 5044439"/>
              <a:gd name="connsiteY2" fmla="*/ 4590440 h 5851550"/>
              <a:gd name="connsiteX3" fmla="*/ 2522219 w 5044439"/>
              <a:gd name="connsiteY3" fmla="*/ 5851550 h 5851550"/>
              <a:gd name="connsiteX4" fmla="*/ 0 w 5044439"/>
              <a:gd name="connsiteY4" fmla="*/ 4590440 h 5851550"/>
              <a:gd name="connsiteX5" fmla="*/ 0 w 5044439"/>
              <a:gd name="connsiteY5" fmla="*/ 1261110 h 585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4439" h="5851550">
                <a:moveTo>
                  <a:pt x="2522219" y="0"/>
                </a:moveTo>
                <a:lnTo>
                  <a:pt x="5044439" y="1261110"/>
                </a:lnTo>
                <a:lnTo>
                  <a:pt x="5044439" y="4590440"/>
                </a:lnTo>
                <a:lnTo>
                  <a:pt x="2522219" y="5851550"/>
                </a:lnTo>
                <a:lnTo>
                  <a:pt x="0" y="4590440"/>
                </a:lnTo>
                <a:lnTo>
                  <a:pt x="0" y="126111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675521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9978449" y="2413000"/>
            <a:ext cx="2194147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0" y="2413000"/>
            <a:ext cx="5602858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5592981" y="2413000"/>
            <a:ext cx="2194147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790653" y="2413000"/>
            <a:ext cx="2194147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390339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-1" y="3644900"/>
            <a:ext cx="12192001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072363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6662666" y="4544121"/>
            <a:ext cx="3099468" cy="201837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2432976" y="3289610"/>
            <a:ext cx="3099468" cy="201837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48142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6662666" y="2263943"/>
            <a:ext cx="3099468" cy="201837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2432976" y="1009431"/>
            <a:ext cx="3099468" cy="201837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2432976" y="4176378"/>
            <a:ext cx="3099468" cy="201837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02539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4155183" y="3646449"/>
            <a:ext cx="3881635" cy="32115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0" y="3646449"/>
            <a:ext cx="3881635" cy="32115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8310365" y="3646449"/>
            <a:ext cx="3881635" cy="32115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74585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s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722980" y="4622275"/>
            <a:ext cx="2469020" cy="223572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2431592" y="2386549"/>
            <a:ext cx="2431604" cy="223572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0" y="4622275"/>
            <a:ext cx="2431604" cy="223572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293088" y="2386549"/>
            <a:ext cx="2431604" cy="223572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4863197" y="4622275"/>
            <a:ext cx="2431604" cy="223572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61936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_the_s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360720" y="1996175"/>
            <a:ext cx="2973453" cy="308375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7831785" y="1996175"/>
            <a:ext cx="2973453" cy="308375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596253" y="1996175"/>
            <a:ext cx="2973453" cy="308375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91965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354088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925689" y="520700"/>
            <a:ext cx="10340622" cy="58166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7769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1" t="10179"/>
          <a:stretch/>
        </p:blipFill>
        <p:spPr>
          <a:xfrm>
            <a:off x="0" y="0"/>
            <a:ext cx="1777654" cy="149013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58" b="9895"/>
          <a:stretch/>
        </p:blipFill>
        <p:spPr>
          <a:xfrm>
            <a:off x="10295467" y="5261786"/>
            <a:ext cx="1896533" cy="1596212"/>
          </a:xfrm>
          <a:prstGeom prst="rect">
            <a:avLst/>
          </a:prstGeom>
        </p:spPr>
      </p:pic>
      <p:sp>
        <p:nvSpPr>
          <p:cNvPr id="4" name="自由: 形状 3"/>
          <p:cNvSpPr>
            <a:spLocks/>
          </p:cNvSpPr>
          <p:nvPr userDrawn="1"/>
        </p:nvSpPr>
        <p:spPr bwMode="auto">
          <a:xfrm>
            <a:off x="2302931" y="414868"/>
            <a:ext cx="7399868" cy="834798"/>
          </a:xfrm>
          <a:custGeom>
            <a:avLst/>
            <a:gdLst>
              <a:gd name="connsiteX0" fmla="*/ 6315182 w 7399868"/>
              <a:gd name="connsiteY0" fmla="*/ 671766 h 732491"/>
              <a:gd name="connsiteX1" fmla="*/ 6326024 w 7399868"/>
              <a:gd name="connsiteY1" fmla="*/ 671766 h 732491"/>
              <a:gd name="connsiteX2" fmla="*/ 6479356 w 7399868"/>
              <a:gd name="connsiteY2" fmla="*/ 671766 h 732491"/>
              <a:gd name="connsiteX3" fmla="*/ 6487100 w 7399868"/>
              <a:gd name="connsiteY3" fmla="*/ 681109 h 732491"/>
              <a:gd name="connsiteX4" fmla="*/ 6315182 w 7399868"/>
              <a:gd name="connsiteY4" fmla="*/ 681109 h 732491"/>
              <a:gd name="connsiteX5" fmla="*/ 6285754 w 7399868"/>
              <a:gd name="connsiteY5" fmla="*/ 706021 h 732491"/>
              <a:gd name="connsiteX6" fmla="*/ 6290400 w 7399868"/>
              <a:gd name="connsiteY6" fmla="*/ 718478 h 732491"/>
              <a:gd name="connsiteX7" fmla="*/ 6304340 w 7399868"/>
              <a:gd name="connsiteY7" fmla="*/ 723149 h 732491"/>
              <a:gd name="connsiteX8" fmla="*/ 6313632 w 7399868"/>
              <a:gd name="connsiteY8" fmla="*/ 720035 h 732491"/>
              <a:gd name="connsiteX9" fmla="*/ 6316730 w 7399868"/>
              <a:gd name="connsiteY9" fmla="*/ 710692 h 732491"/>
              <a:gd name="connsiteX10" fmla="*/ 6315182 w 7399868"/>
              <a:gd name="connsiteY10" fmla="*/ 706021 h 732491"/>
              <a:gd name="connsiteX11" fmla="*/ 6315182 w 7399868"/>
              <a:gd name="connsiteY11" fmla="*/ 704465 h 732491"/>
              <a:gd name="connsiteX12" fmla="*/ 6315140 w 7399868"/>
              <a:gd name="connsiteY12" fmla="*/ 704448 h 732491"/>
              <a:gd name="connsiteX13" fmla="*/ 6311804 w 7399868"/>
              <a:gd name="connsiteY13" fmla="*/ 709552 h 732491"/>
              <a:gd name="connsiteX14" fmla="*/ 6305874 w 7399868"/>
              <a:gd name="connsiteY14" fmla="*/ 711618 h 732491"/>
              <a:gd name="connsiteX15" fmla="*/ 6296386 w 7399868"/>
              <a:gd name="connsiteY15" fmla="*/ 702604 h 732491"/>
              <a:gd name="connsiteX16" fmla="*/ 6304292 w 7399868"/>
              <a:gd name="connsiteY16" fmla="*/ 693590 h 732491"/>
              <a:gd name="connsiteX17" fmla="*/ 6302711 w 7399868"/>
              <a:gd name="connsiteY17" fmla="*/ 696594 h 732491"/>
              <a:gd name="connsiteX18" fmla="*/ 6302794 w 7399868"/>
              <a:gd name="connsiteY18" fmla="*/ 696673 h 732491"/>
              <a:gd name="connsiteX19" fmla="*/ 6304340 w 7399868"/>
              <a:gd name="connsiteY19" fmla="*/ 693565 h 732491"/>
              <a:gd name="connsiteX20" fmla="*/ 6307437 w 7399868"/>
              <a:gd name="connsiteY20" fmla="*/ 693565 h 732491"/>
              <a:gd name="connsiteX21" fmla="*/ 6321376 w 7399868"/>
              <a:gd name="connsiteY21" fmla="*/ 698236 h 732491"/>
              <a:gd name="connsiteX22" fmla="*/ 6326024 w 7399868"/>
              <a:gd name="connsiteY22" fmla="*/ 710692 h 732491"/>
              <a:gd name="connsiteX23" fmla="*/ 6319828 w 7399868"/>
              <a:gd name="connsiteY23" fmla="*/ 724706 h 732491"/>
              <a:gd name="connsiteX24" fmla="*/ 6304340 w 7399868"/>
              <a:gd name="connsiteY24" fmla="*/ 732491 h 732491"/>
              <a:gd name="connsiteX25" fmla="*/ 6284205 w 7399868"/>
              <a:gd name="connsiteY25" fmla="*/ 724706 h 732491"/>
              <a:gd name="connsiteX26" fmla="*/ 6276461 w 7399868"/>
              <a:gd name="connsiteY26" fmla="*/ 706021 h 732491"/>
              <a:gd name="connsiteX27" fmla="*/ 6315182 w 7399868"/>
              <a:gd name="connsiteY27" fmla="*/ 671766 h 732491"/>
              <a:gd name="connsiteX28" fmla="*/ 920513 w 7399868"/>
              <a:gd name="connsiteY28" fmla="*/ 671766 h 732491"/>
              <a:gd name="connsiteX29" fmla="*/ 1073846 w 7399868"/>
              <a:gd name="connsiteY29" fmla="*/ 671766 h 732491"/>
              <a:gd name="connsiteX30" fmla="*/ 1084687 w 7399868"/>
              <a:gd name="connsiteY30" fmla="*/ 671766 h 732491"/>
              <a:gd name="connsiteX31" fmla="*/ 1123408 w 7399868"/>
              <a:gd name="connsiteY31" fmla="*/ 706021 h 732491"/>
              <a:gd name="connsiteX32" fmla="*/ 1115663 w 7399868"/>
              <a:gd name="connsiteY32" fmla="*/ 724706 h 732491"/>
              <a:gd name="connsiteX33" fmla="*/ 1095529 w 7399868"/>
              <a:gd name="connsiteY33" fmla="*/ 732491 h 732491"/>
              <a:gd name="connsiteX34" fmla="*/ 1080040 w 7399868"/>
              <a:gd name="connsiteY34" fmla="*/ 724706 h 732491"/>
              <a:gd name="connsiteX35" fmla="*/ 1073846 w 7399868"/>
              <a:gd name="connsiteY35" fmla="*/ 710692 h 732491"/>
              <a:gd name="connsiteX36" fmla="*/ 1078491 w 7399868"/>
              <a:gd name="connsiteY36" fmla="*/ 698236 h 732491"/>
              <a:gd name="connsiteX37" fmla="*/ 1092431 w 7399868"/>
              <a:gd name="connsiteY37" fmla="*/ 693565 h 732491"/>
              <a:gd name="connsiteX38" fmla="*/ 1095529 w 7399868"/>
              <a:gd name="connsiteY38" fmla="*/ 693565 h 732491"/>
              <a:gd name="connsiteX39" fmla="*/ 1097074 w 7399868"/>
              <a:gd name="connsiteY39" fmla="*/ 696673 h 732491"/>
              <a:gd name="connsiteX40" fmla="*/ 1097157 w 7399868"/>
              <a:gd name="connsiteY40" fmla="*/ 696594 h 732491"/>
              <a:gd name="connsiteX41" fmla="*/ 1095576 w 7399868"/>
              <a:gd name="connsiteY41" fmla="*/ 693590 h 732491"/>
              <a:gd name="connsiteX42" fmla="*/ 1103483 w 7399868"/>
              <a:gd name="connsiteY42" fmla="*/ 702604 h 732491"/>
              <a:gd name="connsiteX43" fmla="*/ 1093994 w 7399868"/>
              <a:gd name="connsiteY43" fmla="*/ 711618 h 732491"/>
              <a:gd name="connsiteX44" fmla="*/ 1088063 w 7399868"/>
              <a:gd name="connsiteY44" fmla="*/ 709552 h 732491"/>
              <a:gd name="connsiteX45" fmla="*/ 1084729 w 7399868"/>
              <a:gd name="connsiteY45" fmla="*/ 704448 h 732491"/>
              <a:gd name="connsiteX46" fmla="*/ 1084687 w 7399868"/>
              <a:gd name="connsiteY46" fmla="*/ 704465 h 732491"/>
              <a:gd name="connsiteX47" fmla="*/ 1084687 w 7399868"/>
              <a:gd name="connsiteY47" fmla="*/ 706021 h 732491"/>
              <a:gd name="connsiteX48" fmla="*/ 1083138 w 7399868"/>
              <a:gd name="connsiteY48" fmla="*/ 710692 h 732491"/>
              <a:gd name="connsiteX49" fmla="*/ 1086236 w 7399868"/>
              <a:gd name="connsiteY49" fmla="*/ 720035 h 732491"/>
              <a:gd name="connsiteX50" fmla="*/ 1095529 w 7399868"/>
              <a:gd name="connsiteY50" fmla="*/ 723149 h 732491"/>
              <a:gd name="connsiteX51" fmla="*/ 1109468 w 7399868"/>
              <a:gd name="connsiteY51" fmla="*/ 718478 h 732491"/>
              <a:gd name="connsiteX52" fmla="*/ 1114114 w 7399868"/>
              <a:gd name="connsiteY52" fmla="*/ 706021 h 732491"/>
              <a:gd name="connsiteX53" fmla="*/ 1084687 w 7399868"/>
              <a:gd name="connsiteY53" fmla="*/ 681109 h 732491"/>
              <a:gd name="connsiteX54" fmla="*/ 912768 w 7399868"/>
              <a:gd name="connsiteY54" fmla="*/ 681109 h 732491"/>
              <a:gd name="connsiteX55" fmla="*/ 920513 w 7399868"/>
              <a:gd name="connsiteY55" fmla="*/ 671766 h 732491"/>
              <a:gd name="connsiteX56" fmla="*/ 6694893 w 7399868"/>
              <a:gd name="connsiteY56" fmla="*/ 489593 h 732491"/>
              <a:gd name="connsiteX57" fmla="*/ 6695842 w 7399868"/>
              <a:gd name="connsiteY57" fmla="*/ 489593 h 732491"/>
              <a:gd name="connsiteX58" fmla="*/ 6694893 w 7399868"/>
              <a:gd name="connsiteY58" fmla="*/ 490542 h 732491"/>
              <a:gd name="connsiteX59" fmla="*/ 6694893 w 7399868"/>
              <a:gd name="connsiteY59" fmla="*/ 489593 h 732491"/>
              <a:gd name="connsiteX60" fmla="*/ 6654093 w 7399868"/>
              <a:gd name="connsiteY60" fmla="*/ 484849 h 732491"/>
              <a:gd name="connsiteX61" fmla="*/ 6689657 w 7399868"/>
              <a:gd name="connsiteY61" fmla="*/ 486395 h 732491"/>
              <a:gd name="connsiteX62" fmla="*/ 6691203 w 7399868"/>
              <a:gd name="connsiteY62" fmla="*/ 486395 h 732491"/>
              <a:gd name="connsiteX63" fmla="*/ 6692749 w 7399868"/>
              <a:gd name="connsiteY63" fmla="*/ 487941 h 732491"/>
              <a:gd name="connsiteX64" fmla="*/ 6694295 w 7399868"/>
              <a:gd name="connsiteY64" fmla="*/ 489487 h 732491"/>
              <a:gd name="connsiteX65" fmla="*/ 6694295 w 7399868"/>
              <a:gd name="connsiteY65" fmla="*/ 491034 h 732491"/>
              <a:gd name="connsiteX66" fmla="*/ 6695841 w 7399868"/>
              <a:gd name="connsiteY66" fmla="*/ 526597 h 732491"/>
              <a:gd name="connsiteX67" fmla="*/ 6612345 w 7399868"/>
              <a:gd name="connsiteY67" fmla="*/ 568345 h 732491"/>
              <a:gd name="connsiteX68" fmla="*/ 6654093 w 7399868"/>
              <a:gd name="connsiteY68" fmla="*/ 484849 h 732491"/>
              <a:gd name="connsiteX69" fmla="*/ 745775 w 7399868"/>
              <a:gd name="connsiteY69" fmla="*/ 484849 h 732491"/>
              <a:gd name="connsiteX70" fmla="*/ 787523 w 7399868"/>
              <a:gd name="connsiteY70" fmla="*/ 568345 h 732491"/>
              <a:gd name="connsiteX71" fmla="*/ 704027 w 7399868"/>
              <a:gd name="connsiteY71" fmla="*/ 526597 h 732491"/>
              <a:gd name="connsiteX72" fmla="*/ 705573 w 7399868"/>
              <a:gd name="connsiteY72" fmla="*/ 491034 h 732491"/>
              <a:gd name="connsiteX73" fmla="*/ 705573 w 7399868"/>
              <a:gd name="connsiteY73" fmla="*/ 489487 h 732491"/>
              <a:gd name="connsiteX74" fmla="*/ 707119 w 7399868"/>
              <a:gd name="connsiteY74" fmla="*/ 487941 h 732491"/>
              <a:gd name="connsiteX75" fmla="*/ 708665 w 7399868"/>
              <a:gd name="connsiteY75" fmla="*/ 486395 h 732491"/>
              <a:gd name="connsiteX76" fmla="*/ 710211 w 7399868"/>
              <a:gd name="connsiteY76" fmla="*/ 486395 h 732491"/>
              <a:gd name="connsiteX77" fmla="*/ 745775 w 7399868"/>
              <a:gd name="connsiteY77" fmla="*/ 484849 h 732491"/>
              <a:gd name="connsiteX78" fmla="*/ 6512019 w 7399868"/>
              <a:gd name="connsiteY78" fmla="*/ 469321 h 732491"/>
              <a:gd name="connsiteX79" fmla="*/ 6530596 w 7399868"/>
              <a:gd name="connsiteY79" fmla="*/ 475527 h 732491"/>
              <a:gd name="connsiteX80" fmla="*/ 6538336 w 7399868"/>
              <a:gd name="connsiteY80" fmla="*/ 495694 h 732491"/>
              <a:gd name="connsiteX81" fmla="*/ 6532144 w 7399868"/>
              <a:gd name="connsiteY81" fmla="*/ 511208 h 732491"/>
              <a:gd name="connsiteX82" fmla="*/ 6516663 w 7399868"/>
              <a:gd name="connsiteY82" fmla="*/ 517413 h 732491"/>
              <a:gd name="connsiteX83" fmla="*/ 6504278 w 7399868"/>
              <a:gd name="connsiteY83" fmla="*/ 512759 h 732491"/>
              <a:gd name="connsiteX84" fmla="*/ 6499634 w 7399868"/>
              <a:gd name="connsiteY84" fmla="*/ 498797 h 732491"/>
              <a:gd name="connsiteX85" fmla="*/ 6501182 w 7399868"/>
              <a:gd name="connsiteY85" fmla="*/ 497246 h 732491"/>
              <a:gd name="connsiteX86" fmla="*/ 6501456 w 7399868"/>
              <a:gd name="connsiteY86" fmla="*/ 497109 h 732491"/>
              <a:gd name="connsiteX87" fmla="*/ 6504148 w 7399868"/>
              <a:gd name="connsiteY87" fmla="*/ 491727 h 732491"/>
              <a:gd name="connsiteX88" fmla="*/ 6510346 w 7399868"/>
              <a:gd name="connsiteY88" fmla="*/ 489592 h 732491"/>
              <a:gd name="connsiteX89" fmla="*/ 6519360 w 7399868"/>
              <a:gd name="connsiteY89" fmla="*/ 497356 h 732491"/>
              <a:gd name="connsiteX90" fmla="*/ 6515979 w 7399868"/>
              <a:gd name="connsiteY90" fmla="*/ 503760 h 732491"/>
              <a:gd name="connsiteX91" fmla="*/ 6510506 w 7399868"/>
              <a:gd name="connsiteY91" fmla="*/ 506589 h 732491"/>
              <a:gd name="connsiteX92" fmla="*/ 6512019 w 7399868"/>
              <a:gd name="connsiteY92" fmla="*/ 508105 h 732491"/>
              <a:gd name="connsiteX93" fmla="*/ 6516663 w 7399868"/>
              <a:gd name="connsiteY93" fmla="*/ 509657 h 732491"/>
              <a:gd name="connsiteX94" fmla="*/ 6525952 w 7399868"/>
              <a:gd name="connsiteY94" fmla="*/ 505003 h 732491"/>
              <a:gd name="connsiteX95" fmla="*/ 6530596 w 7399868"/>
              <a:gd name="connsiteY95" fmla="*/ 495694 h 732491"/>
              <a:gd name="connsiteX96" fmla="*/ 6525952 w 7399868"/>
              <a:gd name="connsiteY96" fmla="*/ 481732 h 732491"/>
              <a:gd name="connsiteX97" fmla="*/ 6512019 w 7399868"/>
              <a:gd name="connsiteY97" fmla="*/ 477078 h 732491"/>
              <a:gd name="connsiteX98" fmla="*/ 6487250 w 7399868"/>
              <a:gd name="connsiteY98" fmla="*/ 506554 h 732491"/>
              <a:gd name="connsiteX99" fmla="*/ 6487250 w 7399868"/>
              <a:gd name="connsiteY99" fmla="*/ 680306 h 732491"/>
              <a:gd name="connsiteX100" fmla="*/ 6479509 w 7399868"/>
              <a:gd name="connsiteY100" fmla="*/ 670998 h 732491"/>
              <a:gd name="connsiteX101" fmla="*/ 6479509 w 7399868"/>
              <a:gd name="connsiteY101" fmla="*/ 517413 h 732491"/>
              <a:gd name="connsiteX102" fmla="*/ 6479509 w 7399868"/>
              <a:gd name="connsiteY102" fmla="*/ 506554 h 732491"/>
              <a:gd name="connsiteX103" fmla="*/ 6512019 w 7399868"/>
              <a:gd name="connsiteY103" fmla="*/ 469321 h 732491"/>
              <a:gd name="connsiteX104" fmla="*/ 887850 w 7399868"/>
              <a:gd name="connsiteY104" fmla="*/ 469321 h 732491"/>
              <a:gd name="connsiteX105" fmla="*/ 920360 w 7399868"/>
              <a:gd name="connsiteY105" fmla="*/ 506554 h 732491"/>
              <a:gd name="connsiteX106" fmla="*/ 920360 w 7399868"/>
              <a:gd name="connsiteY106" fmla="*/ 517413 h 732491"/>
              <a:gd name="connsiteX107" fmla="*/ 920360 w 7399868"/>
              <a:gd name="connsiteY107" fmla="*/ 670998 h 732491"/>
              <a:gd name="connsiteX108" fmla="*/ 912619 w 7399868"/>
              <a:gd name="connsiteY108" fmla="*/ 680306 h 732491"/>
              <a:gd name="connsiteX109" fmla="*/ 912619 w 7399868"/>
              <a:gd name="connsiteY109" fmla="*/ 506554 h 732491"/>
              <a:gd name="connsiteX110" fmla="*/ 887850 w 7399868"/>
              <a:gd name="connsiteY110" fmla="*/ 477078 h 732491"/>
              <a:gd name="connsiteX111" fmla="*/ 875465 w 7399868"/>
              <a:gd name="connsiteY111" fmla="*/ 481732 h 732491"/>
              <a:gd name="connsiteX112" fmla="*/ 869272 w 7399868"/>
              <a:gd name="connsiteY112" fmla="*/ 495694 h 732491"/>
              <a:gd name="connsiteX113" fmla="*/ 873917 w 7399868"/>
              <a:gd name="connsiteY113" fmla="*/ 505003 h 732491"/>
              <a:gd name="connsiteX114" fmla="*/ 883206 w 7399868"/>
              <a:gd name="connsiteY114" fmla="*/ 509657 h 732491"/>
              <a:gd name="connsiteX115" fmla="*/ 887850 w 7399868"/>
              <a:gd name="connsiteY115" fmla="*/ 508105 h 732491"/>
              <a:gd name="connsiteX116" fmla="*/ 889398 w 7399868"/>
              <a:gd name="connsiteY116" fmla="*/ 506554 h 732491"/>
              <a:gd name="connsiteX117" fmla="*/ 890946 w 7399868"/>
              <a:gd name="connsiteY117" fmla="*/ 498797 h 732491"/>
              <a:gd name="connsiteX118" fmla="*/ 893522 w 7399868"/>
              <a:gd name="connsiteY118" fmla="*/ 497076 h 732491"/>
              <a:gd name="connsiteX119" fmla="*/ 890774 w 7399868"/>
              <a:gd name="connsiteY119" fmla="*/ 498908 h 732491"/>
              <a:gd name="connsiteX120" fmla="*/ 889221 w 7399868"/>
              <a:gd name="connsiteY120" fmla="*/ 506671 h 732491"/>
              <a:gd name="connsiteX121" fmla="*/ 881458 w 7399868"/>
              <a:gd name="connsiteY121" fmla="*/ 497356 h 732491"/>
              <a:gd name="connsiteX122" fmla="*/ 889221 w 7399868"/>
              <a:gd name="connsiteY122" fmla="*/ 489592 h 732491"/>
              <a:gd name="connsiteX123" fmla="*/ 895626 w 7399868"/>
              <a:gd name="connsiteY123" fmla="*/ 491727 h 732491"/>
              <a:gd name="connsiteX124" fmla="*/ 898408 w 7399868"/>
              <a:gd name="connsiteY124" fmla="*/ 497106 h 732491"/>
              <a:gd name="connsiteX125" fmla="*/ 898686 w 7399868"/>
              <a:gd name="connsiteY125" fmla="*/ 497246 h 732491"/>
              <a:gd name="connsiteX126" fmla="*/ 900234 w 7399868"/>
              <a:gd name="connsiteY126" fmla="*/ 498797 h 732491"/>
              <a:gd name="connsiteX127" fmla="*/ 895590 w 7399868"/>
              <a:gd name="connsiteY127" fmla="*/ 512759 h 732491"/>
              <a:gd name="connsiteX128" fmla="*/ 883206 w 7399868"/>
              <a:gd name="connsiteY128" fmla="*/ 517413 h 732491"/>
              <a:gd name="connsiteX129" fmla="*/ 867725 w 7399868"/>
              <a:gd name="connsiteY129" fmla="*/ 511208 h 732491"/>
              <a:gd name="connsiteX130" fmla="*/ 861533 w 7399868"/>
              <a:gd name="connsiteY130" fmla="*/ 495694 h 732491"/>
              <a:gd name="connsiteX131" fmla="*/ 869272 w 7399868"/>
              <a:gd name="connsiteY131" fmla="*/ 475527 h 732491"/>
              <a:gd name="connsiteX132" fmla="*/ 887850 w 7399868"/>
              <a:gd name="connsiteY132" fmla="*/ 469321 h 732491"/>
              <a:gd name="connsiteX133" fmla="*/ 345846 w 7399868"/>
              <a:gd name="connsiteY133" fmla="*/ 458023 h 732491"/>
              <a:gd name="connsiteX134" fmla="*/ 345846 w 7399868"/>
              <a:gd name="connsiteY134" fmla="*/ 458024 h 732491"/>
              <a:gd name="connsiteX135" fmla="*/ 342747 w 7399868"/>
              <a:gd name="connsiteY135" fmla="*/ 459576 h 732491"/>
              <a:gd name="connsiteX136" fmla="*/ 7053566 w 7399868"/>
              <a:gd name="connsiteY136" fmla="*/ 457161 h 732491"/>
              <a:gd name="connsiteX137" fmla="*/ 7057173 w 7399868"/>
              <a:gd name="connsiteY137" fmla="*/ 459576 h 732491"/>
              <a:gd name="connsiteX138" fmla="*/ 7054081 w 7399868"/>
              <a:gd name="connsiteY138" fmla="*/ 458024 h 732491"/>
              <a:gd name="connsiteX139" fmla="*/ 7052535 w 7399868"/>
              <a:gd name="connsiteY139" fmla="*/ 455436 h 732491"/>
              <a:gd name="connsiteX140" fmla="*/ 7053566 w 7399868"/>
              <a:gd name="connsiteY140" fmla="*/ 457161 h 732491"/>
              <a:gd name="connsiteX141" fmla="*/ 7052535 w 7399868"/>
              <a:gd name="connsiteY141" fmla="*/ 456471 h 732491"/>
              <a:gd name="connsiteX142" fmla="*/ 6811687 w 7399868"/>
              <a:gd name="connsiteY142" fmla="*/ 452431 h 732491"/>
              <a:gd name="connsiteX143" fmla="*/ 6817133 w 7399868"/>
              <a:gd name="connsiteY143" fmla="*/ 454803 h 732491"/>
              <a:gd name="connsiteX144" fmla="*/ 6817133 w 7399868"/>
              <a:gd name="connsiteY144" fmla="*/ 467454 h 732491"/>
              <a:gd name="connsiteX145" fmla="*/ 6806617 w 7399868"/>
              <a:gd name="connsiteY145" fmla="*/ 467454 h 732491"/>
              <a:gd name="connsiteX146" fmla="*/ 6805114 w 7399868"/>
              <a:gd name="connsiteY146" fmla="*/ 467454 h 732491"/>
              <a:gd name="connsiteX147" fmla="*/ 6805114 w 7399868"/>
              <a:gd name="connsiteY147" fmla="*/ 467046 h 732491"/>
              <a:gd name="connsiteX148" fmla="*/ 6804356 w 7399868"/>
              <a:gd name="connsiteY148" fmla="*/ 467046 h 732491"/>
              <a:gd name="connsiteX149" fmla="*/ 6804356 w 7399868"/>
              <a:gd name="connsiteY149" fmla="*/ 465186 h 732491"/>
              <a:gd name="connsiteX150" fmla="*/ 6805114 w 7399868"/>
              <a:gd name="connsiteY150" fmla="*/ 466096 h 732491"/>
              <a:gd name="connsiteX151" fmla="*/ 6805114 w 7399868"/>
              <a:gd name="connsiteY151" fmla="*/ 454803 h 732491"/>
              <a:gd name="connsiteX152" fmla="*/ 6811687 w 7399868"/>
              <a:gd name="connsiteY152" fmla="*/ 452431 h 732491"/>
              <a:gd name="connsiteX153" fmla="*/ 6976596 w 7399868"/>
              <a:gd name="connsiteY153" fmla="*/ 415715 h 732491"/>
              <a:gd name="connsiteX154" fmla="*/ 7003069 w 7399868"/>
              <a:gd name="connsiteY154" fmla="*/ 425418 h 732491"/>
              <a:gd name="connsiteX155" fmla="*/ 7026256 w 7399868"/>
              <a:gd name="connsiteY155" fmla="*/ 448707 h 732491"/>
              <a:gd name="connsiteX156" fmla="*/ 7060265 w 7399868"/>
              <a:gd name="connsiteY156" fmla="*/ 468892 h 732491"/>
              <a:gd name="connsiteX157" fmla="*/ 7069540 w 7399868"/>
              <a:gd name="connsiteY157" fmla="*/ 458024 h 732491"/>
              <a:gd name="connsiteX158" fmla="*/ 7064902 w 7399868"/>
              <a:gd name="connsiteY158" fmla="*/ 447155 h 732491"/>
              <a:gd name="connsiteX159" fmla="*/ 7059278 w 7399868"/>
              <a:gd name="connsiteY159" fmla="*/ 448567 h 732491"/>
              <a:gd name="connsiteX160" fmla="*/ 7061982 w 7399868"/>
              <a:gd name="connsiteY160" fmla="*/ 449980 h 732491"/>
              <a:gd name="connsiteX161" fmla="*/ 7061982 w 7399868"/>
              <a:gd name="connsiteY161" fmla="*/ 457689 h 732491"/>
              <a:gd name="connsiteX162" fmla="*/ 7060506 w 7399868"/>
              <a:gd name="connsiteY162" fmla="*/ 459231 h 732491"/>
              <a:gd name="connsiteX163" fmla="*/ 7059030 w 7399868"/>
              <a:gd name="connsiteY163" fmla="*/ 459231 h 732491"/>
              <a:gd name="connsiteX164" fmla="*/ 7057554 w 7399868"/>
              <a:gd name="connsiteY164" fmla="*/ 459231 h 732491"/>
              <a:gd name="connsiteX165" fmla="*/ 7054602 w 7399868"/>
              <a:gd name="connsiteY165" fmla="*/ 457689 h 732491"/>
              <a:gd name="connsiteX166" fmla="*/ 7052535 w 7399868"/>
              <a:gd name="connsiteY166" fmla="*/ 454091 h 732491"/>
              <a:gd name="connsiteX167" fmla="*/ 7052535 w 7399868"/>
              <a:gd name="connsiteY167" fmla="*/ 455436 h 732491"/>
              <a:gd name="connsiteX168" fmla="*/ 7051763 w 7399868"/>
              <a:gd name="connsiteY168" fmla="*/ 454142 h 732491"/>
              <a:gd name="connsiteX169" fmla="*/ 7052535 w 7399868"/>
              <a:gd name="connsiteY169" fmla="*/ 452848 h 732491"/>
              <a:gd name="connsiteX170" fmla="*/ 7052535 w 7399868"/>
              <a:gd name="connsiteY170" fmla="*/ 453578 h 732491"/>
              <a:gd name="connsiteX171" fmla="*/ 7054602 w 7399868"/>
              <a:gd name="connsiteY171" fmla="*/ 449980 h 732491"/>
              <a:gd name="connsiteX172" fmla="*/ 7056492 w 7399868"/>
              <a:gd name="connsiteY172" fmla="*/ 448335 h 732491"/>
              <a:gd name="connsiteX173" fmla="*/ 7056400 w 7399868"/>
              <a:gd name="connsiteY173" fmla="*/ 448320 h 732491"/>
              <a:gd name="connsiteX174" fmla="*/ 7054081 w 7399868"/>
              <a:gd name="connsiteY174" fmla="*/ 450260 h 732491"/>
              <a:gd name="connsiteX175" fmla="*/ 7052535 w 7399868"/>
              <a:gd name="connsiteY175" fmla="*/ 452848 h 732491"/>
              <a:gd name="connsiteX176" fmla="*/ 7052535 w 7399868"/>
              <a:gd name="connsiteY176" fmla="*/ 445602 h 732491"/>
              <a:gd name="connsiteX177" fmla="*/ 7067994 w 7399868"/>
              <a:gd name="connsiteY177" fmla="*/ 442497 h 732491"/>
              <a:gd name="connsiteX178" fmla="*/ 7075723 w 7399868"/>
              <a:gd name="connsiteY178" fmla="*/ 459576 h 732491"/>
              <a:gd name="connsiteX179" fmla="*/ 7061810 w 7399868"/>
              <a:gd name="connsiteY179" fmla="*/ 473550 h 732491"/>
              <a:gd name="connsiteX180" fmla="*/ 7021618 w 7399868"/>
              <a:gd name="connsiteY180" fmla="*/ 453365 h 732491"/>
              <a:gd name="connsiteX181" fmla="*/ 6998431 w 7399868"/>
              <a:gd name="connsiteY181" fmla="*/ 430076 h 732491"/>
              <a:gd name="connsiteX182" fmla="*/ 6953601 w 7399868"/>
              <a:gd name="connsiteY182" fmla="*/ 431629 h 732491"/>
              <a:gd name="connsiteX183" fmla="*/ 6945873 w 7399868"/>
              <a:gd name="connsiteY183" fmla="*/ 451813 h 732491"/>
              <a:gd name="connsiteX184" fmla="*/ 6952056 w 7399868"/>
              <a:gd name="connsiteY184" fmla="*/ 464234 h 732491"/>
              <a:gd name="connsiteX185" fmla="*/ 6967514 w 7399868"/>
              <a:gd name="connsiteY185" fmla="*/ 468892 h 732491"/>
              <a:gd name="connsiteX186" fmla="*/ 6972054 w 7399868"/>
              <a:gd name="connsiteY186" fmla="*/ 465852 h 732491"/>
              <a:gd name="connsiteX187" fmla="*/ 6965672 w 7399868"/>
              <a:gd name="connsiteY187" fmla="*/ 462709 h 732491"/>
              <a:gd name="connsiteX188" fmla="*/ 6965672 w 7399868"/>
              <a:gd name="connsiteY188" fmla="*/ 450059 h 732491"/>
              <a:gd name="connsiteX189" fmla="*/ 6978518 w 7399868"/>
              <a:gd name="connsiteY189" fmla="*/ 450059 h 732491"/>
              <a:gd name="connsiteX190" fmla="*/ 6980124 w 7399868"/>
              <a:gd name="connsiteY190" fmla="*/ 451640 h 732491"/>
              <a:gd name="connsiteX191" fmla="*/ 6979989 w 7399868"/>
              <a:gd name="connsiteY191" fmla="*/ 452570 h 732491"/>
              <a:gd name="connsiteX192" fmla="*/ 6981427 w 7399868"/>
              <a:gd name="connsiteY192" fmla="*/ 462681 h 732491"/>
              <a:gd name="connsiteX193" fmla="*/ 6970606 w 7399868"/>
              <a:gd name="connsiteY193" fmla="*/ 475102 h 732491"/>
              <a:gd name="connsiteX194" fmla="*/ 6947418 w 7399868"/>
              <a:gd name="connsiteY194" fmla="*/ 468892 h 732491"/>
              <a:gd name="connsiteX195" fmla="*/ 6939689 w 7399868"/>
              <a:gd name="connsiteY195" fmla="*/ 451813 h 732491"/>
              <a:gd name="connsiteX196" fmla="*/ 6948964 w 7399868"/>
              <a:gd name="connsiteY196" fmla="*/ 426971 h 732491"/>
              <a:gd name="connsiteX197" fmla="*/ 6976596 w 7399868"/>
              <a:gd name="connsiteY197" fmla="*/ 415715 h 732491"/>
              <a:gd name="connsiteX198" fmla="*/ 423527 w 7399868"/>
              <a:gd name="connsiteY198" fmla="*/ 415715 h 732491"/>
              <a:gd name="connsiteX199" fmla="*/ 451229 w 7399868"/>
              <a:gd name="connsiteY199" fmla="*/ 426971 h 732491"/>
              <a:gd name="connsiteX200" fmla="*/ 462077 w 7399868"/>
              <a:gd name="connsiteY200" fmla="*/ 451813 h 732491"/>
              <a:gd name="connsiteX201" fmla="*/ 452779 w 7399868"/>
              <a:gd name="connsiteY201" fmla="*/ 468892 h 732491"/>
              <a:gd name="connsiteX202" fmla="*/ 431082 w 7399868"/>
              <a:gd name="connsiteY202" fmla="*/ 475102 h 732491"/>
              <a:gd name="connsiteX203" fmla="*/ 418684 w 7399868"/>
              <a:gd name="connsiteY203" fmla="*/ 462681 h 732491"/>
              <a:gd name="connsiteX204" fmla="*/ 420136 w 7399868"/>
              <a:gd name="connsiteY204" fmla="*/ 452502 h 732491"/>
              <a:gd name="connsiteX205" fmla="*/ 420013 w 7399868"/>
              <a:gd name="connsiteY205" fmla="*/ 451640 h 732491"/>
              <a:gd name="connsiteX206" fmla="*/ 421594 w 7399868"/>
              <a:gd name="connsiteY206" fmla="*/ 450059 h 732491"/>
              <a:gd name="connsiteX207" fmla="*/ 434245 w 7399868"/>
              <a:gd name="connsiteY207" fmla="*/ 450059 h 732491"/>
              <a:gd name="connsiteX208" fmla="*/ 434245 w 7399868"/>
              <a:gd name="connsiteY208" fmla="*/ 462709 h 732491"/>
              <a:gd name="connsiteX209" fmla="*/ 428029 w 7399868"/>
              <a:gd name="connsiteY209" fmla="*/ 465817 h 732491"/>
              <a:gd name="connsiteX210" fmla="*/ 432632 w 7399868"/>
              <a:gd name="connsiteY210" fmla="*/ 468892 h 732491"/>
              <a:gd name="connsiteX211" fmla="*/ 448129 w 7399868"/>
              <a:gd name="connsiteY211" fmla="*/ 464234 h 732491"/>
              <a:gd name="connsiteX212" fmla="*/ 454328 w 7399868"/>
              <a:gd name="connsiteY212" fmla="*/ 451813 h 732491"/>
              <a:gd name="connsiteX213" fmla="*/ 446580 w 7399868"/>
              <a:gd name="connsiteY213" fmla="*/ 431629 h 732491"/>
              <a:gd name="connsiteX214" fmla="*/ 401637 w 7399868"/>
              <a:gd name="connsiteY214" fmla="*/ 430076 h 732491"/>
              <a:gd name="connsiteX215" fmla="*/ 379940 w 7399868"/>
              <a:gd name="connsiteY215" fmla="*/ 453365 h 732491"/>
              <a:gd name="connsiteX216" fmla="*/ 338097 w 7399868"/>
              <a:gd name="connsiteY216" fmla="*/ 473550 h 732491"/>
              <a:gd name="connsiteX217" fmla="*/ 324150 w 7399868"/>
              <a:gd name="connsiteY217" fmla="*/ 459576 h 732491"/>
              <a:gd name="connsiteX218" fmla="*/ 331898 w 7399868"/>
              <a:gd name="connsiteY218" fmla="*/ 442497 h 732491"/>
              <a:gd name="connsiteX219" fmla="*/ 348946 w 7399868"/>
              <a:gd name="connsiteY219" fmla="*/ 445602 h 732491"/>
              <a:gd name="connsiteX220" fmla="*/ 348946 w 7399868"/>
              <a:gd name="connsiteY220" fmla="*/ 456471 h 732491"/>
              <a:gd name="connsiteX221" fmla="*/ 345846 w 7399868"/>
              <a:gd name="connsiteY221" fmla="*/ 458023 h 732491"/>
              <a:gd name="connsiteX222" fmla="*/ 347556 w 7399868"/>
              <a:gd name="connsiteY222" fmla="*/ 455168 h 732491"/>
              <a:gd name="connsiteX223" fmla="*/ 346004 w 7399868"/>
              <a:gd name="connsiteY223" fmla="*/ 457689 h 732491"/>
              <a:gd name="connsiteX224" fmla="*/ 342841 w 7399868"/>
              <a:gd name="connsiteY224" fmla="*/ 459231 h 732491"/>
              <a:gd name="connsiteX225" fmla="*/ 341261 w 7399868"/>
              <a:gd name="connsiteY225" fmla="*/ 459231 h 732491"/>
              <a:gd name="connsiteX226" fmla="*/ 338098 w 7399868"/>
              <a:gd name="connsiteY226" fmla="*/ 457689 h 732491"/>
              <a:gd name="connsiteX227" fmla="*/ 338098 w 7399868"/>
              <a:gd name="connsiteY227" fmla="*/ 449980 h 732491"/>
              <a:gd name="connsiteX228" fmla="*/ 340874 w 7399868"/>
              <a:gd name="connsiteY228" fmla="*/ 448627 h 732491"/>
              <a:gd name="connsiteX229" fmla="*/ 334998 w 7399868"/>
              <a:gd name="connsiteY229" fmla="*/ 447155 h 732491"/>
              <a:gd name="connsiteX230" fmla="*/ 330349 w 7399868"/>
              <a:gd name="connsiteY230" fmla="*/ 458024 h 732491"/>
              <a:gd name="connsiteX231" fmla="*/ 339647 w 7399868"/>
              <a:gd name="connsiteY231" fmla="*/ 468892 h 732491"/>
              <a:gd name="connsiteX232" fmla="*/ 373741 w 7399868"/>
              <a:gd name="connsiteY232" fmla="*/ 448707 h 732491"/>
              <a:gd name="connsiteX233" fmla="*/ 396987 w 7399868"/>
              <a:gd name="connsiteY233" fmla="*/ 425418 h 732491"/>
              <a:gd name="connsiteX234" fmla="*/ 423527 w 7399868"/>
              <a:gd name="connsiteY234" fmla="*/ 415715 h 732491"/>
              <a:gd name="connsiteX235" fmla="*/ 7398318 w 7399868"/>
              <a:gd name="connsiteY235" fmla="*/ 369385 h 732491"/>
              <a:gd name="connsiteX236" fmla="*/ 7397348 w 7399868"/>
              <a:gd name="connsiteY236" fmla="*/ 371346 h 732491"/>
              <a:gd name="connsiteX237" fmla="*/ 7397182 w 7399868"/>
              <a:gd name="connsiteY237" fmla="*/ 371316 h 732491"/>
              <a:gd name="connsiteX238" fmla="*/ 6726060 w 7399868"/>
              <a:gd name="connsiteY238" fmla="*/ 357037 h 732491"/>
              <a:gd name="connsiteX239" fmla="*/ 6728458 w 7399868"/>
              <a:gd name="connsiteY239" fmla="*/ 360909 h 732491"/>
              <a:gd name="connsiteX240" fmla="*/ 6727469 w 7399868"/>
              <a:gd name="connsiteY240" fmla="*/ 366246 h 732491"/>
              <a:gd name="connsiteX241" fmla="*/ 6725925 w 7399868"/>
              <a:gd name="connsiteY241" fmla="*/ 375280 h 732491"/>
              <a:gd name="connsiteX242" fmla="*/ 6733478 w 7399868"/>
              <a:gd name="connsiteY242" fmla="*/ 370801 h 732491"/>
              <a:gd name="connsiteX243" fmla="*/ 6738087 w 7399868"/>
              <a:gd name="connsiteY243" fmla="*/ 366246 h 732491"/>
              <a:gd name="connsiteX244" fmla="*/ 6733478 w 7399868"/>
              <a:gd name="connsiteY244" fmla="*/ 360036 h 732491"/>
              <a:gd name="connsiteX245" fmla="*/ 673808 w 7399868"/>
              <a:gd name="connsiteY245" fmla="*/ 357037 h 732491"/>
              <a:gd name="connsiteX246" fmla="*/ 666391 w 7399868"/>
              <a:gd name="connsiteY246" fmla="*/ 360036 h 732491"/>
              <a:gd name="connsiteX247" fmla="*/ 663318 w 7399868"/>
              <a:gd name="connsiteY247" fmla="*/ 366246 h 732491"/>
              <a:gd name="connsiteX248" fmla="*/ 666391 w 7399868"/>
              <a:gd name="connsiteY248" fmla="*/ 370801 h 732491"/>
              <a:gd name="connsiteX249" fmla="*/ 673943 w 7399868"/>
              <a:gd name="connsiteY249" fmla="*/ 375279 h 732491"/>
              <a:gd name="connsiteX250" fmla="*/ 672400 w 7399868"/>
              <a:gd name="connsiteY250" fmla="*/ 366246 h 732491"/>
              <a:gd name="connsiteX251" fmla="*/ 671411 w 7399868"/>
              <a:gd name="connsiteY251" fmla="*/ 360909 h 732491"/>
              <a:gd name="connsiteX252" fmla="*/ 7186383 w 7399868"/>
              <a:gd name="connsiteY252" fmla="*/ 356758 h 732491"/>
              <a:gd name="connsiteX253" fmla="*/ 7195871 w 7399868"/>
              <a:gd name="connsiteY253" fmla="*/ 365298 h 732491"/>
              <a:gd name="connsiteX254" fmla="*/ 7186383 w 7399868"/>
              <a:gd name="connsiteY254" fmla="*/ 373838 h 732491"/>
              <a:gd name="connsiteX255" fmla="*/ 7176895 w 7399868"/>
              <a:gd name="connsiteY255" fmla="*/ 365298 h 732491"/>
              <a:gd name="connsiteX256" fmla="*/ 7186383 w 7399868"/>
              <a:gd name="connsiteY256" fmla="*/ 356758 h 732491"/>
              <a:gd name="connsiteX257" fmla="*/ 214434 w 7399868"/>
              <a:gd name="connsiteY257" fmla="*/ 356758 h 732491"/>
              <a:gd name="connsiteX258" fmla="*/ 222974 w 7399868"/>
              <a:gd name="connsiteY258" fmla="*/ 365298 h 732491"/>
              <a:gd name="connsiteX259" fmla="*/ 214434 w 7399868"/>
              <a:gd name="connsiteY259" fmla="*/ 373838 h 732491"/>
              <a:gd name="connsiteX260" fmla="*/ 205895 w 7399868"/>
              <a:gd name="connsiteY260" fmla="*/ 365298 h 732491"/>
              <a:gd name="connsiteX261" fmla="*/ 214434 w 7399868"/>
              <a:gd name="connsiteY261" fmla="*/ 356758 h 732491"/>
              <a:gd name="connsiteX262" fmla="*/ 7350055 w 7399868"/>
              <a:gd name="connsiteY262" fmla="*/ 354860 h 732491"/>
              <a:gd name="connsiteX263" fmla="*/ 7360967 w 7399868"/>
              <a:gd name="connsiteY263" fmla="*/ 365772 h 732491"/>
              <a:gd name="connsiteX264" fmla="*/ 7350055 w 7399868"/>
              <a:gd name="connsiteY264" fmla="*/ 376684 h 732491"/>
              <a:gd name="connsiteX265" fmla="*/ 7339143 w 7399868"/>
              <a:gd name="connsiteY265" fmla="*/ 365772 h 732491"/>
              <a:gd name="connsiteX266" fmla="*/ 7350055 w 7399868"/>
              <a:gd name="connsiteY266" fmla="*/ 354860 h 732491"/>
              <a:gd name="connsiteX267" fmla="*/ 49815 w 7399868"/>
              <a:gd name="connsiteY267" fmla="*/ 354860 h 732491"/>
              <a:gd name="connsiteX268" fmla="*/ 60727 w 7399868"/>
              <a:gd name="connsiteY268" fmla="*/ 365772 h 732491"/>
              <a:gd name="connsiteX269" fmla="*/ 49815 w 7399868"/>
              <a:gd name="connsiteY269" fmla="*/ 376684 h 732491"/>
              <a:gd name="connsiteX270" fmla="*/ 38903 w 7399868"/>
              <a:gd name="connsiteY270" fmla="*/ 365772 h 732491"/>
              <a:gd name="connsiteX271" fmla="*/ 49815 w 7399868"/>
              <a:gd name="connsiteY271" fmla="*/ 354860 h 732491"/>
              <a:gd name="connsiteX272" fmla="*/ 6806815 w 7399868"/>
              <a:gd name="connsiteY272" fmla="*/ 353841 h 732491"/>
              <a:gd name="connsiteX273" fmla="*/ 6806906 w 7399868"/>
              <a:gd name="connsiteY273" fmla="*/ 353933 h 732491"/>
              <a:gd name="connsiteX274" fmla="*/ 6819188 w 7399868"/>
              <a:gd name="connsiteY274" fmla="*/ 366246 h 732491"/>
              <a:gd name="connsiteX275" fmla="*/ 6806906 w 7399868"/>
              <a:gd name="connsiteY275" fmla="*/ 378522 h 732491"/>
              <a:gd name="connsiteX276" fmla="*/ 6806791 w 7399868"/>
              <a:gd name="connsiteY276" fmla="*/ 378636 h 732491"/>
              <a:gd name="connsiteX277" fmla="*/ 6826052 w 7399868"/>
              <a:gd name="connsiteY277" fmla="*/ 366246 h 732491"/>
              <a:gd name="connsiteX278" fmla="*/ 6722725 w 7399868"/>
              <a:gd name="connsiteY278" fmla="*/ 350720 h 732491"/>
              <a:gd name="connsiteX279" fmla="*/ 6738087 w 7399868"/>
              <a:gd name="connsiteY279" fmla="*/ 355378 h 732491"/>
              <a:gd name="connsiteX280" fmla="*/ 6744232 w 7399868"/>
              <a:gd name="connsiteY280" fmla="*/ 366246 h 732491"/>
              <a:gd name="connsiteX281" fmla="*/ 6738087 w 7399868"/>
              <a:gd name="connsiteY281" fmla="*/ 375355 h 732491"/>
              <a:gd name="connsiteX282" fmla="*/ 6722725 w 7399868"/>
              <a:gd name="connsiteY282" fmla="*/ 381427 h 732491"/>
              <a:gd name="connsiteX283" fmla="*/ 6715493 w 7399868"/>
              <a:gd name="connsiteY283" fmla="*/ 376323 h 732491"/>
              <a:gd name="connsiteX284" fmla="*/ 6713237 w 7399868"/>
              <a:gd name="connsiteY284" fmla="*/ 375498 h 732491"/>
              <a:gd name="connsiteX285" fmla="*/ 6711656 w 7399868"/>
              <a:gd name="connsiteY285" fmla="*/ 373956 h 732491"/>
              <a:gd name="connsiteX286" fmla="*/ 6711656 w 7399868"/>
              <a:gd name="connsiteY286" fmla="*/ 366246 h 732491"/>
              <a:gd name="connsiteX287" fmla="*/ 6711656 w 7399868"/>
              <a:gd name="connsiteY287" fmla="*/ 358340 h 732491"/>
              <a:gd name="connsiteX288" fmla="*/ 6713237 w 7399868"/>
              <a:gd name="connsiteY288" fmla="*/ 356758 h 732491"/>
              <a:gd name="connsiteX289" fmla="*/ 6713633 w 7399868"/>
              <a:gd name="connsiteY289" fmla="*/ 356535 h 732491"/>
              <a:gd name="connsiteX290" fmla="*/ 6716772 w 7399868"/>
              <a:gd name="connsiteY290" fmla="*/ 352855 h 732491"/>
              <a:gd name="connsiteX291" fmla="*/ 6722725 w 7399868"/>
              <a:gd name="connsiteY291" fmla="*/ 350720 h 732491"/>
              <a:gd name="connsiteX292" fmla="*/ 669654 w 7399868"/>
              <a:gd name="connsiteY292" fmla="*/ 350720 h 732491"/>
              <a:gd name="connsiteX293" fmla="*/ 678680 w 7399868"/>
              <a:gd name="connsiteY293" fmla="*/ 350720 h 732491"/>
              <a:gd name="connsiteX294" fmla="*/ 683864 w 7399868"/>
              <a:gd name="connsiteY294" fmla="*/ 352855 h 732491"/>
              <a:gd name="connsiteX295" fmla="*/ 686734 w 7399868"/>
              <a:gd name="connsiteY295" fmla="*/ 356860 h 732491"/>
              <a:gd name="connsiteX296" fmla="*/ 688213 w 7399868"/>
              <a:gd name="connsiteY296" fmla="*/ 358340 h 732491"/>
              <a:gd name="connsiteX297" fmla="*/ 688213 w 7399868"/>
              <a:gd name="connsiteY297" fmla="*/ 366246 h 732491"/>
              <a:gd name="connsiteX298" fmla="*/ 688213 w 7399868"/>
              <a:gd name="connsiteY298" fmla="*/ 373956 h 732491"/>
              <a:gd name="connsiteX299" fmla="*/ 686632 w 7399868"/>
              <a:gd name="connsiteY299" fmla="*/ 375498 h 732491"/>
              <a:gd name="connsiteX300" fmla="*/ 685280 w 7399868"/>
              <a:gd name="connsiteY300" fmla="*/ 375992 h 732491"/>
              <a:gd name="connsiteX301" fmla="*/ 678680 w 7399868"/>
              <a:gd name="connsiteY301" fmla="*/ 381427 h 732491"/>
              <a:gd name="connsiteX302" fmla="*/ 661782 w 7399868"/>
              <a:gd name="connsiteY302" fmla="*/ 375355 h 732491"/>
              <a:gd name="connsiteX303" fmla="*/ 655637 w 7399868"/>
              <a:gd name="connsiteY303" fmla="*/ 366246 h 732491"/>
              <a:gd name="connsiteX304" fmla="*/ 661782 w 7399868"/>
              <a:gd name="connsiteY304" fmla="*/ 355378 h 732491"/>
              <a:gd name="connsiteX305" fmla="*/ 669654 w 7399868"/>
              <a:gd name="connsiteY305" fmla="*/ 350720 h 732491"/>
              <a:gd name="connsiteX306" fmla="*/ 7115696 w 7399868"/>
              <a:gd name="connsiteY306" fmla="*/ 349168 h 732491"/>
              <a:gd name="connsiteX307" fmla="*/ 7099091 w 7399868"/>
              <a:gd name="connsiteY307" fmla="*/ 365298 h 732491"/>
              <a:gd name="connsiteX308" fmla="*/ 7115696 w 7399868"/>
              <a:gd name="connsiteY308" fmla="*/ 381428 h 732491"/>
              <a:gd name="connsiteX309" fmla="*/ 7132301 w 7399868"/>
              <a:gd name="connsiteY309" fmla="*/ 365298 h 732491"/>
              <a:gd name="connsiteX310" fmla="*/ 7115696 w 7399868"/>
              <a:gd name="connsiteY310" fmla="*/ 349168 h 732491"/>
              <a:gd name="connsiteX311" fmla="*/ 284647 w 7399868"/>
              <a:gd name="connsiteY311" fmla="*/ 349168 h 732491"/>
              <a:gd name="connsiteX312" fmla="*/ 268517 w 7399868"/>
              <a:gd name="connsiteY312" fmla="*/ 365298 h 732491"/>
              <a:gd name="connsiteX313" fmla="*/ 284647 w 7399868"/>
              <a:gd name="connsiteY313" fmla="*/ 381428 h 732491"/>
              <a:gd name="connsiteX314" fmla="*/ 300778 w 7399868"/>
              <a:gd name="connsiteY314" fmla="*/ 365298 h 732491"/>
              <a:gd name="connsiteX315" fmla="*/ 284647 w 7399868"/>
              <a:gd name="connsiteY315" fmla="*/ 349168 h 732491"/>
              <a:gd name="connsiteX316" fmla="*/ 6953567 w 7399868"/>
              <a:gd name="connsiteY316" fmla="*/ 337938 h 732491"/>
              <a:gd name="connsiteX317" fmla="*/ 6953509 w 7399868"/>
              <a:gd name="connsiteY317" fmla="*/ 338381 h 732491"/>
              <a:gd name="connsiteX318" fmla="*/ 6952799 w 7399868"/>
              <a:gd name="connsiteY318" fmla="*/ 339376 h 732491"/>
              <a:gd name="connsiteX319" fmla="*/ 7253981 w 7399868"/>
              <a:gd name="connsiteY319" fmla="*/ 333775 h 732491"/>
              <a:gd name="connsiteX320" fmla="*/ 7241577 w 7399868"/>
              <a:gd name="connsiteY320" fmla="*/ 344599 h 732491"/>
              <a:gd name="connsiteX321" fmla="*/ 7246229 w 7399868"/>
              <a:gd name="connsiteY321" fmla="*/ 358515 h 732491"/>
              <a:gd name="connsiteX322" fmla="*/ 7255532 w 7399868"/>
              <a:gd name="connsiteY322" fmla="*/ 361608 h 732491"/>
              <a:gd name="connsiteX323" fmla="*/ 7261734 w 7399868"/>
              <a:gd name="connsiteY323" fmla="*/ 355423 h 732491"/>
              <a:gd name="connsiteX324" fmla="*/ 7260195 w 7399868"/>
              <a:gd name="connsiteY324" fmla="*/ 349283 h 732491"/>
              <a:gd name="connsiteX325" fmla="*/ 7258849 w 7399868"/>
              <a:gd name="connsiteY325" fmla="*/ 353318 h 732491"/>
              <a:gd name="connsiteX326" fmla="*/ 7251140 w 7399868"/>
              <a:gd name="connsiteY326" fmla="*/ 353318 h 732491"/>
              <a:gd name="connsiteX327" fmla="*/ 7251140 w 7399868"/>
              <a:gd name="connsiteY327" fmla="*/ 345609 h 732491"/>
              <a:gd name="connsiteX328" fmla="*/ 7252419 w 7399868"/>
              <a:gd name="connsiteY328" fmla="*/ 344706 h 732491"/>
              <a:gd name="connsiteX329" fmla="*/ 7253981 w 7399868"/>
              <a:gd name="connsiteY329" fmla="*/ 343246 h 732491"/>
              <a:gd name="connsiteX330" fmla="*/ 7257082 w 7399868"/>
              <a:gd name="connsiteY330" fmla="*/ 341506 h 732491"/>
              <a:gd name="connsiteX331" fmla="*/ 7264834 w 7399868"/>
              <a:gd name="connsiteY331" fmla="*/ 344599 h 732491"/>
              <a:gd name="connsiteX332" fmla="*/ 7267936 w 7399868"/>
              <a:gd name="connsiteY332" fmla="*/ 356969 h 732491"/>
              <a:gd name="connsiteX333" fmla="*/ 7261734 w 7399868"/>
              <a:gd name="connsiteY333" fmla="*/ 366246 h 732491"/>
              <a:gd name="connsiteX334" fmla="*/ 7267936 w 7399868"/>
              <a:gd name="connsiteY334" fmla="*/ 374093 h 732491"/>
              <a:gd name="connsiteX335" fmla="*/ 7264834 w 7399868"/>
              <a:gd name="connsiteY335" fmla="*/ 386646 h 732491"/>
              <a:gd name="connsiteX336" fmla="*/ 7257082 w 7399868"/>
              <a:gd name="connsiteY336" fmla="*/ 389785 h 732491"/>
              <a:gd name="connsiteX337" fmla="*/ 7250880 w 7399868"/>
              <a:gd name="connsiteY337" fmla="*/ 386646 h 732491"/>
              <a:gd name="connsiteX338" fmla="*/ 7254175 w 7399868"/>
              <a:gd name="connsiteY338" fmla="*/ 387627 h 732491"/>
              <a:gd name="connsiteX339" fmla="*/ 7254413 w 7399868"/>
              <a:gd name="connsiteY339" fmla="*/ 387490 h 732491"/>
              <a:gd name="connsiteX340" fmla="*/ 7251140 w 7399868"/>
              <a:gd name="connsiteY340" fmla="*/ 386528 h 732491"/>
              <a:gd name="connsiteX341" fmla="*/ 7251140 w 7399868"/>
              <a:gd name="connsiteY341" fmla="*/ 384986 h 732491"/>
              <a:gd name="connsiteX342" fmla="*/ 7251140 w 7399868"/>
              <a:gd name="connsiteY342" fmla="*/ 377277 h 732491"/>
              <a:gd name="connsiteX343" fmla="*/ 7258849 w 7399868"/>
              <a:gd name="connsiteY343" fmla="*/ 377277 h 732491"/>
              <a:gd name="connsiteX344" fmla="*/ 7260277 w 7399868"/>
              <a:gd name="connsiteY344" fmla="*/ 381559 h 732491"/>
              <a:gd name="connsiteX345" fmla="*/ 7261734 w 7399868"/>
              <a:gd name="connsiteY345" fmla="*/ 375662 h 732491"/>
              <a:gd name="connsiteX346" fmla="*/ 7255532 w 7399868"/>
              <a:gd name="connsiteY346" fmla="*/ 369385 h 732491"/>
              <a:gd name="connsiteX347" fmla="*/ 7246229 w 7399868"/>
              <a:gd name="connsiteY347" fmla="*/ 372523 h 732491"/>
              <a:gd name="connsiteX348" fmla="*/ 7241577 w 7399868"/>
              <a:gd name="connsiteY348" fmla="*/ 386646 h 732491"/>
              <a:gd name="connsiteX349" fmla="*/ 7253981 w 7399868"/>
              <a:gd name="connsiteY349" fmla="*/ 399200 h 732491"/>
              <a:gd name="connsiteX350" fmla="*/ 7277239 w 7399868"/>
              <a:gd name="connsiteY350" fmla="*/ 388215 h 732491"/>
              <a:gd name="connsiteX351" fmla="*/ 7289643 w 7399868"/>
              <a:gd name="connsiteY351" fmla="*/ 366246 h 732491"/>
              <a:gd name="connsiteX352" fmla="*/ 7277239 w 7399868"/>
              <a:gd name="connsiteY352" fmla="*/ 344599 h 732491"/>
              <a:gd name="connsiteX353" fmla="*/ 7253981 w 7399868"/>
              <a:gd name="connsiteY353" fmla="*/ 333775 h 732491"/>
              <a:gd name="connsiteX354" fmla="*/ 145888 w 7399868"/>
              <a:gd name="connsiteY354" fmla="*/ 333775 h 732491"/>
              <a:gd name="connsiteX355" fmla="*/ 122630 w 7399868"/>
              <a:gd name="connsiteY355" fmla="*/ 344599 h 732491"/>
              <a:gd name="connsiteX356" fmla="*/ 110226 w 7399868"/>
              <a:gd name="connsiteY356" fmla="*/ 366246 h 732491"/>
              <a:gd name="connsiteX357" fmla="*/ 110226 w 7399868"/>
              <a:gd name="connsiteY357" fmla="*/ 366246 h 732491"/>
              <a:gd name="connsiteX358" fmla="*/ 122630 w 7399868"/>
              <a:gd name="connsiteY358" fmla="*/ 388215 h 732491"/>
              <a:gd name="connsiteX359" fmla="*/ 145888 w 7399868"/>
              <a:gd name="connsiteY359" fmla="*/ 399200 h 732491"/>
              <a:gd name="connsiteX360" fmla="*/ 159843 w 7399868"/>
              <a:gd name="connsiteY360" fmla="*/ 386646 h 732491"/>
              <a:gd name="connsiteX361" fmla="*/ 155191 w 7399868"/>
              <a:gd name="connsiteY361" fmla="*/ 372523 h 732491"/>
              <a:gd name="connsiteX362" fmla="*/ 144337 w 7399868"/>
              <a:gd name="connsiteY362" fmla="*/ 369385 h 732491"/>
              <a:gd name="connsiteX363" fmla="*/ 138135 w 7399868"/>
              <a:gd name="connsiteY363" fmla="*/ 375662 h 732491"/>
              <a:gd name="connsiteX364" fmla="*/ 139623 w 7399868"/>
              <a:gd name="connsiteY364" fmla="*/ 381684 h 732491"/>
              <a:gd name="connsiteX365" fmla="*/ 142561 w 7399868"/>
              <a:gd name="connsiteY365" fmla="*/ 377277 h 732491"/>
              <a:gd name="connsiteX366" fmla="*/ 150271 w 7399868"/>
              <a:gd name="connsiteY366" fmla="*/ 377277 h 732491"/>
              <a:gd name="connsiteX367" fmla="*/ 150271 w 7399868"/>
              <a:gd name="connsiteY367" fmla="*/ 384986 h 732491"/>
              <a:gd name="connsiteX368" fmla="*/ 150271 w 7399868"/>
              <a:gd name="connsiteY368" fmla="*/ 386528 h 732491"/>
              <a:gd name="connsiteX369" fmla="*/ 145891 w 7399868"/>
              <a:gd name="connsiteY369" fmla="*/ 387480 h 732491"/>
              <a:gd name="connsiteX370" fmla="*/ 146082 w 7399868"/>
              <a:gd name="connsiteY370" fmla="*/ 387627 h 732491"/>
              <a:gd name="connsiteX371" fmla="*/ 150539 w 7399868"/>
              <a:gd name="connsiteY371" fmla="*/ 386646 h 732491"/>
              <a:gd name="connsiteX372" fmla="*/ 142787 w 7399868"/>
              <a:gd name="connsiteY372" fmla="*/ 389785 h 732491"/>
              <a:gd name="connsiteX373" fmla="*/ 135034 w 7399868"/>
              <a:gd name="connsiteY373" fmla="*/ 386646 h 732491"/>
              <a:gd name="connsiteX374" fmla="*/ 131933 w 7399868"/>
              <a:gd name="connsiteY374" fmla="*/ 374093 h 732491"/>
              <a:gd name="connsiteX375" fmla="*/ 138135 w 7399868"/>
              <a:gd name="connsiteY375" fmla="*/ 366246 h 732491"/>
              <a:gd name="connsiteX376" fmla="*/ 138135 w 7399868"/>
              <a:gd name="connsiteY376" fmla="*/ 366246 h 732491"/>
              <a:gd name="connsiteX377" fmla="*/ 131933 w 7399868"/>
              <a:gd name="connsiteY377" fmla="*/ 356969 h 732491"/>
              <a:gd name="connsiteX378" fmla="*/ 135034 w 7399868"/>
              <a:gd name="connsiteY378" fmla="*/ 344599 h 732491"/>
              <a:gd name="connsiteX379" fmla="*/ 142787 w 7399868"/>
              <a:gd name="connsiteY379" fmla="*/ 341506 h 732491"/>
              <a:gd name="connsiteX380" fmla="*/ 146663 w 7399868"/>
              <a:gd name="connsiteY380" fmla="*/ 343246 h 732491"/>
              <a:gd name="connsiteX381" fmla="*/ 148789 w 7399868"/>
              <a:gd name="connsiteY381" fmla="*/ 344836 h 732491"/>
              <a:gd name="connsiteX382" fmla="*/ 150270 w 7399868"/>
              <a:gd name="connsiteY382" fmla="*/ 345609 h 732491"/>
              <a:gd name="connsiteX383" fmla="*/ 150400 w 7399868"/>
              <a:gd name="connsiteY383" fmla="*/ 346041 h 732491"/>
              <a:gd name="connsiteX384" fmla="*/ 150539 w 7399868"/>
              <a:gd name="connsiteY384" fmla="*/ 346145 h 732491"/>
              <a:gd name="connsiteX385" fmla="*/ 150411 w 7399868"/>
              <a:gd name="connsiteY385" fmla="*/ 346079 h 732491"/>
              <a:gd name="connsiteX386" fmla="*/ 151427 w 7399868"/>
              <a:gd name="connsiteY386" fmla="*/ 349464 h 732491"/>
              <a:gd name="connsiteX387" fmla="*/ 150270 w 7399868"/>
              <a:gd name="connsiteY387" fmla="*/ 353318 h 732491"/>
              <a:gd name="connsiteX388" fmla="*/ 142561 w 7399868"/>
              <a:gd name="connsiteY388" fmla="*/ 353318 h 732491"/>
              <a:gd name="connsiteX389" fmla="*/ 139779 w 7399868"/>
              <a:gd name="connsiteY389" fmla="*/ 349145 h 732491"/>
              <a:gd name="connsiteX390" fmla="*/ 139686 w 7399868"/>
              <a:gd name="connsiteY390" fmla="*/ 349237 h 732491"/>
              <a:gd name="connsiteX391" fmla="*/ 138135 w 7399868"/>
              <a:gd name="connsiteY391" fmla="*/ 355423 h 732491"/>
              <a:gd name="connsiteX392" fmla="*/ 144337 w 7399868"/>
              <a:gd name="connsiteY392" fmla="*/ 361608 h 732491"/>
              <a:gd name="connsiteX393" fmla="*/ 155191 w 7399868"/>
              <a:gd name="connsiteY393" fmla="*/ 358515 h 732491"/>
              <a:gd name="connsiteX394" fmla="*/ 159842 w 7399868"/>
              <a:gd name="connsiteY394" fmla="*/ 344599 h 732491"/>
              <a:gd name="connsiteX395" fmla="*/ 145888 w 7399868"/>
              <a:gd name="connsiteY395" fmla="*/ 333775 h 732491"/>
              <a:gd name="connsiteX396" fmla="*/ 7361087 w 7399868"/>
              <a:gd name="connsiteY396" fmla="*/ 327591 h 732491"/>
              <a:gd name="connsiteX397" fmla="*/ 7384356 w 7399868"/>
              <a:gd name="connsiteY397" fmla="*/ 338801 h 732491"/>
              <a:gd name="connsiteX398" fmla="*/ 7397986 w 7399868"/>
              <a:gd name="connsiteY398" fmla="*/ 361066 h 732491"/>
              <a:gd name="connsiteX399" fmla="*/ 7398350 w 7399868"/>
              <a:gd name="connsiteY399" fmla="*/ 361265 h 732491"/>
              <a:gd name="connsiteX400" fmla="*/ 7399868 w 7399868"/>
              <a:gd name="connsiteY400" fmla="*/ 362926 h 732491"/>
              <a:gd name="connsiteX401" fmla="*/ 7399868 w 7399868"/>
              <a:gd name="connsiteY401" fmla="*/ 366246 h 732491"/>
              <a:gd name="connsiteX402" fmla="*/ 7399868 w 7399868"/>
              <a:gd name="connsiteY402" fmla="*/ 369093 h 732491"/>
              <a:gd name="connsiteX403" fmla="*/ 7398350 w 7399868"/>
              <a:gd name="connsiteY403" fmla="*/ 369093 h 732491"/>
              <a:gd name="connsiteX404" fmla="*/ 7395314 w 7399868"/>
              <a:gd name="connsiteY404" fmla="*/ 370516 h 732491"/>
              <a:gd name="connsiteX405" fmla="*/ 7393796 w 7399868"/>
              <a:gd name="connsiteY405" fmla="*/ 366246 h 732491"/>
              <a:gd name="connsiteX406" fmla="*/ 7393796 w 7399868"/>
              <a:gd name="connsiteY406" fmla="*/ 364586 h 732491"/>
              <a:gd name="connsiteX407" fmla="*/ 7394757 w 7399868"/>
              <a:gd name="connsiteY407" fmla="*/ 361430 h 732491"/>
              <a:gd name="connsiteX408" fmla="*/ 7393663 w 7399868"/>
              <a:gd name="connsiteY408" fmla="*/ 364700 h 732491"/>
              <a:gd name="connsiteX409" fmla="*/ 7393663 w 7399868"/>
              <a:gd name="connsiteY409" fmla="*/ 366246 h 732491"/>
              <a:gd name="connsiteX410" fmla="*/ 7392112 w 7399868"/>
              <a:gd name="connsiteY410" fmla="*/ 364700 h 732491"/>
              <a:gd name="connsiteX411" fmla="*/ 7359536 w 7399868"/>
              <a:gd name="connsiteY411" fmla="*/ 333775 h 732491"/>
              <a:gd name="connsiteX412" fmla="*/ 7312998 w 7399868"/>
              <a:gd name="connsiteY412" fmla="*/ 356969 h 732491"/>
              <a:gd name="connsiteX413" fmla="*/ 7308345 w 7399868"/>
              <a:gd name="connsiteY413" fmla="*/ 366246 h 732491"/>
              <a:gd name="connsiteX414" fmla="*/ 7312998 w 7399868"/>
              <a:gd name="connsiteY414" fmla="*/ 375662 h 732491"/>
              <a:gd name="connsiteX415" fmla="*/ 7359536 w 7399868"/>
              <a:gd name="connsiteY415" fmla="*/ 397631 h 732491"/>
              <a:gd name="connsiteX416" fmla="*/ 7392112 w 7399868"/>
              <a:gd name="connsiteY416" fmla="*/ 367816 h 732491"/>
              <a:gd name="connsiteX417" fmla="*/ 7393663 w 7399868"/>
              <a:gd name="connsiteY417" fmla="*/ 366246 h 732491"/>
              <a:gd name="connsiteX418" fmla="*/ 7395215 w 7399868"/>
              <a:gd name="connsiteY418" fmla="*/ 370954 h 732491"/>
              <a:gd name="connsiteX419" fmla="*/ 7397182 w 7399868"/>
              <a:gd name="connsiteY419" fmla="*/ 371316 h 732491"/>
              <a:gd name="connsiteX420" fmla="*/ 7384356 w 7399868"/>
              <a:gd name="connsiteY420" fmla="*/ 393119 h 732491"/>
              <a:gd name="connsiteX421" fmla="*/ 7361087 w 7399868"/>
              <a:gd name="connsiteY421" fmla="*/ 403908 h 732491"/>
              <a:gd name="connsiteX422" fmla="*/ 7306793 w 7399868"/>
              <a:gd name="connsiteY422" fmla="*/ 378800 h 732491"/>
              <a:gd name="connsiteX423" fmla="*/ 7302140 w 7399868"/>
              <a:gd name="connsiteY423" fmla="*/ 366246 h 732491"/>
              <a:gd name="connsiteX424" fmla="*/ 7306793 w 7399868"/>
              <a:gd name="connsiteY424" fmla="*/ 352330 h 732491"/>
              <a:gd name="connsiteX425" fmla="*/ 7361087 w 7399868"/>
              <a:gd name="connsiteY425" fmla="*/ 327591 h 732491"/>
              <a:gd name="connsiteX426" fmla="*/ 7252431 w 7399868"/>
              <a:gd name="connsiteY426" fmla="*/ 327591 h 732491"/>
              <a:gd name="connsiteX427" fmla="*/ 7281891 w 7399868"/>
              <a:gd name="connsiteY427" fmla="*/ 339960 h 732491"/>
              <a:gd name="connsiteX428" fmla="*/ 7297396 w 7399868"/>
              <a:gd name="connsiteY428" fmla="*/ 366246 h 732491"/>
              <a:gd name="connsiteX429" fmla="*/ 7281891 w 7399868"/>
              <a:gd name="connsiteY429" fmla="*/ 392923 h 732491"/>
              <a:gd name="connsiteX430" fmla="*/ 7252431 w 7399868"/>
              <a:gd name="connsiteY430" fmla="*/ 405477 h 732491"/>
              <a:gd name="connsiteX431" fmla="*/ 7233824 w 7399868"/>
              <a:gd name="connsiteY431" fmla="*/ 388215 h 732491"/>
              <a:gd name="connsiteX432" fmla="*/ 7241577 w 7399868"/>
              <a:gd name="connsiteY432" fmla="*/ 369385 h 732491"/>
              <a:gd name="connsiteX433" fmla="*/ 7241577 w 7399868"/>
              <a:gd name="connsiteY433" fmla="*/ 367816 h 732491"/>
              <a:gd name="connsiteX434" fmla="*/ 7244678 w 7399868"/>
              <a:gd name="connsiteY434" fmla="*/ 366246 h 732491"/>
              <a:gd name="connsiteX435" fmla="*/ 7241577 w 7399868"/>
              <a:gd name="connsiteY435" fmla="*/ 363154 h 732491"/>
              <a:gd name="connsiteX436" fmla="*/ 7233824 w 7399868"/>
              <a:gd name="connsiteY436" fmla="*/ 344599 h 732491"/>
              <a:gd name="connsiteX437" fmla="*/ 7252431 w 7399868"/>
              <a:gd name="connsiteY437" fmla="*/ 327591 h 732491"/>
              <a:gd name="connsiteX438" fmla="*/ 147439 w 7399868"/>
              <a:gd name="connsiteY438" fmla="*/ 327591 h 732491"/>
              <a:gd name="connsiteX439" fmla="*/ 166044 w 7399868"/>
              <a:gd name="connsiteY439" fmla="*/ 344599 h 732491"/>
              <a:gd name="connsiteX440" fmla="*/ 159842 w 7399868"/>
              <a:gd name="connsiteY440" fmla="*/ 363154 h 732491"/>
              <a:gd name="connsiteX441" fmla="*/ 158292 w 7399868"/>
              <a:gd name="connsiteY441" fmla="*/ 363154 h 732491"/>
              <a:gd name="connsiteX442" fmla="*/ 155191 w 7399868"/>
              <a:gd name="connsiteY442" fmla="*/ 366246 h 732491"/>
              <a:gd name="connsiteX443" fmla="*/ 158292 w 7399868"/>
              <a:gd name="connsiteY443" fmla="*/ 367816 h 732491"/>
              <a:gd name="connsiteX444" fmla="*/ 159843 w 7399868"/>
              <a:gd name="connsiteY444" fmla="*/ 369385 h 732491"/>
              <a:gd name="connsiteX445" fmla="*/ 166045 w 7399868"/>
              <a:gd name="connsiteY445" fmla="*/ 388215 h 732491"/>
              <a:gd name="connsiteX446" fmla="*/ 147439 w 7399868"/>
              <a:gd name="connsiteY446" fmla="*/ 405477 h 732491"/>
              <a:gd name="connsiteX447" fmla="*/ 117978 w 7399868"/>
              <a:gd name="connsiteY447" fmla="*/ 392923 h 732491"/>
              <a:gd name="connsiteX448" fmla="*/ 102473 w 7399868"/>
              <a:gd name="connsiteY448" fmla="*/ 366246 h 732491"/>
              <a:gd name="connsiteX449" fmla="*/ 102473 w 7399868"/>
              <a:gd name="connsiteY449" fmla="*/ 366246 h 732491"/>
              <a:gd name="connsiteX450" fmla="*/ 117978 w 7399868"/>
              <a:gd name="connsiteY450" fmla="*/ 339960 h 732491"/>
              <a:gd name="connsiteX451" fmla="*/ 147439 w 7399868"/>
              <a:gd name="connsiteY451" fmla="*/ 327591 h 732491"/>
              <a:gd name="connsiteX452" fmla="*/ 40540 w 7399868"/>
              <a:gd name="connsiteY452" fmla="*/ 327591 h 732491"/>
              <a:gd name="connsiteX453" fmla="*/ 93092 w 7399868"/>
              <a:gd name="connsiteY453" fmla="*/ 352330 h 732491"/>
              <a:gd name="connsiteX454" fmla="*/ 97729 w 7399868"/>
              <a:gd name="connsiteY454" fmla="*/ 366246 h 732491"/>
              <a:gd name="connsiteX455" fmla="*/ 97730 w 7399868"/>
              <a:gd name="connsiteY455" fmla="*/ 366246 h 732491"/>
              <a:gd name="connsiteX456" fmla="*/ 93092 w 7399868"/>
              <a:gd name="connsiteY456" fmla="*/ 378800 h 732491"/>
              <a:gd name="connsiteX457" fmla="*/ 40540 w 7399868"/>
              <a:gd name="connsiteY457" fmla="*/ 403908 h 732491"/>
              <a:gd name="connsiteX458" fmla="*/ 1898 w 7399868"/>
              <a:gd name="connsiteY458" fmla="*/ 369385 h 732491"/>
              <a:gd name="connsiteX459" fmla="*/ 6535 w 7399868"/>
              <a:gd name="connsiteY459" fmla="*/ 370954 h 732491"/>
              <a:gd name="connsiteX460" fmla="*/ 8081 w 7399868"/>
              <a:gd name="connsiteY460" fmla="*/ 366246 h 732491"/>
              <a:gd name="connsiteX461" fmla="*/ 8081 w 7399868"/>
              <a:gd name="connsiteY461" fmla="*/ 367816 h 732491"/>
              <a:gd name="connsiteX462" fmla="*/ 40540 w 7399868"/>
              <a:gd name="connsiteY462" fmla="*/ 397631 h 732491"/>
              <a:gd name="connsiteX463" fmla="*/ 86910 w 7399868"/>
              <a:gd name="connsiteY463" fmla="*/ 375662 h 732491"/>
              <a:gd name="connsiteX464" fmla="*/ 91546 w 7399868"/>
              <a:gd name="connsiteY464" fmla="*/ 366246 h 732491"/>
              <a:gd name="connsiteX465" fmla="*/ 86910 w 7399868"/>
              <a:gd name="connsiteY465" fmla="*/ 356969 h 732491"/>
              <a:gd name="connsiteX466" fmla="*/ 40540 w 7399868"/>
              <a:gd name="connsiteY466" fmla="*/ 333775 h 732491"/>
              <a:gd name="connsiteX467" fmla="*/ 8081 w 7399868"/>
              <a:gd name="connsiteY467" fmla="*/ 364700 h 732491"/>
              <a:gd name="connsiteX468" fmla="*/ 6535 w 7399868"/>
              <a:gd name="connsiteY468" fmla="*/ 360062 h 732491"/>
              <a:gd name="connsiteX469" fmla="*/ 6241 w 7399868"/>
              <a:gd name="connsiteY469" fmla="*/ 360159 h 732491"/>
              <a:gd name="connsiteX470" fmla="*/ 7590 w 7399868"/>
              <a:gd name="connsiteY470" fmla="*/ 364586 h 732491"/>
              <a:gd name="connsiteX471" fmla="*/ 6073 w 7399868"/>
              <a:gd name="connsiteY471" fmla="*/ 366246 h 732491"/>
              <a:gd name="connsiteX472" fmla="*/ 6073 w 7399868"/>
              <a:gd name="connsiteY472" fmla="*/ 366246 h 732491"/>
              <a:gd name="connsiteX473" fmla="*/ 6535 w 7399868"/>
              <a:gd name="connsiteY473" fmla="*/ 366246 h 732491"/>
              <a:gd name="connsiteX474" fmla="*/ 8081 w 7399868"/>
              <a:gd name="connsiteY474" fmla="*/ 364700 h 732491"/>
              <a:gd name="connsiteX475" fmla="*/ 8081 w 7399868"/>
              <a:gd name="connsiteY475" fmla="*/ 366246 h 732491"/>
              <a:gd name="connsiteX476" fmla="*/ 7591 w 7399868"/>
              <a:gd name="connsiteY476" fmla="*/ 366246 h 732491"/>
              <a:gd name="connsiteX477" fmla="*/ 6073 w 7399868"/>
              <a:gd name="connsiteY477" fmla="*/ 370516 h 732491"/>
              <a:gd name="connsiteX478" fmla="*/ 1519 w 7399868"/>
              <a:gd name="connsiteY478" fmla="*/ 369093 h 732491"/>
              <a:gd name="connsiteX479" fmla="*/ 0 w 7399868"/>
              <a:gd name="connsiteY479" fmla="*/ 366246 h 732491"/>
              <a:gd name="connsiteX480" fmla="*/ 0 w 7399868"/>
              <a:gd name="connsiteY480" fmla="*/ 366246 h 732491"/>
              <a:gd name="connsiteX481" fmla="*/ 1518 w 7399868"/>
              <a:gd name="connsiteY481" fmla="*/ 362926 h 732491"/>
              <a:gd name="connsiteX482" fmla="*/ 1518 w 7399868"/>
              <a:gd name="connsiteY482" fmla="*/ 361265 h 732491"/>
              <a:gd name="connsiteX483" fmla="*/ 2282 w 7399868"/>
              <a:gd name="connsiteY483" fmla="*/ 360986 h 732491"/>
              <a:gd name="connsiteX484" fmla="*/ 16002 w 7399868"/>
              <a:gd name="connsiteY484" fmla="*/ 338801 h 732491"/>
              <a:gd name="connsiteX485" fmla="*/ 40540 w 7399868"/>
              <a:gd name="connsiteY485" fmla="*/ 327591 h 732491"/>
              <a:gd name="connsiteX486" fmla="*/ 7116349 w 7399868"/>
              <a:gd name="connsiteY486" fmla="*/ 325447 h 732491"/>
              <a:gd name="connsiteX487" fmla="*/ 7155072 w 7399868"/>
              <a:gd name="connsiteY487" fmla="*/ 366078 h 732491"/>
              <a:gd name="connsiteX488" fmla="*/ 7116349 w 7399868"/>
              <a:gd name="connsiteY488" fmla="*/ 405148 h 732491"/>
              <a:gd name="connsiteX489" fmla="*/ 6973847 w 7399868"/>
              <a:gd name="connsiteY489" fmla="*/ 366078 h 732491"/>
              <a:gd name="connsiteX490" fmla="*/ 7116349 w 7399868"/>
              <a:gd name="connsiteY490" fmla="*/ 325447 h 732491"/>
              <a:gd name="connsiteX491" fmla="*/ 285069 w 7399868"/>
              <a:gd name="connsiteY491" fmla="*/ 325447 h 732491"/>
              <a:gd name="connsiteX492" fmla="*/ 426022 w 7399868"/>
              <a:gd name="connsiteY492" fmla="*/ 366078 h 732491"/>
              <a:gd name="connsiteX493" fmla="*/ 285069 w 7399868"/>
              <a:gd name="connsiteY493" fmla="*/ 405148 h 732491"/>
              <a:gd name="connsiteX494" fmla="*/ 244796 w 7399868"/>
              <a:gd name="connsiteY494" fmla="*/ 366078 h 732491"/>
              <a:gd name="connsiteX495" fmla="*/ 285069 w 7399868"/>
              <a:gd name="connsiteY495" fmla="*/ 325447 h 732491"/>
              <a:gd name="connsiteX496" fmla="*/ 6875880 w 7399868"/>
              <a:gd name="connsiteY496" fmla="*/ 324052 h 732491"/>
              <a:gd name="connsiteX497" fmla="*/ 6877109 w 7399868"/>
              <a:gd name="connsiteY497" fmla="*/ 326531 h 732491"/>
              <a:gd name="connsiteX498" fmla="*/ 6875880 w 7399868"/>
              <a:gd name="connsiteY498" fmla="*/ 325615 h 732491"/>
              <a:gd name="connsiteX499" fmla="*/ 6875880 w 7399868"/>
              <a:gd name="connsiteY499" fmla="*/ 324052 h 732491"/>
              <a:gd name="connsiteX500" fmla="*/ 523988 w 7399868"/>
              <a:gd name="connsiteY500" fmla="*/ 324052 h 732491"/>
              <a:gd name="connsiteX501" fmla="*/ 523988 w 7399868"/>
              <a:gd name="connsiteY501" fmla="*/ 325615 h 732491"/>
              <a:gd name="connsiteX502" fmla="*/ 522687 w 7399868"/>
              <a:gd name="connsiteY502" fmla="*/ 326677 h 732491"/>
              <a:gd name="connsiteX503" fmla="*/ 6728821 w 7399868"/>
              <a:gd name="connsiteY503" fmla="*/ 319595 h 732491"/>
              <a:gd name="connsiteX504" fmla="*/ 6682362 w 7399868"/>
              <a:gd name="connsiteY504" fmla="*/ 347586 h 732491"/>
              <a:gd name="connsiteX505" fmla="*/ 6680813 w 7399868"/>
              <a:gd name="connsiteY505" fmla="*/ 366246 h 732491"/>
              <a:gd name="connsiteX506" fmla="*/ 6682362 w 7399868"/>
              <a:gd name="connsiteY506" fmla="*/ 384789 h 732491"/>
              <a:gd name="connsiteX507" fmla="*/ 6728821 w 7399868"/>
              <a:gd name="connsiteY507" fmla="*/ 411058 h 732491"/>
              <a:gd name="connsiteX508" fmla="*/ 6798510 w 7399868"/>
              <a:gd name="connsiteY508" fmla="*/ 366246 h 732491"/>
              <a:gd name="connsiteX509" fmla="*/ 6728821 w 7399868"/>
              <a:gd name="connsiteY509" fmla="*/ 319595 h 732491"/>
              <a:gd name="connsiteX510" fmla="*/ 671396 w 7399868"/>
              <a:gd name="connsiteY510" fmla="*/ 319595 h 732491"/>
              <a:gd name="connsiteX511" fmla="*/ 601706 w 7399868"/>
              <a:gd name="connsiteY511" fmla="*/ 366246 h 732491"/>
              <a:gd name="connsiteX512" fmla="*/ 671396 w 7399868"/>
              <a:gd name="connsiteY512" fmla="*/ 411058 h 732491"/>
              <a:gd name="connsiteX513" fmla="*/ 719405 w 7399868"/>
              <a:gd name="connsiteY513" fmla="*/ 384789 h 732491"/>
              <a:gd name="connsiteX514" fmla="*/ 720953 w 7399868"/>
              <a:gd name="connsiteY514" fmla="*/ 366246 h 732491"/>
              <a:gd name="connsiteX515" fmla="*/ 719405 w 7399868"/>
              <a:gd name="connsiteY515" fmla="*/ 347586 h 732491"/>
              <a:gd name="connsiteX516" fmla="*/ 671396 w 7399868"/>
              <a:gd name="connsiteY516" fmla="*/ 319595 h 732491"/>
              <a:gd name="connsiteX517" fmla="*/ 6730370 w 7399868"/>
              <a:gd name="connsiteY517" fmla="*/ 313375 h 732491"/>
              <a:gd name="connsiteX518" fmla="*/ 6776829 w 7399868"/>
              <a:gd name="connsiteY518" fmla="*/ 332036 h 732491"/>
              <a:gd name="connsiteX519" fmla="*/ 6789219 w 7399868"/>
              <a:gd name="connsiteY519" fmla="*/ 342921 h 732491"/>
              <a:gd name="connsiteX520" fmla="*/ 6800060 w 7399868"/>
              <a:gd name="connsiteY520" fmla="*/ 356917 h 732491"/>
              <a:gd name="connsiteX521" fmla="*/ 6807803 w 7399868"/>
              <a:gd name="connsiteY521" fmla="*/ 366246 h 732491"/>
              <a:gd name="connsiteX522" fmla="*/ 6800060 w 7399868"/>
              <a:gd name="connsiteY522" fmla="*/ 375518 h 732491"/>
              <a:gd name="connsiteX523" fmla="*/ 6789219 w 7399868"/>
              <a:gd name="connsiteY523" fmla="*/ 387879 h 732491"/>
              <a:gd name="connsiteX524" fmla="*/ 6776829 w 7399868"/>
              <a:gd name="connsiteY524" fmla="*/ 398696 h 732491"/>
              <a:gd name="connsiteX525" fmla="*/ 6730370 w 7399868"/>
              <a:gd name="connsiteY525" fmla="*/ 418784 h 732491"/>
              <a:gd name="connsiteX526" fmla="*/ 6676167 w 7399868"/>
              <a:gd name="connsiteY526" fmla="*/ 386334 h 732491"/>
              <a:gd name="connsiteX527" fmla="*/ 6673070 w 7399868"/>
              <a:gd name="connsiteY527" fmla="*/ 366246 h 732491"/>
              <a:gd name="connsiteX528" fmla="*/ 6676167 w 7399868"/>
              <a:gd name="connsiteY528" fmla="*/ 344476 h 732491"/>
              <a:gd name="connsiteX529" fmla="*/ 6730370 w 7399868"/>
              <a:gd name="connsiteY529" fmla="*/ 313375 h 732491"/>
              <a:gd name="connsiteX530" fmla="*/ 671396 w 7399868"/>
              <a:gd name="connsiteY530" fmla="*/ 313375 h 732491"/>
              <a:gd name="connsiteX531" fmla="*/ 724050 w 7399868"/>
              <a:gd name="connsiteY531" fmla="*/ 344476 h 732491"/>
              <a:gd name="connsiteX532" fmla="*/ 727147 w 7399868"/>
              <a:gd name="connsiteY532" fmla="*/ 366246 h 732491"/>
              <a:gd name="connsiteX533" fmla="*/ 724050 w 7399868"/>
              <a:gd name="connsiteY533" fmla="*/ 386334 h 732491"/>
              <a:gd name="connsiteX534" fmla="*/ 671396 w 7399868"/>
              <a:gd name="connsiteY534" fmla="*/ 418784 h 732491"/>
              <a:gd name="connsiteX535" fmla="*/ 623388 w 7399868"/>
              <a:gd name="connsiteY535" fmla="*/ 398696 h 732491"/>
              <a:gd name="connsiteX536" fmla="*/ 610998 w 7399868"/>
              <a:gd name="connsiteY536" fmla="*/ 387879 h 732491"/>
              <a:gd name="connsiteX537" fmla="*/ 600157 w 7399868"/>
              <a:gd name="connsiteY537" fmla="*/ 375518 h 732491"/>
              <a:gd name="connsiteX538" fmla="*/ 593963 w 7399868"/>
              <a:gd name="connsiteY538" fmla="*/ 366246 h 732491"/>
              <a:gd name="connsiteX539" fmla="*/ 600157 w 7399868"/>
              <a:gd name="connsiteY539" fmla="*/ 356917 h 732491"/>
              <a:gd name="connsiteX540" fmla="*/ 610998 w 7399868"/>
              <a:gd name="connsiteY540" fmla="*/ 342921 h 732491"/>
              <a:gd name="connsiteX541" fmla="*/ 623388 w 7399868"/>
              <a:gd name="connsiteY541" fmla="*/ 332036 h 732491"/>
              <a:gd name="connsiteX542" fmla="*/ 671396 w 7399868"/>
              <a:gd name="connsiteY542" fmla="*/ 313375 h 732491"/>
              <a:gd name="connsiteX543" fmla="*/ 516160 w 7399868"/>
              <a:gd name="connsiteY543" fmla="*/ 312005 h 732491"/>
              <a:gd name="connsiteX544" fmla="*/ 522485 w 7399868"/>
              <a:gd name="connsiteY544" fmla="*/ 314378 h 732491"/>
              <a:gd name="connsiteX545" fmla="*/ 524067 w 7399868"/>
              <a:gd name="connsiteY545" fmla="*/ 323866 h 732491"/>
              <a:gd name="connsiteX546" fmla="*/ 522643 w 7399868"/>
              <a:gd name="connsiteY546" fmla="*/ 326713 h 732491"/>
              <a:gd name="connsiteX547" fmla="*/ 522687 w 7399868"/>
              <a:gd name="connsiteY547" fmla="*/ 326677 h 732491"/>
              <a:gd name="connsiteX548" fmla="*/ 522439 w 7399868"/>
              <a:gd name="connsiteY548" fmla="*/ 327177 h 732491"/>
              <a:gd name="connsiteX549" fmla="*/ 521761 w 7399868"/>
              <a:gd name="connsiteY549" fmla="*/ 327434 h 732491"/>
              <a:gd name="connsiteX550" fmla="*/ 522063 w 7399868"/>
              <a:gd name="connsiteY550" fmla="*/ 327187 h 732491"/>
              <a:gd name="connsiteX551" fmla="*/ 516160 w 7399868"/>
              <a:gd name="connsiteY551" fmla="*/ 329400 h 732491"/>
              <a:gd name="connsiteX552" fmla="*/ 509835 w 7399868"/>
              <a:gd name="connsiteY552" fmla="*/ 327028 h 732491"/>
              <a:gd name="connsiteX553" fmla="*/ 509835 w 7399868"/>
              <a:gd name="connsiteY553" fmla="*/ 314378 h 732491"/>
              <a:gd name="connsiteX554" fmla="*/ 516160 w 7399868"/>
              <a:gd name="connsiteY554" fmla="*/ 312005 h 732491"/>
              <a:gd name="connsiteX555" fmla="*/ 7087425 w 7399868"/>
              <a:gd name="connsiteY555" fmla="*/ 297029 h 732491"/>
              <a:gd name="connsiteX556" fmla="*/ 6956920 w 7399868"/>
              <a:gd name="connsiteY556" fmla="*/ 350692 h 732491"/>
              <a:gd name="connsiteX557" fmla="*/ 6941406 w 7399868"/>
              <a:gd name="connsiteY557" fmla="*/ 366246 h 732491"/>
              <a:gd name="connsiteX558" fmla="*/ 6956920 w 7399868"/>
              <a:gd name="connsiteY558" fmla="*/ 380194 h 732491"/>
              <a:gd name="connsiteX559" fmla="*/ 7219094 w 7399868"/>
              <a:gd name="connsiteY559" fmla="*/ 380194 h 732491"/>
              <a:gd name="connsiteX560" fmla="*/ 7233056 w 7399868"/>
              <a:gd name="connsiteY560" fmla="*/ 366246 h 732491"/>
              <a:gd name="connsiteX561" fmla="*/ 7219094 w 7399868"/>
              <a:gd name="connsiteY561" fmla="*/ 350692 h 732491"/>
              <a:gd name="connsiteX562" fmla="*/ 7087425 w 7399868"/>
              <a:gd name="connsiteY562" fmla="*/ 297029 h 732491"/>
              <a:gd name="connsiteX563" fmla="*/ 313112 w 7399868"/>
              <a:gd name="connsiteY563" fmla="*/ 297029 h 732491"/>
              <a:gd name="connsiteX564" fmla="*/ 181653 w 7399868"/>
              <a:gd name="connsiteY564" fmla="*/ 350692 h 732491"/>
              <a:gd name="connsiteX565" fmla="*/ 167733 w 7399868"/>
              <a:gd name="connsiteY565" fmla="*/ 366246 h 732491"/>
              <a:gd name="connsiteX566" fmla="*/ 167734 w 7399868"/>
              <a:gd name="connsiteY566" fmla="*/ 366246 h 732491"/>
              <a:gd name="connsiteX567" fmla="*/ 181653 w 7399868"/>
              <a:gd name="connsiteY567" fmla="*/ 380194 h 732491"/>
              <a:gd name="connsiteX568" fmla="*/ 444571 w 7399868"/>
              <a:gd name="connsiteY568" fmla="*/ 380194 h 732491"/>
              <a:gd name="connsiteX569" fmla="*/ 458490 w 7399868"/>
              <a:gd name="connsiteY569" fmla="*/ 366246 h 732491"/>
              <a:gd name="connsiteX570" fmla="*/ 444571 w 7399868"/>
              <a:gd name="connsiteY570" fmla="*/ 350692 h 732491"/>
              <a:gd name="connsiteX571" fmla="*/ 313112 w 7399868"/>
              <a:gd name="connsiteY571" fmla="*/ 297029 h 732491"/>
              <a:gd name="connsiteX572" fmla="*/ 312919 w 7399868"/>
              <a:gd name="connsiteY572" fmla="*/ 290029 h 732491"/>
              <a:gd name="connsiteX573" fmla="*/ 447664 w 7399868"/>
              <a:gd name="connsiteY573" fmla="*/ 346026 h 732491"/>
              <a:gd name="connsiteX574" fmla="*/ 467770 w 7399868"/>
              <a:gd name="connsiteY574" fmla="*/ 366246 h 732491"/>
              <a:gd name="connsiteX575" fmla="*/ 447664 w 7399868"/>
              <a:gd name="connsiteY575" fmla="*/ 384843 h 732491"/>
              <a:gd name="connsiteX576" fmla="*/ 177013 w 7399868"/>
              <a:gd name="connsiteY576" fmla="*/ 384843 h 732491"/>
              <a:gd name="connsiteX577" fmla="*/ 158454 w 7399868"/>
              <a:gd name="connsiteY577" fmla="*/ 366246 h 732491"/>
              <a:gd name="connsiteX578" fmla="*/ 177013 w 7399868"/>
              <a:gd name="connsiteY578" fmla="*/ 346026 h 732491"/>
              <a:gd name="connsiteX579" fmla="*/ 312919 w 7399868"/>
              <a:gd name="connsiteY579" fmla="*/ 290029 h 732491"/>
              <a:gd name="connsiteX580" fmla="*/ 6876897 w 7399868"/>
              <a:gd name="connsiteY580" fmla="*/ 289475 h 732491"/>
              <a:gd name="connsiteX581" fmla="*/ 6886722 w 7399868"/>
              <a:gd name="connsiteY581" fmla="*/ 289671 h 732491"/>
              <a:gd name="connsiteX582" fmla="*/ 6908406 w 7399868"/>
              <a:gd name="connsiteY582" fmla="*/ 308424 h 732491"/>
              <a:gd name="connsiteX583" fmla="*/ 6896015 w 7399868"/>
              <a:gd name="connsiteY583" fmla="*/ 331865 h 732491"/>
              <a:gd name="connsiteX584" fmla="*/ 6884786 w 7399868"/>
              <a:gd name="connsiteY584" fmla="*/ 332256 h 732491"/>
              <a:gd name="connsiteX585" fmla="*/ 6878448 w 7399868"/>
              <a:gd name="connsiteY585" fmla="*/ 327530 h 732491"/>
              <a:gd name="connsiteX586" fmla="*/ 6884206 w 7399868"/>
              <a:gd name="connsiteY586" fmla="*/ 329521 h 732491"/>
              <a:gd name="connsiteX587" fmla="*/ 6889820 w 7399868"/>
              <a:gd name="connsiteY587" fmla="*/ 327177 h 732491"/>
              <a:gd name="connsiteX588" fmla="*/ 6891369 w 7399868"/>
              <a:gd name="connsiteY588" fmla="*/ 327177 h 732491"/>
              <a:gd name="connsiteX589" fmla="*/ 6891516 w 7399868"/>
              <a:gd name="connsiteY589" fmla="*/ 327028 h 732491"/>
              <a:gd name="connsiteX590" fmla="*/ 6890034 w 7399868"/>
              <a:gd name="connsiteY590" fmla="*/ 327028 h 732491"/>
              <a:gd name="connsiteX591" fmla="*/ 6884301 w 7399868"/>
              <a:gd name="connsiteY591" fmla="*/ 329400 h 732491"/>
              <a:gd name="connsiteX592" fmla="*/ 6878110 w 7399868"/>
              <a:gd name="connsiteY592" fmla="*/ 327278 h 732491"/>
              <a:gd name="connsiteX593" fmla="*/ 6878448 w 7399868"/>
              <a:gd name="connsiteY593" fmla="*/ 327530 h 732491"/>
              <a:gd name="connsiteX594" fmla="*/ 6877430 w 7399868"/>
              <a:gd name="connsiteY594" fmla="*/ 327177 h 732491"/>
              <a:gd name="connsiteX595" fmla="*/ 6877109 w 7399868"/>
              <a:gd name="connsiteY595" fmla="*/ 326531 h 732491"/>
              <a:gd name="connsiteX596" fmla="*/ 6877149 w 7399868"/>
              <a:gd name="connsiteY596" fmla="*/ 326561 h 732491"/>
              <a:gd name="connsiteX597" fmla="*/ 6875802 w 7399868"/>
              <a:gd name="connsiteY597" fmla="*/ 323866 h 732491"/>
              <a:gd name="connsiteX598" fmla="*/ 6877383 w 7399868"/>
              <a:gd name="connsiteY598" fmla="*/ 314378 h 732491"/>
              <a:gd name="connsiteX599" fmla="*/ 6890034 w 7399868"/>
              <a:gd name="connsiteY599" fmla="*/ 314378 h 732491"/>
              <a:gd name="connsiteX600" fmla="*/ 6891604 w 7399868"/>
              <a:gd name="connsiteY600" fmla="*/ 326940 h 732491"/>
              <a:gd name="connsiteX601" fmla="*/ 6892917 w 7399868"/>
              <a:gd name="connsiteY601" fmla="*/ 325615 h 732491"/>
              <a:gd name="connsiteX602" fmla="*/ 6900662 w 7399868"/>
              <a:gd name="connsiteY602" fmla="*/ 309986 h 732491"/>
              <a:gd name="connsiteX603" fmla="*/ 6885173 w 7399868"/>
              <a:gd name="connsiteY603" fmla="*/ 295922 h 732491"/>
              <a:gd name="connsiteX604" fmla="*/ 6861941 w 7399868"/>
              <a:gd name="connsiteY604" fmla="*/ 308424 h 732491"/>
              <a:gd name="connsiteX605" fmla="*/ 6860393 w 7399868"/>
              <a:gd name="connsiteY605" fmla="*/ 334991 h 732491"/>
              <a:gd name="connsiteX606" fmla="*/ 6891369 w 7399868"/>
              <a:gd name="connsiteY606" fmla="*/ 359995 h 732491"/>
              <a:gd name="connsiteX607" fmla="*/ 6928541 w 7399868"/>
              <a:gd name="connsiteY607" fmla="*/ 355307 h 732491"/>
              <a:gd name="connsiteX608" fmla="*/ 6948675 w 7399868"/>
              <a:gd name="connsiteY608" fmla="*/ 334991 h 732491"/>
              <a:gd name="connsiteX609" fmla="*/ 6948999 w 7399868"/>
              <a:gd name="connsiteY609" fmla="*/ 334827 h 732491"/>
              <a:gd name="connsiteX610" fmla="*/ 6950075 w 7399868"/>
              <a:gd name="connsiteY610" fmla="*/ 327738 h 732491"/>
              <a:gd name="connsiteX611" fmla="*/ 6948930 w 7399868"/>
              <a:gd name="connsiteY611" fmla="*/ 321352 h 732491"/>
              <a:gd name="connsiteX612" fmla="*/ 6941298 w 7399868"/>
              <a:gd name="connsiteY612" fmla="*/ 313611 h 732491"/>
              <a:gd name="connsiteX613" fmla="*/ 6939926 w 7399868"/>
              <a:gd name="connsiteY613" fmla="*/ 313611 h 732491"/>
              <a:gd name="connsiteX614" fmla="*/ 6939926 w 7399868"/>
              <a:gd name="connsiteY614" fmla="*/ 321059 h 732491"/>
              <a:gd name="connsiteX615" fmla="*/ 6929964 w 7399868"/>
              <a:gd name="connsiteY615" fmla="*/ 321059 h 732491"/>
              <a:gd name="connsiteX616" fmla="*/ 6928303 w 7399868"/>
              <a:gd name="connsiteY616" fmla="*/ 314891 h 732491"/>
              <a:gd name="connsiteX617" fmla="*/ 6929964 w 7399868"/>
              <a:gd name="connsiteY617" fmla="*/ 311808 h 732491"/>
              <a:gd name="connsiteX618" fmla="*/ 6930189 w 7399868"/>
              <a:gd name="connsiteY618" fmla="*/ 311808 h 732491"/>
              <a:gd name="connsiteX619" fmla="*/ 6930613 w 7399868"/>
              <a:gd name="connsiteY619" fmla="*/ 310515 h 732491"/>
              <a:gd name="connsiteX620" fmla="*/ 6941298 w 7399868"/>
              <a:gd name="connsiteY620" fmla="*/ 307419 h 732491"/>
              <a:gd name="connsiteX621" fmla="*/ 6955036 w 7399868"/>
              <a:gd name="connsiteY621" fmla="*/ 318256 h 732491"/>
              <a:gd name="connsiteX622" fmla="*/ 6955608 w 7399868"/>
              <a:gd name="connsiteY622" fmla="*/ 334124 h 732491"/>
              <a:gd name="connsiteX623" fmla="*/ 6953567 w 7399868"/>
              <a:gd name="connsiteY623" fmla="*/ 337938 h 732491"/>
              <a:gd name="connsiteX624" fmla="*/ 6953891 w 7399868"/>
              <a:gd name="connsiteY624" fmla="*/ 335478 h 732491"/>
              <a:gd name="connsiteX625" fmla="*/ 6953694 w 7399868"/>
              <a:gd name="connsiteY625" fmla="*/ 335298 h 732491"/>
              <a:gd name="connsiteX626" fmla="*/ 6953322 w 7399868"/>
              <a:gd name="connsiteY626" fmla="*/ 338116 h 732491"/>
              <a:gd name="connsiteX627" fmla="*/ 6931638 w 7399868"/>
              <a:gd name="connsiteY627" fmla="*/ 361558 h 732491"/>
              <a:gd name="connsiteX628" fmla="*/ 6923894 w 7399868"/>
              <a:gd name="connsiteY628" fmla="*/ 366246 h 732491"/>
              <a:gd name="connsiteX629" fmla="*/ 6931638 w 7399868"/>
              <a:gd name="connsiteY629" fmla="*/ 369358 h 732491"/>
              <a:gd name="connsiteX630" fmla="*/ 6953322 w 7399868"/>
              <a:gd name="connsiteY630" fmla="*/ 394256 h 732491"/>
              <a:gd name="connsiteX631" fmla="*/ 6951839 w 7399868"/>
              <a:gd name="connsiteY631" fmla="*/ 397234 h 732491"/>
              <a:gd name="connsiteX632" fmla="*/ 6951983 w 7399868"/>
              <a:gd name="connsiteY632" fmla="*/ 397208 h 732491"/>
              <a:gd name="connsiteX633" fmla="*/ 6953509 w 7399868"/>
              <a:gd name="connsiteY633" fmla="*/ 394112 h 732491"/>
              <a:gd name="connsiteX634" fmla="*/ 6932140 w 7399868"/>
              <a:gd name="connsiteY634" fmla="*/ 369342 h 732491"/>
              <a:gd name="connsiteX635" fmla="*/ 6924508 w 7399868"/>
              <a:gd name="connsiteY635" fmla="*/ 366246 h 732491"/>
              <a:gd name="connsiteX636" fmla="*/ 6932140 w 7399868"/>
              <a:gd name="connsiteY636" fmla="*/ 361602 h 732491"/>
              <a:gd name="connsiteX637" fmla="*/ 6943969 w 7399868"/>
              <a:gd name="connsiteY637" fmla="*/ 351733 h 732491"/>
              <a:gd name="connsiteX638" fmla="*/ 6952799 w 7399868"/>
              <a:gd name="connsiteY638" fmla="*/ 339376 h 732491"/>
              <a:gd name="connsiteX639" fmla="*/ 6945878 w 7399868"/>
              <a:gd name="connsiteY639" fmla="*/ 352314 h 732491"/>
              <a:gd name="connsiteX640" fmla="*/ 6930613 w 7399868"/>
              <a:gd name="connsiteY640" fmla="*/ 366246 h 732491"/>
              <a:gd name="connsiteX641" fmla="*/ 6942975 w 7399868"/>
              <a:gd name="connsiteY641" fmla="*/ 376276 h 732491"/>
              <a:gd name="connsiteX642" fmla="*/ 6940607 w 7399868"/>
              <a:gd name="connsiteY642" fmla="*/ 374092 h 732491"/>
              <a:gd name="connsiteX643" fmla="*/ 6932099 w 7399868"/>
              <a:gd name="connsiteY643" fmla="*/ 366246 h 732491"/>
              <a:gd name="connsiteX644" fmla="*/ 6952266 w 7399868"/>
              <a:gd name="connsiteY644" fmla="*/ 346026 h 732491"/>
              <a:gd name="connsiteX645" fmla="*/ 7088007 w 7399868"/>
              <a:gd name="connsiteY645" fmla="*/ 290029 h 732491"/>
              <a:gd name="connsiteX646" fmla="*/ 7223748 w 7399868"/>
              <a:gd name="connsiteY646" fmla="*/ 346026 h 732491"/>
              <a:gd name="connsiteX647" fmla="*/ 7242364 w 7399868"/>
              <a:gd name="connsiteY647" fmla="*/ 366246 h 732491"/>
              <a:gd name="connsiteX648" fmla="*/ 7223748 w 7399868"/>
              <a:gd name="connsiteY648" fmla="*/ 384843 h 732491"/>
              <a:gd name="connsiteX649" fmla="*/ 6952266 w 7399868"/>
              <a:gd name="connsiteY649" fmla="*/ 384843 h 732491"/>
              <a:gd name="connsiteX650" fmla="*/ 6946217 w 7399868"/>
              <a:gd name="connsiteY650" fmla="*/ 379266 h 732491"/>
              <a:gd name="connsiteX651" fmla="*/ 6955608 w 7399868"/>
              <a:gd name="connsiteY651" fmla="*/ 396821 h 732491"/>
              <a:gd name="connsiteX652" fmla="*/ 6955036 w 7399868"/>
              <a:gd name="connsiteY652" fmla="*/ 412689 h 732491"/>
              <a:gd name="connsiteX653" fmla="*/ 6941298 w 7399868"/>
              <a:gd name="connsiteY653" fmla="*/ 423525 h 732491"/>
              <a:gd name="connsiteX654" fmla="*/ 6930613 w 7399868"/>
              <a:gd name="connsiteY654" fmla="*/ 420429 h 732491"/>
              <a:gd name="connsiteX655" fmla="*/ 6929920 w 7399868"/>
              <a:gd name="connsiteY655" fmla="*/ 419023 h 732491"/>
              <a:gd name="connsiteX656" fmla="*/ 6928303 w 7399868"/>
              <a:gd name="connsiteY656" fmla="*/ 417483 h 732491"/>
              <a:gd name="connsiteX657" fmla="*/ 6929964 w 7399868"/>
              <a:gd name="connsiteY657" fmla="*/ 409576 h 732491"/>
              <a:gd name="connsiteX658" fmla="*/ 6939926 w 7399868"/>
              <a:gd name="connsiteY658" fmla="*/ 409576 h 732491"/>
              <a:gd name="connsiteX659" fmla="*/ 6939926 w 7399868"/>
              <a:gd name="connsiteY659" fmla="*/ 417333 h 732491"/>
              <a:gd name="connsiteX660" fmla="*/ 6941298 w 7399868"/>
              <a:gd name="connsiteY660" fmla="*/ 417333 h 732491"/>
              <a:gd name="connsiteX661" fmla="*/ 6948930 w 7399868"/>
              <a:gd name="connsiteY661" fmla="*/ 411141 h 732491"/>
              <a:gd name="connsiteX662" fmla="*/ 6948930 w 7399868"/>
              <a:gd name="connsiteY662" fmla="*/ 396324 h 732491"/>
              <a:gd name="connsiteX663" fmla="*/ 6948675 w 7399868"/>
              <a:gd name="connsiteY663" fmla="*/ 395812 h 732491"/>
              <a:gd name="connsiteX664" fmla="*/ 6928541 w 7399868"/>
              <a:gd name="connsiteY664" fmla="*/ 375583 h 732491"/>
              <a:gd name="connsiteX665" fmla="*/ 6891369 w 7399868"/>
              <a:gd name="connsiteY665" fmla="*/ 370915 h 732491"/>
              <a:gd name="connsiteX666" fmla="*/ 6860393 w 7399868"/>
              <a:gd name="connsiteY666" fmla="*/ 395812 h 732491"/>
              <a:gd name="connsiteX667" fmla="*/ 6861941 w 7399868"/>
              <a:gd name="connsiteY667" fmla="*/ 422265 h 732491"/>
              <a:gd name="connsiteX668" fmla="*/ 6885173 w 7399868"/>
              <a:gd name="connsiteY668" fmla="*/ 436270 h 732491"/>
              <a:gd name="connsiteX669" fmla="*/ 6900662 w 7399868"/>
              <a:gd name="connsiteY669" fmla="*/ 420709 h 732491"/>
              <a:gd name="connsiteX670" fmla="*/ 6892917 w 7399868"/>
              <a:gd name="connsiteY670" fmla="*/ 405148 h 732491"/>
              <a:gd name="connsiteX671" fmla="*/ 6891615 w 7399868"/>
              <a:gd name="connsiteY671" fmla="*/ 405148 h 732491"/>
              <a:gd name="connsiteX672" fmla="*/ 6890034 w 7399868"/>
              <a:gd name="connsiteY672" fmla="*/ 416217 h 732491"/>
              <a:gd name="connsiteX673" fmla="*/ 6877383 w 7399868"/>
              <a:gd name="connsiteY673" fmla="*/ 416217 h 732491"/>
              <a:gd name="connsiteX674" fmla="*/ 6875802 w 7399868"/>
              <a:gd name="connsiteY674" fmla="*/ 406729 h 732491"/>
              <a:gd name="connsiteX675" fmla="*/ 6875880 w 7399868"/>
              <a:gd name="connsiteY675" fmla="*/ 406571 h 732491"/>
              <a:gd name="connsiteX676" fmla="*/ 6875880 w 7399868"/>
              <a:gd name="connsiteY676" fmla="*/ 405148 h 732491"/>
              <a:gd name="connsiteX677" fmla="*/ 6877012 w 7399868"/>
              <a:gd name="connsiteY677" fmla="*/ 404307 h 732491"/>
              <a:gd name="connsiteX678" fmla="*/ 6877383 w 7399868"/>
              <a:gd name="connsiteY678" fmla="*/ 403567 h 732491"/>
              <a:gd name="connsiteX679" fmla="*/ 6878548 w 7399868"/>
              <a:gd name="connsiteY679" fmla="*/ 403168 h 732491"/>
              <a:gd name="connsiteX680" fmla="*/ 6884786 w 7399868"/>
              <a:gd name="connsiteY680" fmla="*/ 398535 h 732491"/>
              <a:gd name="connsiteX681" fmla="*/ 6896015 w 7399868"/>
              <a:gd name="connsiteY681" fmla="*/ 398924 h 732491"/>
              <a:gd name="connsiteX682" fmla="*/ 6908406 w 7399868"/>
              <a:gd name="connsiteY682" fmla="*/ 422265 h 732491"/>
              <a:gd name="connsiteX683" fmla="*/ 6886722 w 7399868"/>
              <a:gd name="connsiteY683" fmla="*/ 442494 h 732491"/>
              <a:gd name="connsiteX684" fmla="*/ 6857295 w 7399868"/>
              <a:gd name="connsiteY684" fmla="*/ 425377 h 732491"/>
              <a:gd name="connsiteX685" fmla="*/ 6854197 w 7399868"/>
              <a:gd name="connsiteY685" fmla="*/ 394256 h 732491"/>
              <a:gd name="connsiteX686" fmla="*/ 6865039 w 7399868"/>
              <a:gd name="connsiteY686" fmla="*/ 378695 h 732491"/>
              <a:gd name="connsiteX687" fmla="*/ 6885173 w 7399868"/>
              <a:gd name="connsiteY687" fmla="*/ 366246 h 732491"/>
              <a:gd name="connsiteX688" fmla="*/ 6865039 w 7399868"/>
              <a:gd name="connsiteY688" fmla="*/ 352182 h 732491"/>
              <a:gd name="connsiteX689" fmla="*/ 6854197 w 7399868"/>
              <a:gd name="connsiteY689" fmla="*/ 336553 h 732491"/>
              <a:gd name="connsiteX690" fmla="*/ 6857295 w 7399868"/>
              <a:gd name="connsiteY690" fmla="*/ 305298 h 732491"/>
              <a:gd name="connsiteX691" fmla="*/ 6876897 w 7399868"/>
              <a:gd name="connsiteY691" fmla="*/ 289475 h 732491"/>
              <a:gd name="connsiteX692" fmla="*/ 523649 w 7399868"/>
              <a:gd name="connsiteY692" fmla="*/ 289475 h 732491"/>
              <a:gd name="connsiteX693" fmla="*/ 544123 w 7399868"/>
              <a:gd name="connsiteY693" fmla="*/ 305298 h 732491"/>
              <a:gd name="connsiteX694" fmla="*/ 545672 w 7399868"/>
              <a:gd name="connsiteY694" fmla="*/ 336553 h 732491"/>
              <a:gd name="connsiteX695" fmla="*/ 536379 w 7399868"/>
              <a:gd name="connsiteY695" fmla="*/ 352182 h 732491"/>
              <a:gd name="connsiteX696" fmla="*/ 514695 w 7399868"/>
              <a:gd name="connsiteY696" fmla="*/ 366246 h 732491"/>
              <a:gd name="connsiteX697" fmla="*/ 536379 w 7399868"/>
              <a:gd name="connsiteY697" fmla="*/ 378695 h 732491"/>
              <a:gd name="connsiteX698" fmla="*/ 545672 w 7399868"/>
              <a:gd name="connsiteY698" fmla="*/ 394256 h 732491"/>
              <a:gd name="connsiteX699" fmla="*/ 544123 w 7399868"/>
              <a:gd name="connsiteY699" fmla="*/ 425377 h 732491"/>
              <a:gd name="connsiteX700" fmla="*/ 514695 w 7399868"/>
              <a:gd name="connsiteY700" fmla="*/ 442494 h 732491"/>
              <a:gd name="connsiteX701" fmla="*/ 493011 w 7399868"/>
              <a:gd name="connsiteY701" fmla="*/ 422265 h 732491"/>
              <a:gd name="connsiteX702" fmla="*/ 505402 w 7399868"/>
              <a:gd name="connsiteY702" fmla="*/ 398924 h 732491"/>
              <a:gd name="connsiteX703" fmla="*/ 515857 w 7399868"/>
              <a:gd name="connsiteY703" fmla="*/ 398535 h 732491"/>
              <a:gd name="connsiteX704" fmla="*/ 521666 w 7399868"/>
              <a:gd name="connsiteY704" fmla="*/ 403260 h 732491"/>
              <a:gd name="connsiteX705" fmla="*/ 522485 w 7399868"/>
              <a:gd name="connsiteY705" fmla="*/ 403567 h 732491"/>
              <a:gd name="connsiteX706" fmla="*/ 522788 w 7399868"/>
              <a:gd name="connsiteY706" fmla="*/ 404172 h 732491"/>
              <a:gd name="connsiteX707" fmla="*/ 523988 w 7399868"/>
              <a:gd name="connsiteY707" fmla="*/ 405148 h 732491"/>
              <a:gd name="connsiteX708" fmla="*/ 523988 w 7399868"/>
              <a:gd name="connsiteY708" fmla="*/ 406573 h 732491"/>
              <a:gd name="connsiteX709" fmla="*/ 524067 w 7399868"/>
              <a:gd name="connsiteY709" fmla="*/ 406729 h 732491"/>
              <a:gd name="connsiteX710" fmla="*/ 522485 w 7399868"/>
              <a:gd name="connsiteY710" fmla="*/ 416217 h 732491"/>
              <a:gd name="connsiteX711" fmla="*/ 509835 w 7399868"/>
              <a:gd name="connsiteY711" fmla="*/ 416217 h 732491"/>
              <a:gd name="connsiteX712" fmla="*/ 509835 w 7399868"/>
              <a:gd name="connsiteY712" fmla="*/ 405148 h 732491"/>
              <a:gd name="connsiteX713" fmla="*/ 506951 w 7399868"/>
              <a:gd name="connsiteY713" fmla="*/ 405148 h 732491"/>
              <a:gd name="connsiteX714" fmla="*/ 499207 w 7399868"/>
              <a:gd name="connsiteY714" fmla="*/ 420709 h 732491"/>
              <a:gd name="connsiteX715" fmla="*/ 514695 w 7399868"/>
              <a:gd name="connsiteY715" fmla="*/ 436270 h 732491"/>
              <a:gd name="connsiteX716" fmla="*/ 537927 w 7399868"/>
              <a:gd name="connsiteY716" fmla="*/ 422265 h 732491"/>
              <a:gd name="connsiteX717" fmla="*/ 539476 w 7399868"/>
              <a:gd name="connsiteY717" fmla="*/ 395812 h 732491"/>
              <a:gd name="connsiteX718" fmla="*/ 508500 w 7399868"/>
              <a:gd name="connsiteY718" fmla="*/ 370915 h 732491"/>
              <a:gd name="connsiteX719" fmla="*/ 471328 w 7399868"/>
              <a:gd name="connsiteY719" fmla="*/ 375583 h 732491"/>
              <a:gd name="connsiteX720" fmla="*/ 460874 w 7399868"/>
              <a:gd name="connsiteY720" fmla="*/ 385114 h 732491"/>
              <a:gd name="connsiteX721" fmla="*/ 452833 w 7399868"/>
              <a:gd name="connsiteY721" fmla="*/ 395692 h 732491"/>
              <a:gd name="connsiteX722" fmla="*/ 451310 w 7399868"/>
              <a:gd name="connsiteY722" fmla="*/ 411141 h 732491"/>
              <a:gd name="connsiteX723" fmla="*/ 458942 w 7399868"/>
              <a:gd name="connsiteY723" fmla="*/ 417333 h 732491"/>
              <a:gd name="connsiteX724" fmla="*/ 460468 w 7399868"/>
              <a:gd name="connsiteY724" fmla="*/ 417333 h 732491"/>
              <a:gd name="connsiteX725" fmla="*/ 460468 w 7399868"/>
              <a:gd name="connsiteY725" fmla="*/ 418881 h 732491"/>
              <a:gd name="connsiteX726" fmla="*/ 460772 w 7399868"/>
              <a:gd name="connsiteY726" fmla="*/ 419035 h 732491"/>
              <a:gd name="connsiteX727" fmla="*/ 460772 w 7399868"/>
              <a:gd name="connsiteY727" fmla="*/ 417483 h 732491"/>
              <a:gd name="connsiteX728" fmla="*/ 460772 w 7399868"/>
              <a:gd name="connsiteY728" fmla="*/ 409576 h 732491"/>
              <a:gd name="connsiteX729" fmla="*/ 470023 w 7399868"/>
              <a:gd name="connsiteY729" fmla="*/ 409576 h 732491"/>
              <a:gd name="connsiteX730" fmla="*/ 471565 w 7399868"/>
              <a:gd name="connsiteY730" fmla="*/ 417483 h 732491"/>
              <a:gd name="connsiteX731" fmla="*/ 470581 w 7399868"/>
              <a:gd name="connsiteY731" fmla="*/ 418492 h 732491"/>
              <a:gd name="connsiteX732" fmla="*/ 469626 w 7399868"/>
              <a:gd name="connsiteY732" fmla="*/ 420429 h 732491"/>
              <a:gd name="connsiteX733" fmla="*/ 458942 w 7399868"/>
              <a:gd name="connsiteY733" fmla="*/ 423525 h 732491"/>
              <a:gd name="connsiteX734" fmla="*/ 445205 w 7399868"/>
              <a:gd name="connsiteY734" fmla="*/ 412689 h 732491"/>
              <a:gd name="connsiteX735" fmla="*/ 445395 w 7399868"/>
              <a:gd name="connsiteY735" fmla="*/ 396821 h 732491"/>
              <a:gd name="connsiteX736" fmla="*/ 446699 w 7399868"/>
              <a:gd name="connsiteY736" fmla="*/ 394561 h 732491"/>
              <a:gd name="connsiteX737" fmla="*/ 446547 w 7399868"/>
              <a:gd name="connsiteY737" fmla="*/ 394256 h 732491"/>
              <a:gd name="connsiteX738" fmla="*/ 448679 w 7399868"/>
              <a:gd name="connsiteY738" fmla="*/ 391128 h 732491"/>
              <a:gd name="connsiteX739" fmla="*/ 455888 w 7399868"/>
              <a:gd name="connsiteY739" fmla="*/ 378631 h 732491"/>
              <a:gd name="connsiteX740" fmla="*/ 469626 w 7399868"/>
              <a:gd name="connsiteY740" fmla="*/ 366246 h 732491"/>
              <a:gd name="connsiteX741" fmla="*/ 455888 w 7399868"/>
              <a:gd name="connsiteY741" fmla="*/ 352314 h 732491"/>
              <a:gd name="connsiteX742" fmla="*/ 452549 w 7399868"/>
              <a:gd name="connsiteY742" fmla="*/ 346525 h 732491"/>
              <a:gd name="connsiteX743" fmla="*/ 456271 w 7399868"/>
              <a:gd name="connsiteY743" fmla="*/ 351733 h 732491"/>
              <a:gd name="connsiteX744" fmla="*/ 468100 w 7399868"/>
              <a:gd name="connsiteY744" fmla="*/ 361602 h 732491"/>
              <a:gd name="connsiteX745" fmla="*/ 477258 w 7399868"/>
              <a:gd name="connsiteY745" fmla="*/ 366246 h 732491"/>
              <a:gd name="connsiteX746" fmla="*/ 468100 w 7399868"/>
              <a:gd name="connsiteY746" fmla="*/ 369342 h 732491"/>
              <a:gd name="connsiteX747" fmla="*/ 456271 w 7399868"/>
              <a:gd name="connsiteY747" fmla="*/ 379986 h 732491"/>
              <a:gd name="connsiteX748" fmla="*/ 455742 w 7399868"/>
              <a:gd name="connsiteY748" fmla="*/ 380768 h 732491"/>
              <a:gd name="connsiteX749" fmla="*/ 456227 w 7399868"/>
              <a:gd name="connsiteY749" fmla="*/ 380056 h 732491"/>
              <a:gd name="connsiteX750" fmla="*/ 468231 w 7399868"/>
              <a:gd name="connsiteY750" fmla="*/ 369358 h 732491"/>
              <a:gd name="connsiteX751" fmla="*/ 477523 w 7399868"/>
              <a:gd name="connsiteY751" fmla="*/ 366246 h 732491"/>
              <a:gd name="connsiteX752" fmla="*/ 468231 w 7399868"/>
              <a:gd name="connsiteY752" fmla="*/ 361558 h 732491"/>
              <a:gd name="connsiteX753" fmla="*/ 456227 w 7399868"/>
              <a:gd name="connsiteY753" fmla="*/ 351595 h 732491"/>
              <a:gd name="connsiteX754" fmla="*/ 452401 w 7399868"/>
              <a:gd name="connsiteY754" fmla="*/ 346268 h 732491"/>
              <a:gd name="connsiteX755" fmla="*/ 452549 w 7399868"/>
              <a:gd name="connsiteY755" fmla="*/ 346525 h 732491"/>
              <a:gd name="connsiteX756" fmla="*/ 446731 w 7399868"/>
              <a:gd name="connsiteY756" fmla="*/ 338381 h 732491"/>
              <a:gd name="connsiteX757" fmla="*/ 446729 w 7399868"/>
              <a:gd name="connsiteY757" fmla="*/ 338370 h 732491"/>
              <a:gd name="connsiteX758" fmla="*/ 446547 w 7399868"/>
              <a:gd name="connsiteY758" fmla="*/ 338116 h 732491"/>
              <a:gd name="connsiteX759" fmla="*/ 446205 w 7399868"/>
              <a:gd name="connsiteY759" fmla="*/ 335528 h 732491"/>
              <a:gd name="connsiteX760" fmla="*/ 445395 w 7399868"/>
              <a:gd name="connsiteY760" fmla="*/ 334124 h 732491"/>
              <a:gd name="connsiteX761" fmla="*/ 445205 w 7399868"/>
              <a:gd name="connsiteY761" fmla="*/ 318256 h 732491"/>
              <a:gd name="connsiteX762" fmla="*/ 458942 w 7399868"/>
              <a:gd name="connsiteY762" fmla="*/ 307419 h 732491"/>
              <a:gd name="connsiteX763" fmla="*/ 469626 w 7399868"/>
              <a:gd name="connsiteY763" fmla="*/ 310515 h 732491"/>
              <a:gd name="connsiteX764" fmla="*/ 470104 w 7399868"/>
              <a:gd name="connsiteY764" fmla="*/ 311968 h 732491"/>
              <a:gd name="connsiteX765" fmla="*/ 471565 w 7399868"/>
              <a:gd name="connsiteY765" fmla="*/ 314891 h 732491"/>
              <a:gd name="connsiteX766" fmla="*/ 470023 w 7399868"/>
              <a:gd name="connsiteY766" fmla="*/ 321059 h 732491"/>
              <a:gd name="connsiteX767" fmla="*/ 460772 w 7399868"/>
              <a:gd name="connsiteY767" fmla="*/ 321059 h 732491"/>
              <a:gd name="connsiteX768" fmla="*/ 460772 w 7399868"/>
              <a:gd name="connsiteY768" fmla="*/ 313349 h 732491"/>
              <a:gd name="connsiteX769" fmla="*/ 460772 w 7399868"/>
              <a:gd name="connsiteY769" fmla="*/ 312063 h 732491"/>
              <a:gd name="connsiteX770" fmla="*/ 460468 w 7399868"/>
              <a:gd name="connsiteY770" fmla="*/ 312063 h 732491"/>
              <a:gd name="connsiteX771" fmla="*/ 460468 w 7399868"/>
              <a:gd name="connsiteY771" fmla="*/ 313611 h 732491"/>
              <a:gd name="connsiteX772" fmla="*/ 458942 w 7399868"/>
              <a:gd name="connsiteY772" fmla="*/ 313611 h 732491"/>
              <a:gd name="connsiteX773" fmla="*/ 451310 w 7399868"/>
              <a:gd name="connsiteY773" fmla="*/ 321352 h 732491"/>
              <a:gd name="connsiteX774" fmla="*/ 450356 w 7399868"/>
              <a:gd name="connsiteY774" fmla="*/ 327738 h 732491"/>
              <a:gd name="connsiteX775" fmla="*/ 452739 w 7399868"/>
              <a:gd name="connsiteY775" fmla="*/ 334990 h 732491"/>
              <a:gd name="connsiteX776" fmla="*/ 452742 w 7399868"/>
              <a:gd name="connsiteY776" fmla="*/ 334991 h 732491"/>
              <a:gd name="connsiteX777" fmla="*/ 471328 w 7399868"/>
              <a:gd name="connsiteY777" fmla="*/ 355307 h 732491"/>
              <a:gd name="connsiteX778" fmla="*/ 508500 w 7399868"/>
              <a:gd name="connsiteY778" fmla="*/ 359995 h 732491"/>
              <a:gd name="connsiteX779" fmla="*/ 539476 w 7399868"/>
              <a:gd name="connsiteY779" fmla="*/ 334991 h 732491"/>
              <a:gd name="connsiteX780" fmla="*/ 537927 w 7399868"/>
              <a:gd name="connsiteY780" fmla="*/ 308424 h 732491"/>
              <a:gd name="connsiteX781" fmla="*/ 514695 w 7399868"/>
              <a:gd name="connsiteY781" fmla="*/ 295922 h 732491"/>
              <a:gd name="connsiteX782" fmla="*/ 499207 w 7399868"/>
              <a:gd name="connsiteY782" fmla="*/ 309986 h 732491"/>
              <a:gd name="connsiteX783" fmla="*/ 506951 w 7399868"/>
              <a:gd name="connsiteY783" fmla="*/ 325615 h 732491"/>
              <a:gd name="connsiteX784" fmla="*/ 510048 w 7399868"/>
              <a:gd name="connsiteY784" fmla="*/ 327177 h 732491"/>
              <a:gd name="connsiteX785" fmla="*/ 516244 w 7399868"/>
              <a:gd name="connsiteY785" fmla="*/ 329521 h 732491"/>
              <a:gd name="connsiteX786" fmla="*/ 521761 w 7399868"/>
              <a:gd name="connsiteY786" fmla="*/ 327434 h 732491"/>
              <a:gd name="connsiteX787" fmla="*/ 515857 w 7399868"/>
              <a:gd name="connsiteY787" fmla="*/ 332256 h 732491"/>
              <a:gd name="connsiteX788" fmla="*/ 505402 w 7399868"/>
              <a:gd name="connsiteY788" fmla="*/ 331865 h 732491"/>
              <a:gd name="connsiteX789" fmla="*/ 493011 w 7399868"/>
              <a:gd name="connsiteY789" fmla="*/ 308424 h 732491"/>
              <a:gd name="connsiteX790" fmla="*/ 514695 w 7399868"/>
              <a:gd name="connsiteY790" fmla="*/ 289671 h 732491"/>
              <a:gd name="connsiteX791" fmla="*/ 523649 w 7399868"/>
              <a:gd name="connsiteY791" fmla="*/ 289475 h 732491"/>
              <a:gd name="connsiteX792" fmla="*/ 7057173 w 7399868"/>
              <a:gd name="connsiteY792" fmla="*/ 271019 h 732491"/>
              <a:gd name="connsiteX793" fmla="*/ 7054081 w 7399868"/>
              <a:gd name="connsiteY793" fmla="*/ 273090 h 732491"/>
              <a:gd name="connsiteX794" fmla="*/ 7054081 w 7399868"/>
              <a:gd name="connsiteY794" fmla="*/ 272571 h 732491"/>
              <a:gd name="connsiteX795" fmla="*/ 7057173 w 7399868"/>
              <a:gd name="connsiteY795" fmla="*/ 271019 h 732491"/>
              <a:gd name="connsiteX796" fmla="*/ 342747 w 7399868"/>
              <a:gd name="connsiteY796" fmla="*/ 271019 h 732491"/>
              <a:gd name="connsiteX797" fmla="*/ 345846 w 7399868"/>
              <a:gd name="connsiteY797" fmla="*/ 272571 h 732491"/>
              <a:gd name="connsiteX798" fmla="*/ 345846 w 7399868"/>
              <a:gd name="connsiteY798" fmla="*/ 272572 h 732491"/>
              <a:gd name="connsiteX799" fmla="*/ 6805905 w 7399868"/>
              <a:gd name="connsiteY799" fmla="*/ 263652 h 732491"/>
              <a:gd name="connsiteX800" fmla="*/ 6804356 w 7399868"/>
              <a:gd name="connsiteY800" fmla="*/ 265517 h 732491"/>
              <a:gd name="connsiteX801" fmla="*/ 6804356 w 7399868"/>
              <a:gd name="connsiteY801" fmla="*/ 265207 h 732491"/>
              <a:gd name="connsiteX802" fmla="*/ 6805905 w 7399868"/>
              <a:gd name="connsiteY802" fmla="*/ 263652 h 732491"/>
              <a:gd name="connsiteX803" fmla="*/ 6811875 w 7399868"/>
              <a:gd name="connsiteY803" fmla="*/ 262469 h 732491"/>
              <a:gd name="connsiteX804" fmla="*/ 6817133 w 7399868"/>
              <a:gd name="connsiteY804" fmla="*/ 265039 h 732491"/>
              <a:gd name="connsiteX805" fmla="*/ 6817133 w 7399868"/>
              <a:gd name="connsiteY805" fmla="*/ 277689 h 732491"/>
              <a:gd name="connsiteX806" fmla="*/ 6805114 w 7399868"/>
              <a:gd name="connsiteY806" fmla="*/ 277689 h 732491"/>
              <a:gd name="connsiteX807" fmla="*/ 6805114 w 7399868"/>
              <a:gd name="connsiteY807" fmla="*/ 265039 h 732491"/>
              <a:gd name="connsiteX808" fmla="*/ 6806617 w 7399868"/>
              <a:gd name="connsiteY808" fmla="*/ 263457 h 732491"/>
              <a:gd name="connsiteX809" fmla="*/ 6811875 w 7399868"/>
              <a:gd name="connsiteY809" fmla="*/ 262469 h 732491"/>
              <a:gd name="connsiteX810" fmla="*/ 7052270 w 7399868"/>
              <a:gd name="connsiteY810" fmla="*/ 255833 h 732491"/>
              <a:gd name="connsiteX811" fmla="*/ 7061810 w 7399868"/>
              <a:gd name="connsiteY811" fmla="*/ 257045 h 732491"/>
              <a:gd name="connsiteX812" fmla="*/ 7075723 w 7399868"/>
              <a:gd name="connsiteY812" fmla="*/ 272571 h 732491"/>
              <a:gd name="connsiteX813" fmla="*/ 7067994 w 7399868"/>
              <a:gd name="connsiteY813" fmla="*/ 288098 h 732491"/>
              <a:gd name="connsiteX814" fmla="*/ 7052535 w 7399868"/>
              <a:gd name="connsiteY814" fmla="*/ 284993 h 732491"/>
              <a:gd name="connsiteX815" fmla="*/ 7052535 w 7399868"/>
              <a:gd name="connsiteY815" fmla="*/ 274124 h 732491"/>
              <a:gd name="connsiteX816" fmla="*/ 7054081 w 7399868"/>
              <a:gd name="connsiteY816" fmla="*/ 273090 h 732491"/>
              <a:gd name="connsiteX817" fmla="*/ 7054081 w 7399868"/>
              <a:gd name="connsiteY817" fmla="*/ 281888 h 732491"/>
              <a:gd name="connsiteX818" fmla="*/ 7054602 w 7399868"/>
              <a:gd name="connsiteY818" fmla="*/ 282062 h 732491"/>
              <a:gd name="connsiteX819" fmla="*/ 7054602 w 7399868"/>
              <a:gd name="connsiteY819" fmla="*/ 272906 h 732491"/>
              <a:gd name="connsiteX820" fmla="*/ 7057554 w 7399868"/>
              <a:gd name="connsiteY820" fmla="*/ 271364 h 732491"/>
              <a:gd name="connsiteX821" fmla="*/ 7059030 w 7399868"/>
              <a:gd name="connsiteY821" fmla="*/ 271364 h 732491"/>
              <a:gd name="connsiteX822" fmla="*/ 7060506 w 7399868"/>
              <a:gd name="connsiteY822" fmla="*/ 271364 h 732491"/>
              <a:gd name="connsiteX823" fmla="*/ 7061982 w 7399868"/>
              <a:gd name="connsiteY823" fmla="*/ 272906 h 732491"/>
              <a:gd name="connsiteX824" fmla="*/ 7061982 w 7399868"/>
              <a:gd name="connsiteY824" fmla="*/ 282157 h 732491"/>
              <a:gd name="connsiteX825" fmla="*/ 7059526 w 7399868"/>
              <a:gd name="connsiteY825" fmla="*/ 283440 h 732491"/>
              <a:gd name="connsiteX826" fmla="*/ 7064902 w 7399868"/>
              <a:gd name="connsiteY826" fmla="*/ 283440 h 732491"/>
              <a:gd name="connsiteX827" fmla="*/ 7069540 w 7399868"/>
              <a:gd name="connsiteY827" fmla="*/ 274124 h 732491"/>
              <a:gd name="connsiteX828" fmla="*/ 7060265 w 7399868"/>
              <a:gd name="connsiteY828" fmla="*/ 263256 h 732491"/>
              <a:gd name="connsiteX829" fmla="*/ 7026256 w 7399868"/>
              <a:gd name="connsiteY829" fmla="*/ 281888 h 732491"/>
              <a:gd name="connsiteX830" fmla="*/ 7003069 w 7399868"/>
              <a:gd name="connsiteY830" fmla="*/ 305177 h 732491"/>
              <a:gd name="connsiteX831" fmla="*/ 6948964 w 7399868"/>
              <a:gd name="connsiteY831" fmla="*/ 305177 h 732491"/>
              <a:gd name="connsiteX832" fmla="*/ 6939689 w 7399868"/>
              <a:gd name="connsiteY832" fmla="*/ 280335 h 732491"/>
              <a:gd name="connsiteX833" fmla="*/ 6947418 w 7399868"/>
              <a:gd name="connsiteY833" fmla="*/ 261703 h 732491"/>
              <a:gd name="connsiteX834" fmla="*/ 6970606 w 7399868"/>
              <a:gd name="connsiteY834" fmla="*/ 257045 h 732491"/>
              <a:gd name="connsiteX835" fmla="*/ 6981427 w 7399868"/>
              <a:gd name="connsiteY835" fmla="*/ 269467 h 732491"/>
              <a:gd name="connsiteX836" fmla="*/ 6979989 w 7399868"/>
              <a:gd name="connsiteY836" fmla="*/ 278131 h 732491"/>
              <a:gd name="connsiteX837" fmla="*/ 6980124 w 7399868"/>
              <a:gd name="connsiteY837" fmla="*/ 279041 h 732491"/>
              <a:gd name="connsiteX838" fmla="*/ 6978518 w 7399868"/>
              <a:gd name="connsiteY838" fmla="*/ 280593 h 732491"/>
              <a:gd name="connsiteX839" fmla="*/ 6965672 w 7399868"/>
              <a:gd name="connsiteY839" fmla="*/ 280593 h 732491"/>
              <a:gd name="connsiteX840" fmla="*/ 6965672 w 7399868"/>
              <a:gd name="connsiteY840" fmla="*/ 268173 h 732491"/>
              <a:gd name="connsiteX841" fmla="*/ 6972095 w 7399868"/>
              <a:gd name="connsiteY841" fmla="*/ 266620 h 732491"/>
              <a:gd name="connsiteX842" fmla="*/ 6978367 w 7399868"/>
              <a:gd name="connsiteY842" fmla="*/ 268136 h 732491"/>
              <a:gd name="connsiteX843" fmla="*/ 6978335 w 7399868"/>
              <a:gd name="connsiteY843" fmla="*/ 267914 h 732491"/>
              <a:gd name="connsiteX844" fmla="*/ 6972152 w 7399868"/>
              <a:gd name="connsiteY844" fmla="*/ 266361 h 732491"/>
              <a:gd name="connsiteX845" fmla="*/ 6967514 w 7399868"/>
              <a:gd name="connsiteY845" fmla="*/ 261703 h 732491"/>
              <a:gd name="connsiteX846" fmla="*/ 6952056 w 7399868"/>
              <a:gd name="connsiteY846" fmla="*/ 266361 h 732491"/>
              <a:gd name="connsiteX847" fmla="*/ 6945873 w 7399868"/>
              <a:gd name="connsiteY847" fmla="*/ 280335 h 732491"/>
              <a:gd name="connsiteX848" fmla="*/ 6953601 w 7399868"/>
              <a:gd name="connsiteY848" fmla="*/ 300519 h 732491"/>
              <a:gd name="connsiteX849" fmla="*/ 6998431 w 7399868"/>
              <a:gd name="connsiteY849" fmla="*/ 300519 h 732491"/>
              <a:gd name="connsiteX850" fmla="*/ 7021618 w 7399868"/>
              <a:gd name="connsiteY850" fmla="*/ 277230 h 732491"/>
              <a:gd name="connsiteX851" fmla="*/ 7052270 w 7399868"/>
              <a:gd name="connsiteY851" fmla="*/ 255833 h 732491"/>
              <a:gd name="connsiteX852" fmla="*/ 347686 w 7399868"/>
              <a:gd name="connsiteY852" fmla="*/ 255833 h 732491"/>
              <a:gd name="connsiteX853" fmla="*/ 379940 w 7399868"/>
              <a:gd name="connsiteY853" fmla="*/ 277230 h 732491"/>
              <a:gd name="connsiteX854" fmla="*/ 401637 w 7399868"/>
              <a:gd name="connsiteY854" fmla="*/ 300519 h 732491"/>
              <a:gd name="connsiteX855" fmla="*/ 446580 w 7399868"/>
              <a:gd name="connsiteY855" fmla="*/ 300519 h 732491"/>
              <a:gd name="connsiteX856" fmla="*/ 454328 w 7399868"/>
              <a:gd name="connsiteY856" fmla="*/ 280335 h 732491"/>
              <a:gd name="connsiteX857" fmla="*/ 448129 w 7399868"/>
              <a:gd name="connsiteY857" fmla="*/ 266361 h 732491"/>
              <a:gd name="connsiteX858" fmla="*/ 432632 w 7399868"/>
              <a:gd name="connsiteY858" fmla="*/ 261703 h 732491"/>
              <a:gd name="connsiteX859" fmla="*/ 427983 w 7399868"/>
              <a:gd name="connsiteY859" fmla="*/ 266361 h 732491"/>
              <a:gd name="connsiteX860" fmla="*/ 421783 w 7399868"/>
              <a:gd name="connsiteY860" fmla="*/ 267914 h 732491"/>
              <a:gd name="connsiteX861" fmla="*/ 421752 w 7399868"/>
              <a:gd name="connsiteY861" fmla="*/ 268134 h 732491"/>
              <a:gd name="connsiteX862" fmla="*/ 427919 w 7399868"/>
              <a:gd name="connsiteY862" fmla="*/ 266620 h 732491"/>
              <a:gd name="connsiteX863" fmla="*/ 434245 w 7399868"/>
              <a:gd name="connsiteY863" fmla="*/ 268173 h 732491"/>
              <a:gd name="connsiteX864" fmla="*/ 434245 w 7399868"/>
              <a:gd name="connsiteY864" fmla="*/ 280593 h 732491"/>
              <a:gd name="connsiteX865" fmla="*/ 421594 w 7399868"/>
              <a:gd name="connsiteY865" fmla="*/ 280593 h 732491"/>
              <a:gd name="connsiteX866" fmla="*/ 420013 w 7399868"/>
              <a:gd name="connsiteY866" fmla="*/ 279041 h 732491"/>
              <a:gd name="connsiteX867" fmla="*/ 420136 w 7399868"/>
              <a:gd name="connsiteY867" fmla="*/ 278193 h 732491"/>
              <a:gd name="connsiteX868" fmla="*/ 418684 w 7399868"/>
              <a:gd name="connsiteY868" fmla="*/ 269467 h 732491"/>
              <a:gd name="connsiteX869" fmla="*/ 431082 w 7399868"/>
              <a:gd name="connsiteY869" fmla="*/ 257045 h 732491"/>
              <a:gd name="connsiteX870" fmla="*/ 452779 w 7399868"/>
              <a:gd name="connsiteY870" fmla="*/ 261703 h 732491"/>
              <a:gd name="connsiteX871" fmla="*/ 462077 w 7399868"/>
              <a:gd name="connsiteY871" fmla="*/ 280335 h 732491"/>
              <a:gd name="connsiteX872" fmla="*/ 451229 w 7399868"/>
              <a:gd name="connsiteY872" fmla="*/ 305177 h 732491"/>
              <a:gd name="connsiteX873" fmla="*/ 396987 w 7399868"/>
              <a:gd name="connsiteY873" fmla="*/ 305177 h 732491"/>
              <a:gd name="connsiteX874" fmla="*/ 373741 w 7399868"/>
              <a:gd name="connsiteY874" fmla="*/ 281888 h 732491"/>
              <a:gd name="connsiteX875" fmla="*/ 339647 w 7399868"/>
              <a:gd name="connsiteY875" fmla="*/ 263256 h 732491"/>
              <a:gd name="connsiteX876" fmla="*/ 330349 w 7399868"/>
              <a:gd name="connsiteY876" fmla="*/ 274124 h 732491"/>
              <a:gd name="connsiteX877" fmla="*/ 334998 w 7399868"/>
              <a:gd name="connsiteY877" fmla="*/ 283440 h 732491"/>
              <a:gd name="connsiteX878" fmla="*/ 340729 w 7399868"/>
              <a:gd name="connsiteY878" fmla="*/ 283440 h 732491"/>
              <a:gd name="connsiteX879" fmla="*/ 338098 w 7399868"/>
              <a:gd name="connsiteY879" fmla="*/ 282157 h 732491"/>
              <a:gd name="connsiteX880" fmla="*/ 338098 w 7399868"/>
              <a:gd name="connsiteY880" fmla="*/ 272906 h 732491"/>
              <a:gd name="connsiteX881" fmla="*/ 341261 w 7399868"/>
              <a:gd name="connsiteY881" fmla="*/ 271364 h 732491"/>
              <a:gd name="connsiteX882" fmla="*/ 342841 w 7399868"/>
              <a:gd name="connsiteY882" fmla="*/ 271364 h 732491"/>
              <a:gd name="connsiteX883" fmla="*/ 345846 w 7399868"/>
              <a:gd name="connsiteY883" fmla="*/ 272828 h 732491"/>
              <a:gd name="connsiteX884" fmla="*/ 345846 w 7399868"/>
              <a:gd name="connsiteY884" fmla="*/ 272572 h 732491"/>
              <a:gd name="connsiteX885" fmla="*/ 348946 w 7399868"/>
              <a:gd name="connsiteY885" fmla="*/ 274124 h 732491"/>
              <a:gd name="connsiteX886" fmla="*/ 348946 w 7399868"/>
              <a:gd name="connsiteY886" fmla="*/ 284993 h 732491"/>
              <a:gd name="connsiteX887" fmla="*/ 331898 w 7399868"/>
              <a:gd name="connsiteY887" fmla="*/ 288098 h 732491"/>
              <a:gd name="connsiteX888" fmla="*/ 324150 w 7399868"/>
              <a:gd name="connsiteY888" fmla="*/ 272571 h 732491"/>
              <a:gd name="connsiteX889" fmla="*/ 338097 w 7399868"/>
              <a:gd name="connsiteY889" fmla="*/ 257045 h 732491"/>
              <a:gd name="connsiteX890" fmla="*/ 347686 w 7399868"/>
              <a:gd name="connsiteY890" fmla="*/ 255833 h 732491"/>
              <a:gd name="connsiteX891" fmla="*/ 585033 w 7399868"/>
              <a:gd name="connsiteY891" fmla="*/ 224402 h 732491"/>
              <a:gd name="connsiteX892" fmla="*/ 607310 w 7399868"/>
              <a:gd name="connsiteY892" fmla="*/ 226346 h 732491"/>
              <a:gd name="connsiteX893" fmla="*/ 638305 w 7399868"/>
              <a:gd name="connsiteY893" fmla="*/ 280751 h 732491"/>
              <a:gd name="connsiteX894" fmla="*/ 618158 w 7399868"/>
              <a:gd name="connsiteY894" fmla="*/ 327385 h 732491"/>
              <a:gd name="connsiteX895" fmla="*/ 607310 w 7399868"/>
              <a:gd name="connsiteY895" fmla="*/ 339820 h 732491"/>
              <a:gd name="connsiteX896" fmla="*/ 594912 w 7399868"/>
              <a:gd name="connsiteY896" fmla="*/ 352256 h 732491"/>
              <a:gd name="connsiteX897" fmla="*/ 573216 w 7399868"/>
              <a:gd name="connsiteY897" fmla="*/ 366246 h 732491"/>
              <a:gd name="connsiteX898" fmla="*/ 594912 w 7399868"/>
              <a:gd name="connsiteY898" fmla="*/ 380203 h 732491"/>
              <a:gd name="connsiteX899" fmla="*/ 607310 w 7399868"/>
              <a:gd name="connsiteY899" fmla="*/ 391059 h 732491"/>
              <a:gd name="connsiteX900" fmla="*/ 618158 w 7399868"/>
              <a:gd name="connsiteY900" fmla="*/ 403465 h 732491"/>
              <a:gd name="connsiteX901" fmla="*/ 638305 w 7399868"/>
              <a:gd name="connsiteY901" fmla="*/ 449988 h 732491"/>
              <a:gd name="connsiteX902" fmla="*/ 607310 w 7399868"/>
              <a:gd name="connsiteY902" fmla="*/ 504264 h 732491"/>
              <a:gd name="connsiteX903" fmla="*/ 563917 w 7399868"/>
              <a:gd name="connsiteY903" fmla="*/ 496511 h 732491"/>
              <a:gd name="connsiteX904" fmla="*/ 549969 w 7399868"/>
              <a:gd name="connsiteY904" fmla="*/ 460843 h 732491"/>
              <a:gd name="connsiteX905" fmla="*/ 568567 w 7399868"/>
              <a:gd name="connsiteY905" fmla="*/ 436031 h 732491"/>
              <a:gd name="connsiteX906" fmla="*/ 594912 w 7399868"/>
              <a:gd name="connsiteY906" fmla="*/ 440683 h 732491"/>
              <a:gd name="connsiteX907" fmla="*/ 601111 w 7399868"/>
              <a:gd name="connsiteY907" fmla="*/ 457741 h 732491"/>
              <a:gd name="connsiteX908" fmla="*/ 595544 w 7399868"/>
              <a:gd name="connsiteY908" fmla="*/ 464425 h 732491"/>
              <a:gd name="connsiteX909" fmla="*/ 595544 w 7399868"/>
              <a:gd name="connsiteY909" fmla="*/ 467454 h 732491"/>
              <a:gd name="connsiteX910" fmla="*/ 593964 w 7399868"/>
              <a:gd name="connsiteY910" fmla="*/ 467454 h 732491"/>
              <a:gd name="connsiteX911" fmla="*/ 582894 w 7399868"/>
              <a:gd name="connsiteY911" fmla="*/ 467454 h 732491"/>
              <a:gd name="connsiteX912" fmla="*/ 582894 w 7399868"/>
              <a:gd name="connsiteY912" fmla="*/ 454803 h 732491"/>
              <a:gd name="connsiteX913" fmla="*/ 589219 w 7399868"/>
              <a:gd name="connsiteY913" fmla="*/ 452431 h 732491"/>
              <a:gd name="connsiteX914" fmla="*/ 594866 w 7399868"/>
              <a:gd name="connsiteY914" fmla="*/ 454549 h 732491"/>
              <a:gd name="connsiteX915" fmla="*/ 590263 w 7399868"/>
              <a:gd name="connsiteY915" fmla="*/ 445335 h 732491"/>
              <a:gd name="connsiteX916" fmla="*/ 570116 w 7399868"/>
              <a:gd name="connsiteY916" fmla="*/ 442234 h 732491"/>
              <a:gd name="connsiteX917" fmla="*/ 556168 w 7399868"/>
              <a:gd name="connsiteY917" fmla="*/ 460843 h 732491"/>
              <a:gd name="connsiteX918" fmla="*/ 567016 w 7399868"/>
              <a:gd name="connsiteY918" fmla="*/ 491858 h 732491"/>
              <a:gd name="connsiteX919" fmla="*/ 604211 w 7399868"/>
              <a:gd name="connsiteY919" fmla="*/ 498061 h 732491"/>
              <a:gd name="connsiteX920" fmla="*/ 632106 w 7399868"/>
              <a:gd name="connsiteY920" fmla="*/ 451538 h 732491"/>
              <a:gd name="connsiteX921" fmla="*/ 557718 w 7399868"/>
              <a:gd name="connsiteY921" fmla="*/ 366246 h 732491"/>
              <a:gd name="connsiteX922" fmla="*/ 632106 w 7399868"/>
              <a:gd name="connsiteY922" fmla="*/ 280751 h 732491"/>
              <a:gd name="connsiteX923" fmla="*/ 604211 w 7399868"/>
              <a:gd name="connsiteY923" fmla="*/ 232563 h 732491"/>
              <a:gd name="connsiteX924" fmla="*/ 567016 w 7399868"/>
              <a:gd name="connsiteY924" fmla="*/ 240335 h 732491"/>
              <a:gd name="connsiteX925" fmla="*/ 556168 w 7399868"/>
              <a:gd name="connsiteY925" fmla="*/ 269870 h 732491"/>
              <a:gd name="connsiteX926" fmla="*/ 570116 w 7399868"/>
              <a:gd name="connsiteY926" fmla="*/ 288524 h 732491"/>
              <a:gd name="connsiteX927" fmla="*/ 590263 w 7399868"/>
              <a:gd name="connsiteY927" fmla="*/ 285415 h 732491"/>
              <a:gd name="connsiteX928" fmla="*/ 594693 w 7399868"/>
              <a:gd name="connsiteY928" fmla="*/ 278009 h 732491"/>
              <a:gd name="connsiteX929" fmla="*/ 589219 w 7399868"/>
              <a:gd name="connsiteY929" fmla="*/ 280062 h 732491"/>
              <a:gd name="connsiteX930" fmla="*/ 582894 w 7399868"/>
              <a:gd name="connsiteY930" fmla="*/ 277689 h 732491"/>
              <a:gd name="connsiteX931" fmla="*/ 582894 w 7399868"/>
              <a:gd name="connsiteY931" fmla="*/ 265039 h 732491"/>
              <a:gd name="connsiteX932" fmla="*/ 593964 w 7399868"/>
              <a:gd name="connsiteY932" fmla="*/ 263457 h 732491"/>
              <a:gd name="connsiteX933" fmla="*/ 595544 w 7399868"/>
              <a:gd name="connsiteY933" fmla="*/ 265039 h 732491"/>
              <a:gd name="connsiteX934" fmla="*/ 595544 w 7399868"/>
              <a:gd name="connsiteY934" fmla="*/ 266280 h 732491"/>
              <a:gd name="connsiteX935" fmla="*/ 601111 w 7399868"/>
              <a:gd name="connsiteY935" fmla="*/ 272979 h 732491"/>
              <a:gd name="connsiteX936" fmla="*/ 594912 w 7399868"/>
              <a:gd name="connsiteY936" fmla="*/ 290078 h 732491"/>
              <a:gd name="connsiteX937" fmla="*/ 568567 w 7399868"/>
              <a:gd name="connsiteY937" fmla="*/ 294741 h 732491"/>
              <a:gd name="connsiteX938" fmla="*/ 549969 w 7399868"/>
              <a:gd name="connsiteY938" fmla="*/ 269870 h 732491"/>
              <a:gd name="connsiteX939" fmla="*/ 563917 w 7399868"/>
              <a:gd name="connsiteY939" fmla="*/ 234118 h 732491"/>
              <a:gd name="connsiteX940" fmla="*/ 585033 w 7399868"/>
              <a:gd name="connsiteY940" fmla="*/ 224402 h 732491"/>
              <a:gd name="connsiteX941" fmla="*/ 6720761 w 7399868"/>
              <a:gd name="connsiteY941" fmla="*/ 222974 h 732491"/>
              <a:gd name="connsiteX942" fmla="*/ 6743982 w 7399868"/>
              <a:gd name="connsiteY942" fmla="*/ 254063 h 732491"/>
              <a:gd name="connsiteX943" fmla="*/ 6745530 w 7399868"/>
              <a:gd name="connsiteY943" fmla="*/ 292924 h 732491"/>
              <a:gd name="connsiteX944" fmla="*/ 6745530 w 7399868"/>
              <a:gd name="connsiteY944" fmla="*/ 295459 h 732491"/>
              <a:gd name="connsiteX945" fmla="*/ 6745882 w 7399868"/>
              <a:gd name="connsiteY945" fmla="*/ 295887 h 732491"/>
              <a:gd name="connsiteX946" fmla="*/ 6745530 w 7399868"/>
              <a:gd name="connsiteY946" fmla="*/ 295627 h 732491"/>
              <a:gd name="connsiteX947" fmla="*/ 6745530 w 7399868"/>
              <a:gd name="connsiteY947" fmla="*/ 295887 h 732491"/>
              <a:gd name="connsiteX948" fmla="*/ 6745882 w 7399868"/>
              <a:gd name="connsiteY948" fmla="*/ 295887 h 732491"/>
              <a:gd name="connsiteX949" fmla="*/ 6745882 w 7399868"/>
              <a:gd name="connsiteY949" fmla="*/ 292759 h 732491"/>
              <a:gd name="connsiteX950" fmla="*/ 6761016 w 7399868"/>
              <a:gd name="connsiteY950" fmla="*/ 307271 h 732491"/>
              <a:gd name="connsiteX951" fmla="*/ 6779822 w 7399868"/>
              <a:gd name="connsiteY951" fmla="*/ 325303 h 732491"/>
              <a:gd name="connsiteX952" fmla="*/ 6768130 w 7399868"/>
              <a:gd name="connsiteY952" fmla="*/ 306400 h 732491"/>
              <a:gd name="connsiteX953" fmla="*/ 6760963 w 7399868"/>
              <a:gd name="connsiteY953" fmla="*/ 280751 h 732491"/>
              <a:gd name="connsiteX954" fmla="*/ 6791957 w 7399868"/>
              <a:gd name="connsiteY954" fmla="*/ 226346 h 732491"/>
              <a:gd name="connsiteX955" fmla="*/ 6836900 w 7399868"/>
              <a:gd name="connsiteY955" fmla="*/ 234118 h 732491"/>
              <a:gd name="connsiteX956" fmla="*/ 6849298 w 7399868"/>
              <a:gd name="connsiteY956" fmla="*/ 269870 h 732491"/>
              <a:gd name="connsiteX957" fmla="*/ 6830701 w 7399868"/>
              <a:gd name="connsiteY957" fmla="*/ 294741 h 732491"/>
              <a:gd name="connsiteX958" fmla="*/ 6804356 w 7399868"/>
              <a:gd name="connsiteY958" fmla="*/ 290078 h 732491"/>
              <a:gd name="connsiteX959" fmla="*/ 6798156 w 7399868"/>
              <a:gd name="connsiteY959" fmla="*/ 272979 h 732491"/>
              <a:gd name="connsiteX960" fmla="*/ 6804356 w 7399868"/>
              <a:gd name="connsiteY960" fmla="*/ 265517 h 732491"/>
              <a:gd name="connsiteX961" fmla="*/ 6804356 w 7399868"/>
              <a:gd name="connsiteY961" fmla="*/ 277642 h 732491"/>
              <a:gd name="connsiteX962" fmla="*/ 6809004 w 7399868"/>
              <a:gd name="connsiteY962" fmla="*/ 285415 h 732491"/>
              <a:gd name="connsiteX963" fmla="*/ 6829151 w 7399868"/>
              <a:gd name="connsiteY963" fmla="*/ 288524 h 732491"/>
              <a:gd name="connsiteX964" fmla="*/ 6843099 w 7399868"/>
              <a:gd name="connsiteY964" fmla="*/ 269870 h 732491"/>
              <a:gd name="connsiteX965" fmla="*/ 6832251 w 7399868"/>
              <a:gd name="connsiteY965" fmla="*/ 240335 h 732491"/>
              <a:gd name="connsiteX966" fmla="*/ 6795057 w 7399868"/>
              <a:gd name="connsiteY966" fmla="*/ 232563 h 732491"/>
              <a:gd name="connsiteX967" fmla="*/ 6767162 w 7399868"/>
              <a:gd name="connsiteY967" fmla="*/ 280751 h 732491"/>
              <a:gd name="connsiteX968" fmla="*/ 6841550 w 7399868"/>
              <a:gd name="connsiteY968" fmla="*/ 366246 h 732491"/>
              <a:gd name="connsiteX969" fmla="*/ 6767162 w 7399868"/>
              <a:gd name="connsiteY969" fmla="*/ 451538 h 732491"/>
              <a:gd name="connsiteX970" fmla="*/ 6795057 w 7399868"/>
              <a:gd name="connsiteY970" fmla="*/ 498061 h 732491"/>
              <a:gd name="connsiteX971" fmla="*/ 6832251 w 7399868"/>
              <a:gd name="connsiteY971" fmla="*/ 491858 h 732491"/>
              <a:gd name="connsiteX972" fmla="*/ 6843099 w 7399868"/>
              <a:gd name="connsiteY972" fmla="*/ 460843 h 732491"/>
              <a:gd name="connsiteX973" fmla="*/ 6829151 w 7399868"/>
              <a:gd name="connsiteY973" fmla="*/ 442234 h 732491"/>
              <a:gd name="connsiteX974" fmla="*/ 6809004 w 7399868"/>
              <a:gd name="connsiteY974" fmla="*/ 445335 h 732491"/>
              <a:gd name="connsiteX975" fmla="*/ 6804356 w 7399868"/>
              <a:gd name="connsiteY975" fmla="*/ 454640 h 732491"/>
              <a:gd name="connsiteX976" fmla="*/ 6804356 w 7399868"/>
              <a:gd name="connsiteY976" fmla="*/ 465186 h 732491"/>
              <a:gd name="connsiteX977" fmla="*/ 6798156 w 7399868"/>
              <a:gd name="connsiteY977" fmla="*/ 457741 h 732491"/>
              <a:gd name="connsiteX978" fmla="*/ 6804356 w 7399868"/>
              <a:gd name="connsiteY978" fmla="*/ 440683 h 732491"/>
              <a:gd name="connsiteX979" fmla="*/ 6830701 w 7399868"/>
              <a:gd name="connsiteY979" fmla="*/ 436031 h 732491"/>
              <a:gd name="connsiteX980" fmla="*/ 6849298 w 7399868"/>
              <a:gd name="connsiteY980" fmla="*/ 460843 h 732491"/>
              <a:gd name="connsiteX981" fmla="*/ 6836900 w 7399868"/>
              <a:gd name="connsiteY981" fmla="*/ 496511 h 732491"/>
              <a:gd name="connsiteX982" fmla="*/ 6791957 w 7399868"/>
              <a:gd name="connsiteY982" fmla="*/ 504264 h 732491"/>
              <a:gd name="connsiteX983" fmla="*/ 6760963 w 7399868"/>
              <a:gd name="connsiteY983" fmla="*/ 449988 h 732491"/>
              <a:gd name="connsiteX984" fmla="*/ 6780469 w 7399868"/>
              <a:gd name="connsiteY984" fmla="*/ 404942 h 732491"/>
              <a:gd name="connsiteX985" fmla="*/ 6761016 w 7399868"/>
              <a:gd name="connsiteY985" fmla="*/ 424384 h 732491"/>
              <a:gd name="connsiteX986" fmla="*/ 6745882 w 7399868"/>
              <a:gd name="connsiteY986" fmla="*/ 439509 h 732491"/>
              <a:gd name="connsiteX987" fmla="*/ 6745882 w 7399868"/>
              <a:gd name="connsiteY987" fmla="*/ 434833 h 732491"/>
              <a:gd name="connsiteX988" fmla="*/ 6745530 w 7399868"/>
              <a:gd name="connsiteY988" fmla="*/ 434833 h 732491"/>
              <a:gd name="connsiteX989" fmla="*/ 6745530 w 7399868"/>
              <a:gd name="connsiteY989" fmla="*/ 435122 h 732491"/>
              <a:gd name="connsiteX990" fmla="*/ 6745882 w 7399868"/>
              <a:gd name="connsiteY990" fmla="*/ 434833 h 732491"/>
              <a:gd name="connsiteX991" fmla="*/ 6745530 w 7399868"/>
              <a:gd name="connsiteY991" fmla="*/ 435260 h 732491"/>
              <a:gd name="connsiteX992" fmla="*/ 6745530 w 7399868"/>
              <a:gd name="connsiteY992" fmla="*/ 439246 h 732491"/>
              <a:gd name="connsiteX993" fmla="*/ 6743982 w 7399868"/>
              <a:gd name="connsiteY993" fmla="*/ 476725 h 732491"/>
              <a:gd name="connsiteX994" fmla="*/ 6720761 w 7399868"/>
              <a:gd name="connsiteY994" fmla="*/ 509519 h 732491"/>
              <a:gd name="connsiteX995" fmla="*/ 6720761 w 7399868"/>
              <a:gd name="connsiteY995" fmla="*/ 468917 h 732491"/>
              <a:gd name="connsiteX996" fmla="*/ 6729134 w 7399868"/>
              <a:gd name="connsiteY996" fmla="*/ 456247 h 732491"/>
              <a:gd name="connsiteX997" fmla="*/ 6718563 w 7399868"/>
              <a:gd name="connsiteY997" fmla="*/ 466812 h 732491"/>
              <a:gd name="connsiteX998" fmla="*/ 6711078 w 7399868"/>
              <a:gd name="connsiteY998" fmla="*/ 474292 h 732491"/>
              <a:gd name="connsiteX999" fmla="*/ 6710221 w 7399868"/>
              <a:gd name="connsiteY999" fmla="*/ 475149 h 732491"/>
              <a:gd name="connsiteX1000" fmla="*/ 6710390 w 7399868"/>
              <a:gd name="connsiteY1000" fmla="*/ 475479 h 732491"/>
              <a:gd name="connsiteX1001" fmla="*/ 6708809 w 7399868"/>
              <a:gd name="connsiteY1001" fmla="*/ 487814 h 732491"/>
              <a:gd name="connsiteX1002" fmla="*/ 6696158 w 7399868"/>
              <a:gd name="connsiteY1002" fmla="*/ 489356 h 732491"/>
              <a:gd name="connsiteX1003" fmla="*/ 6694576 w 7399868"/>
              <a:gd name="connsiteY1003" fmla="*/ 489356 h 732491"/>
              <a:gd name="connsiteX1004" fmla="*/ 6692995 w 7399868"/>
              <a:gd name="connsiteY1004" fmla="*/ 487814 h 732491"/>
              <a:gd name="connsiteX1005" fmla="*/ 6691414 w 7399868"/>
              <a:gd name="connsiteY1005" fmla="*/ 486272 h 732491"/>
              <a:gd name="connsiteX1006" fmla="*/ 6691414 w 7399868"/>
              <a:gd name="connsiteY1006" fmla="*/ 485798 h 732491"/>
              <a:gd name="connsiteX1007" fmla="*/ 6690148 w 7399868"/>
              <a:gd name="connsiteY1007" fmla="*/ 485798 h 732491"/>
              <a:gd name="connsiteX1008" fmla="*/ 6691414 w 7399868"/>
              <a:gd name="connsiteY1008" fmla="*/ 485165 h 732491"/>
              <a:gd name="connsiteX1009" fmla="*/ 6691414 w 7399868"/>
              <a:gd name="connsiteY1009" fmla="*/ 484730 h 732491"/>
              <a:gd name="connsiteX1010" fmla="*/ 6692995 w 7399868"/>
              <a:gd name="connsiteY1010" fmla="*/ 472395 h 732491"/>
              <a:gd name="connsiteX1011" fmla="*/ 6705646 w 7399868"/>
              <a:gd name="connsiteY1011" fmla="*/ 470854 h 732491"/>
              <a:gd name="connsiteX1012" fmla="*/ 6706512 w 7399868"/>
              <a:gd name="connsiteY1012" fmla="*/ 471276 h 732491"/>
              <a:gd name="connsiteX1013" fmla="*/ 6705330 w 7399868"/>
              <a:gd name="connsiteY1013" fmla="*/ 470685 h 732491"/>
              <a:gd name="connsiteX1014" fmla="*/ 6725606 w 7399868"/>
              <a:gd name="connsiteY1014" fmla="*/ 450420 h 732491"/>
              <a:gd name="connsiteX1015" fmla="*/ 6739253 w 7399868"/>
              <a:gd name="connsiteY1015" fmla="*/ 440288 h 732491"/>
              <a:gd name="connsiteX1016" fmla="*/ 6744135 w 7399868"/>
              <a:gd name="connsiteY1016" fmla="*/ 436270 h 732491"/>
              <a:gd name="connsiteX1017" fmla="*/ 6744993 w 7399868"/>
              <a:gd name="connsiteY1017" fmla="*/ 435220 h 732491"/>
              <a:gd name="connsiteX1018" fmla="*/ 6739493 w 7399868"/>
              <a:gd name="connsiteY1018" fmla="*/ 439855 h 732491"/>
              <a:gd name="connsiteX1019" fmla="*/ 6725828 w 7399868"/>
              <a:gd name="connsiteY1019" fmla="*/ 450242 h 732491"/>
              <a:gd name="connsiteX1020" fmla="*/ 6711774 w 7399868"/>
              <a:gd name="connsiteY1020" fmla="*/ 458232 h 732491"/>
              <a:gd name="connsiteX1021" fmla="*/ 6671172 w 7399868"/>
              <a:gd name="connsiteY1021" fmla="*/ 459830 h 732491"/>
              <a:gd name="connsiteX1022" fmla="*/ 6703966 w 7399868"/>
              <a:gd name="connsiteY1022" fmla="*/ 435860 h 732491"/>
              <a:gd name="connsiteX1023" fmla="*/ 6741445 w 7399868"/>
              <a:gd name="connsiteY1023" fmla="*/ 434262 h 732491"/>
              <a:gd name="connsiteX1024" fmla="*/ 6741775 w 7399868"/>
              <a:gd name="connsiteY1024" fmla="*/ 434262 h 732491"/>
              <a:gd name="connsiteX1025" fmla="*/ 6761942 w 7399868"/>
              <a:gd name="connsiteY1025" fmla="*/ 414106 h 732491"/>
              <a:gd name="connsiteX1026" fmla="*/ 6777076 w 7399868"/>
              <a:gd name="connsiteY1026" fmla="*/ 398981 h 732491"/>
              <a:gd name="connsiteX1027" fmla="*/ 6789554 w 7399868"/>
              <a:gd name="connsiteY1027" fmla="*/ 388070 h 732491"/>
              <a:gd name="connsiteX1028" fmla="*/ 6800472 w 7399868"/>
              <a:gd name="connsiteY1028" fmla="*/ 375599 h 732491"/>
              <a:gd name="connsiteX1029" fmla="*/ 6809830 w 7399868"/>
              <a:gd name="connsiteY1029" fmla="*/ 366246 h 732491"/>
              <a:gd name="connsiteX1030" fmla="*/ 6800472 w 7399868"/>
              <a:gd name="connsiteY1030" fmla="*/ 356865 h 732491"/>
              <a:gd name="connsiteX1031" fmla="*/ 6789554 w 7399868"/>
              <a:gd name="connsiteY1031" fmla="*/ 342793 h 732491"/>
              <a:gd name="connsiteX1032" fmla="*/ 6777076 w 7399868"/>
              <a:gd name="connsiteY1032" fmla="*/ 331848 h 732491"/>
              <a:gd name="connsiteX1033" fmla="*/ 6761942 w 7399868"/>
              <a:gd name="connsiteY1033" fmla="*/ 316677 h 732491"/>
              <a:gd name="connsiteX1034" fmla="*/ 6741666 w 7399868"/>
              <a:gd name="connsiteY1034" fmla="*/ 296350 h 732491"/>
              <a:gd name="connsiteX1035" fmla="*/ 6741445 w 7399868"/>
              <a:gd name="connsiteY1035" fmla="*/ 296350 h 732491"/>
              <a:gd name="connsiteX1036" fmla="*/ 6703966 w 7399868"/>
              <a:gd name="connsiteY1036" fmla="*/ 294768 h 732491"/>
              <a:gd name="connsiteX1037" fmla="*/ 6671172 w 7399868"/>
              <a:gd name="connsiteY1037" fmla="*/ 271048 h 732491"/>
              <a:gd name="connsiteX1038" fmla="*/ 6711774 w 7399868"/>
              <a:gd name="connsiteY1038" fmla="*/ 272629 h 732491"/>
              <a:gd name="connsiteX1039" fmla="*/ 6725828 w 7399868"/>
              <a:gd name="connsiteY1039" fmla="*/ 280536 h 732491"/>
              <a:gd name="connsiteX1040" fmla="*/ 6739493 w 7399868"/>
              <a:gd name="connsiteY1040" fmla="*/ 291408 h 732491"/>
              <a:gd name="connsiteX1041" fmla="*/ 6745257 w 7399868"/>
              <a:gd name="connsiteY1041" fmla="*/ 295701 h 732491"/>
              <a:gd name="connsiteX1042" fmla="*/ 6744688 w 7399868"/>
              <a:gd name="connsiteY1042" fmla="*/ 295006 h 732491"/>
              <a:gd name="connsiteX1043" fmla="*/ 6739253 w 7399868"/>
              <a:gd name="connsiteY1043" fmla="*/ 291000 h 732491"/>
              <a:gd name="connsiteX1044" fmla="*/ 6725606 w 7399868"/>
              <a:gd name="connsiteY1044" fmla="*/ 280251 h 732491"/>
              <a:gd name="connsiteX1045" fmla="*/ 6717052 w 7399868"/>
              <a:gd name="connsiteY1045" fmla="*/ 271676 h 732491"/>
              <a:gd name="connsiteX1046" fmla="*/ 6705892 w 7399868"/>
              <a:gd name="connsiteY1046" fmla="*/ 260488 h 732491"/>
              <a:gd name="connsiteX1047" fmla="*/ 6705646 w 7399868"/>
              <a:gd name="connsiteY1047" fmla="*/ 260611 h 732491"/>
              <a:gd name="connsiteX1048" fmla="*/ 6692995 w 7399868"/>
              <a:gd name="connsiteY1048" fmla="*/ 259029 h 732491"/>
              <a:gd name="connsiteX1049" fmla="*/ 6691414 w 7399868"/>
              <a:gd name="connsiteY1049" fmla="*/ 246378 h 732491"/>
              <a:gd name="connsiteX1050" fmla="*/ 6692995 w 7399868"/>
              <a:gd name="connsiteY1050" fmla="*/ 243216 h 732491"/>
              <a:gd name="connsiteX1051" fmla="*/ 6694576 w 7399868"/>
              <a:gd name="connsiteY1051" fmla="*/ 241634 h 732491"/>
              <a:gd name="connsiteX1052" fmla="*/ 6694893 w 7399868"/>
              <a:gd name="connsiteY1052" fmla="*/ 241634 h 732491"/>
              <a:gd name="connsiteX1053" fmla="*/ 6694893 w 7399868"/>
              <a:gd name="connsiteY1053" fmla="*/ 240053 h 732491"/>
              <a:gd name="connsiteX1054" fmla="*/ 6695684 w 7399868"/>
              <a:gd name="connsiteY1054" fmla="*/ 241634 h 732491"/>
              <a:gd name="connsiteX1055" fmla="*/ 6696158 w 7399868"/>
              <a:gd name="connsiteY1055" fmla="*/ 241634 h 732491"/>
              <a:gd name="connsiteX1056" fmla="*/ 6708809 w 7399868"/>
              <a:gd name="connsiteY1056" fmla="*/ 243216 h 732491"/>
              <a:gd name="connsiteX1057" fmla="*/ 6710354 w 7399868"/>
              <a:gd name="connsiteY1057" fmla="*/ 255580 h 732491"/>
              <a:gd name="connsiteX1058" fmla="*/ 6711078 w 7399868"/>
              <a:gd name="connsiteY1058" fmla="*/ 256306 h 732491"/>
              <a:gd name="connsiteX1059" fmla="*/ 6718563 w 7399868"/>
              <a:gd name="connsiteY1059" fmla="*/ 263809 h 732491"/>
              <a:gd name="connsiteX1060" fmla="*/ 6728393 w 7399868"/>
              <a:gd name="connsiteY1060" fmla="*/ 273663 h 732491"/>
              <a:gd name="connsiteX1061" fmla="*/ 6724244 w 7399868"/>
              <a:gd name="connsiteY1061" fmla="*/ 268247 h 732491"/>
              <a:gd name="connsiteX1062" fmla="*/ 6720761 w 7399868"/>
              <a:gd name="connsiteY1062" fmla="*/ 261835 h 732491"/>
              <a:gd name="connsiteX1063" fmla="*/ 6720761 w 7399868"/>
              <a:gd name="connsiteY1063" fmla="*/ 222974 h 732491"/>
              <a:gd name="connsiteX1064" fmla="*/ 6612345 w 7399868"/>
              <a:gd name="connsiteY1064" fmla="*/ 164147 h 732491"/>
              <a:gd name="connsiteX1065" fmla="*/ 6695841 w 7399868"/>
              <a:gd name="connsiteY1065" fmla="*/ 204349 h 732491"/>
              <a:gd name="connsiteX1066" fmla="*/ 6694295 w 7399868"/>
              <a:gd name="connsiteY1066" fmla="*/ 239912 h 732491"/>
              <a:gd name="connsiteX1067" fmla="*/ 6694295 w 7399868"/>
              <a:gd name="connsiteY1067" fmla="*/ 241459 h 732491"/>
              <a:gd name="connsiteX1068" fmla="*/ 6692749 w 7399868"/>
              <a:gd name="connsiteY1068" fmla="*/ 243005 h 732491"/>
              <a:gd name="connsiteX1069" fmla="*/ 6691203 w 7399868"/>
              <a:gd name="connsiteY1069" fmla="*/ 246097 h 732491"/>
              <a:gd name="connsiteX1070" fmla="*/ 6689657 w 7399868"/>
              <a:gd name="connsiteY1070" fmla="*/ 244551 h 732491"/>
              <a:gd name="connsiteX1071" fmla="*/ 6654093 w 7399868"/>
              <a:gd name="connsiteY1071" fmla="*/ 247643 h 732491"/>
              <a:gd name="connsiteX1072" fmla="*/ 6612345 w 7399868"/>
              <a:gd name="connsiteY1072" fmla="*/ 164147 h 732491"/>
              <a:gd name="connsiteX1073" fmla="*/ 787523 w 7399868"/>
              <a:gd name="connsiteY1073" fmla="*/ 164147 h 732491"/>
              <a:gd name="connsiteX1074" fmla="*/ 745775 w 7399868"/>
              <a:gd name="connsiteY1074" fmla="*/ 247643 h 732491"/>
              <a:gd name="connsiteX1075" fmla="*/ 710211 w 7399868"/>
              <a:gd name="connsiteY1075" fmla="*/ 244551 h 732491"/>
              <a:gd name="connsiteX1076" fmla="*/ 709720 w 7399868"/>
              <a:gd name="connsiteY1076" fmla="*/ 245042 h 732491"/>
              <a:gd name="connsiteX1077" fmla="*/ 709720 w 7399868"/>
              <a:gd name="connsiteY1077" fmla="*/ 246378 h 732491"/>
              <a:gd name="connsiteX1078" fmla="*/ 710036 w 7399868"/>
              <a:gd name="connsiteY1078" fmla="*/ 246378 h 732491"/>
              <a:gd name="connsiteX1079" fmla="*/ 706873 w 7399868"/>
              <a:gd name="connsiteY1079" fmla="*/ 259029 h 732491"/>
              <a:gd name="connsiteX1080" fmla="*/ 694223 w 7399868"/>
              <a:gd name="connsiteY1080" fmla="*/ 260611 h 732491"/>
              <a:gd name="connsiteX1081" fmla="*/ 694009 w 7399868"/>
              <a:gd name="connsiteY1081" fmla="*/ 260504 h 732491"/>
              <a:gd name="connsiteX1082" fmla="*/ 683809 w 7399868"/>
              <a:gd name="connsiteY1082" fmla="*/ 271676 h 732491"/>
              <a:gd name="connsiteX1083" fmla="*/ 675978 w 7399868"/>
              <a:gd name="connsiteY1083" fmla="*/ 280251 h 732491"/>
              <a:gd name="connsiteX1084" fmla="*/ 661091 w 7399868"/>
              <a:gd name="connsiteY1084" fmla="*/ 291000 h 732491"/>
              <a:gd name="connsiteX1085" fmla="*/ 655559 w 7399868"/>
              <a:gd name="connsiteY1085" fmla="*/ 294995 h 732491"/>
              <a:gd name="connsiteX1086" fmla="*/ 654811 w 7399868"/>
              <a:gd name="connsiteY1086" fmla="*/ 295887 h 732491"/>
              <a:gd name="connsiteX1087" fmla="*/ 655321 w 7399868"/>
              <a:gd name="connsiteY1087" fmla="*/ 295887 h 732491"/>
              <a:gd name="connsiteX1088" fmla="*/ 661433 w 7399868"/>
              <a:gd name="connsiteY1088" fmla="*/ 291408 h 732491"/>
              <a:gd name="connsiteX1089" fmla="*/ 676274 w 7399868"/>
              <a:gd name="connsiteY1089" fmla="*/ 280536 h 732491"/>
              <a:gd name="connsiteX1090" fmla="*/ 688608 w 7399868"/>
              <a:gd name="connsiteY1090" fmla="*/ 272629 h 732491"/>
              <a:gd name="connsiteX1091" fmla="*/ 728696 w 7399868"/>
              <a:gd name="connsiteY1091" fmla="*/ 271048 h 732491"/>
              <a:gd name="connsiteX1092" fmla="*/ 696318 w 7399868"/>
              <a:gd name="connsiteY1092" fmla="*/ 294768 h 732491"/>
              <a:gd name="connsiteX1093" fmla="*/ 659313 w 7399868"/>
              <a:gd name="connsiteY1093" fmla="*/ 296350 h 732491"/>
              <a:gd name="connsiteX1094" fmla="*/ 658506 w 7399868"/>
              <a:gd name="connsiteY1094" fmla="*/ 296350 h 732491"/>
              <a:gd name="connsiteX1095" fmla="*/ 638398 w 7399868"/>
              <a:gd name="connsiteY1095" fmla="*/ 316677 h 732491"/>
              <a:gd name="connsiteX1096" fmla="*/ 623390 w 7399868"/>
              <a:gd name="connsiteY1096" fmla="*/ 331848 h 732491"/>
              <a:gd name="connsiteX1097" fmla="*/ 611016 w 7399868"/>
              <a:gd name="connsiteY1097" fmla="*/ 342793 h 732491"/>
              <a:gd name="connsiteX1098" fmla="*/ 600189 w 7399868"/>
              <a:gd name="connsiteY1098" fmla="*/ 356865 h 732491"/>
              <a:gd name="connsiteX1099" fmla="*/ 590909 w 7399868"/>
              <a:gd name="connsiteY1099" fmla="*/ 366246 h 732491"/>
              <a:gd name="connsiteX1100" fmla="*/ 600189 w 7399868"/>
              <a:gd name="connsiteY1100" fmla="*/ 375599 h 732491"/>
              <a:gd name="connsiteX1101" fmla="*/ 611016 w 7399868"/>
              <a:gd name="connsiteY1101" fmla="*/ 388070 h 732491"/>
              <a:gd name="connsiteX1102" fmla="*/ 623390 w 7399868"/>
              <a:gd name="connsiteY1102" fmla="*/ 398981 h 732491"/>
              <a:gd name="connsiteX1103" fmla="*/ 638398 w 7399868"/>
              <a:gd name="connsiteY1103" fmla="*/ 414106 h 732491"/>
              <a:gd name="connsiteX1104" fmla="*/ 658398 w 7399868"/>
              <a:gd name="connsiteY1104" fmla="*/ 434262 h 732491"/>
              <a:gd name="connsiteX1105" fmla="*/ 659313 w 7399868"/>
              <a:gd name="connsiteY1105" fmla="*/ 434262 h 732491"/>
              <a:gd name="connsiteX1106" fmla="*/ 696318 w 7399868"/>
              <a:gd name="connsiteY1106" fmla="*/ 435860 h 732491"/>
              <a:gd name="connsiteX1107" fmla="*/ 728696 w 7399868"/>
              <a:gd name="connsiteY1107" fmla="*/ 459830 h 732491"/>
              <a:gd name="connsiteX1108" fmla="*/ 688608 w 7399868"/>
              <a:gd name="connsiteY1108" fmla="*/ 458232 h 732491"/>
              <a:gd name="connsiteX1109" fmla="*/ 676274 w 7399868"/>
              <a:gd name="connsiteY1109" fmla="*/ 450242 h 732491"/>
              <a:gd name="connsiteX1110" fmla="*/ 661433 w 7399868"/>
              <a:gd name="connsiteY1110" fmla="*/ 439855 h 732491"/>
              <a:gd name="connsiteX1111" fmla="*/ 655376 w 7399868"/>
              <a:gd name="connsiteY1111" fmla="*/ 434833 h 732491"/>
              <a:gd name="connsiteX1112" fmla="*/ 654914 w 7399868"/>
              <a:gd name="connsiteY1112" fmla="*/ 434833 h 732491"/>
              <a:gd name="connsiteX1113" fmla="*/ 656129 w 7399868"/>
              <a:gd name="connsiteY1113" fmla="*/ 436288 h 732491"/>
              <a:gd name="connsiteX1114" fmla="*/ 661091 w 7399868"/>
              <a:gd name="connsiteY1114" fmla="*/ 440288 h 732491"/>
              <a:gd name="connsiteX1115" fmla="*/ 675978 w 7399868"/>
              <a:gd name="connsiteY1115" fmla="*/ 450420 h 732491"/>
              <a:gd name="connsiteX1116" fmla="*/ 694539 w 7399868"/>
              <a:gd name="connsiteY1116" fmla="*/ 470685 h 732491"/>
              <a:gd name="connsiteX1117" fmla="*/ 693652 w 7399868"/>
              <a:gd name="connsiteY1117" fmla="*/ 471132 h 732491"/>
              <a:gd name="connsiteX1118" fmla="*/ 694223 w 7399868"/>
              <a:gd name="connsiteY1118" fmla="*/ 470854 h 732491"/>
              <a:gd name="connsiteX1119" fmla="*/ 706873 w 7399868"/>
              <a:gd name="connsiteY1119" fmla="*/ 472395 h 732491"/>
              <a:gd name="connsiteX1120" fmla="*/ 710036 w 7399868"/>
              <a:gd name="connsiteY1120" fmla="*/ 484730 h 732491"/>
              <a:gd name="connsiteX1121" fmla="*/ 709720 w 7399868"/>
              <a:gd name="connsiteY1121" fmla="*/ 485039 h 732491"/>
              <a:gd name="connsiteX1122" fmla="*/ 709720 w 7399868"/>
              <a:gd name="connsiteY1122" fmla="*/ 485798 h 732491"/>
              <a:gd name="connsiteX1123" fmla="*/ 708941 w 7399868"/>
              <a:gd name="connsiteY1123" fmla="*/ 485798 h 732491"/>
              <a:gd name="connsiteX1124" fmla="*/ 708455 w 7399868"/>
              <a:gd name="connsiteY1124" fmla="*/ 486272 h 732491"/>
              <a:gd name="connsiteX1125" fmla="*/ 706873 w 7399868"/>
              <a:gd name="connsiteY1125" fmla="*/ 487814 h 732491"/>
              <a:gd name="connsiteX1126" fmla="*/ 705292 w 7399868"/>
              <a:gd name="connsiteY1126" fmla="*/ 489356 h 732491"/>
              <a:gd name="connsiteX1127" fmla="*/ 691060 w 7399868"/>
              <a:gd name="connsiteY1127" fmla="*/ 487814 h 732491"/>
              <a:gd name="connsiteX1128" fmla="*/ 689478 w 7399868"/>
              <a:gd name="connsiteY1128" fmla="*/ 475479 h 732491"/>
              <a:gd name="connsiteX1129" fmla="*/ 689668 w 7399868"/>
              <a:gd name="connsiteY1129" fmla="*/ 475110 h 732491"/>
              <a:gd name="connsiteX1130" fmla="*/ 688920 w 7399868"/>
              <a:gd name="connsiteY1130" fmla="*/ 474292 h 732491"/>
              <a:gd name="connsiteX1131" fmla="*/ 682069 w 7399868"/>
              <a:gd name="connsiteY1131" fmla="*/ 466812 h 732491"/>
              <a:gd name="connsiteX1132" fmla="*/ 672058 w 7399868"/>
              <a:gd name="connsiteY1132" fmla="*/ 455883 h 732491"/>
              <a:gd name="connsiteX1133" fmla="*/ 679147 w 7399868"/>
              <a:gd name="connsiteY1133" fmla="*/ 468917 h 732491"/>
              <a:gd name="connsiteX1134" fmla="*/ 679147 w 7399868"/>
              <a:gd name="connsiteY1134" fmla="*/ 509519 h 732491"/>
              <a:gd name="connsiteX1135" fmla="*/ 656217 w 7399868"/>
              <a:gd name="connsiteY1135" fmla="*/ 476725 h 732491"/>
              <a:gd name="connsiteX1136" fmla="*/ 654688 w 7399868"/>
              <a:gd name="connsiteY1136" fmla="*/ 439246 h 732491"/>
              <a:gd name="connsiteX1137" fmla="*/ 654688 w 7399868"/>
              <a:gd name="connsiteY1137" fmla="*/ 435263 h 732491"/>
              <a:gd name="connsiteX1138" fmla="*/ 654325 w 7399868"/>
              <a:gd name="connsiteY1138" fmla="*/ 434833 h 732491"/>
              <a:gd name="connsiteX1139" fmla="*/ 654688 w 7399868"/>
              <a:gd name="connsiteY1139" fmla="*/ 435126 h 732491"/>
              <a:gd name="connsiteX1140" fmla="*/ 654688 w 7399868"/>
              <a:gd name="connsiteY1140" fmla="*/ 434833 h 732491"/>
              <a:gd name="connsiteX1141" fmla="*/ 654325 w 7399868"/>
              <a:gd name="connsiteY1141" fmla="*/ 434833 h 732491"/>
              <a:gd name="connsiteX1142" fmla="*/ 654325 w 7399868"/>
              <a:gd name="connsiteY1142" fmla="*/ 439509 h 732491"/>
              <a:gd name="connsiteX1143" fmla="*/ 618750 w 7399868"/>
              <a:gd name="connsiteY1143" fmla="*/ 403657 h 732491"/>
              <a:gd name="connsiteX1144" fmla="*/ 607923 w 7399868"/>
              <a:gd name="connsiteY1144" fmla="*/ 391187 h 732491"/>
              <a:gd name="connsiteX1145" fmla="*/ 595550 w 7399868"/>
              <a:gd name="connsiteY1145" fmla="*/ 380276 h 732491"/>
              <a:gd name="connsiteX1146" fmla="*/ 581629 w 7399868"/>
              <a:gd name="connsiteY1146" fmla="*/ 366246 h 732491"/>
              <a:gd name="connsiteX1147" fmla="*/ 595550 w 7399868"/>
              <a:gd name="connsiteY1147" fmla="*/ 352174 h 732491"/>
              <a:gd name="connsiteX1148" fmla="*/ 607923 w 7399868"/>
              <a:gd name="connsiteY1148" fmla="*/ 339666 h 732491"/>
              <a:gd name="connsiteX1149" fmla="*/ 618750 w 7399868"/>
              <a:gd name="connsiteY1149" fmla="*/ 327157 h 732491"/>
              <a:gd name="connsiteX1150" fmla="*/ 654325 w 7399868"/>
              <a:gd name="connsiteY1150" fmla="*/ 292759 h 732491"/>
              <a:gd name="connsiteX1151" fmla="*/ 654325 w 7399868"/>
              <a:gd name="connsiteY1151" fmla="*/ 295887 h 732491"/>
              <a:gd name="connsiteX1152" fmla="*/ 654688 w 7399868"/>
              <a:gd name="connsiteY1152" fmla="*/ 295887 h 732491"/>
              <a:gd name="connsiteX1153" fmla="*/ 654688 w 7399868"/>
              <a:gd name="connsiteY1153" fmla="*/ 295624 h 732491"/>
              <a:gd name="connsiteX1154" fmla="*/ 654325 w 7399868"/>
              <a:gd name="connsiteY1154" fmla="*/ 295887 h 732491"/>
              <a:gd name="connsiteX1155" fmla="*/ 654688 w 7399868"/>
              <a:gd name="connsiteY1155" fmla="*/ 295456 h 732491"/>
              <a:gd name="connsiteX1156" fmla="*/ 654688 w 7399868"/>
              <a:gd name="connsiteY1156" fmla="*/ 292924 h 732491"/>
              <a:gd name="connsiteX1157" fmla="*/ 656217 w 7399868"/>
              <a:gd name="connsiteY1157" fmla="*/ 254063 h 732491"/>
              <a:gd name="connsiteX1158" fmla="*/ 679147 w 7399868"/>
              <a:gd name="connsiteY1158" fmla="*/ 222974 h 732491"/>
              <a:gd name="connsiteX1159" fmla="*/ 679147 w 7399868"/>
              <a:gd name="connsiteY1159" fmla="*/ 261835 h 732491"/>
              <a:gd name="connsiteX1160" fmla="*/ 675898 w 7399868"/>
              <a:gd name="connsiteY1160" fmla="*/ 268247 h 732491"/>
              <a:gd name="connsiteX1161" fmla="*/ 672213 w 7399868"/>
              <a:gd name="connsiteY1161" fmla="*/ 274602 h 732491"/>
              <a:gd name="connsiteX1162" fmla="*/ 682069 w 7399868"/>
              <a:gd name="connsiteY1162" fmla="*/ 263809 h 732491"/>
              <a:gd name="connsiteX1163" fmla="*/ 688920 w 7399868"/>
              <a:gd name="connsiteY1163" fmla="*/ 256306 h 732491"/>
              <a:gd name="connsiteX1164" fmla="*/ 689504 w 7399868"/>
              <a:gd name="connsiteY1164" fmla="*/ 255667 h 732491"/>
              <a:gd name="connsiteX1165" fmla="*/ 691060 w 7399868"/>
              <a:gd name="connsiteY1165" fmla="*/ 243216 h 732491"/>
              <a:gd name="connsiteX1166" fmla="*/ 705292 w 7399868"/>
              <a:gd name="connsiteY1166" fmla="*/ 241634 h 732491"/>
              <a:gd name="connsiteX1167" fmla="*/ 706873 w 7399868"/>
              <a:gd name="connsiteY1167" fmla="*/ 243216 h 732491"/>
              <a:gd name="connsiteX1168" fmla="*/ 708455 w 7399868"/>
              <a:gd name="connsiteY1168" fmla="*/ 246378 h 732491"/>
              <a:gd name="connsiteX1169" fmla="*/ 708930 w 7399868"/>
              <a:gd name="connsiteY1169" fmla="*/ 246378 h 732491"/>
              <a:gd name="connsiteX1170" fmla="*/ 709475 w 7399868"/>
              <a:gd name="connsiteY1170" fmla="*/ 245287 h 732491"/>
              <a:gd name="connsiteX1171" fmla="*/ 708665 w 7399868"/>
              <a:gd name="connsiteY1171" fmla="*/ 246097 h 732491"/>
              <a:gd name="connsiteX1172" fmla="*/ 707119 w 7399868"/>
              <a:gd name="connsiteY1172" fmla="*/ 243005 h 732491"/>
              <a:gd name="connsiteX1173" fmla="*/ 705573 w 7399868"/>
              <a:gd name="connsiteY1173" fmla="*/ 241459 h 732491"/>
              <a:gd name="connsiteX1174" fmla="*/ 705573 w 7399868"/>
              <a:gd name="connsiteY1174" fmla="*/ 239912 h 732491"/>
              <a:gd name="connsiteX1175" fmla="*/ 704027 w 7399868"/>
              <a:gd name="connsiteY1175" fmla="*/ 204349 h 732491"/>
              <a:gd name="connsiteX1176" fmla="*/ 787523 w 7399868"/>
              <a:gd name="connsiteY1176" fmla="*/ 164147 h 732491"/>
              <a:gd name="connsiteX1177" fmla="*/ 1294197 w 7399868"/>
              <a:gd name="connsiteY1177" fmla="*/ 129040 h 732491"/>
              <a:gd name="connsiteX1178" fmla="*/ 6409296 w 7399868"/>
              <a:gd name="connsiteY1178" fmla="*/ 129040 h 732491"/>
              <a:gd name="connsiteX1179" fmla="*/ 6409296 w 7399868"/>
              <a:gd name="connsiteY1179" fmla="*/ 366246 h 732491"/>
              <a:gd name="connsiteX1180" fmla="*/ 6409296 w 7399868"/>
              <a:gd name="connsiteY1180" fmla="*/ 601554 h 732491"/>
              <a:gd name="connsiteX1181" fmla="*/ 1294197 w 7399868"/>
              <a:gd name="connsiteY1181" fmla="*/ 601554 h 732491"/>
              <a:gd name="connsiteX1182" fmla="*/ 1294197 w 7399868"/>
              <a:gd name="connsiteY1182" fmla="*/ 582577 h 732491"/>
              <a:gd name="connsiteX1183" fmla="*/ 6389370 w 7399868"/>
              <a:gd name="connsiteY1183" fmla="*/ 582577 h 732491"/>
              <a:gd name="connsiteX1184" fmla="*/ 6389370 w 7399868"/>
              <a:gd name="connsiteY1184" fmla="*/ 366246 h 732491"/>
              <a:gd name="connsiteX1185" fmla="*/ 6389370 w 7399868"/>
              <a:gd name="connsiteY1185" fmla="*/ 149914 h 732491"/>
              <a:gd name="connsiteX1186" fmla="*/ 1294197 w 7399868"/>
              <a:gd name="connsiteY1186" fmla="*/ 149914 h 732491"/>
              <a:gd name="connsiteX1187" fmla="*/ 991521 w 7399868"/>
              <a:gd name="connsiteY1187" fmla="*/ 129040 h 732491"/>
              <a:gd name="connsiteX1188" fmla="*/ 1294195 w 7399868"/>
              <a:gd name="connsiteY1188" fmla="*/ 129040 h 732491"/>
              <a:gd name="connsiteX1189" fmla="*/ 1294195 w 7399868"/>
              <a:gd name="connsiteY1189" fmla="*/ 149914 h 732491"/>
              <a:gd name="connsiteX1190" fmla="*/ 1010498 w 7399868"/>
              <a:gd name="connsiteY1190" fmla="*/ 149914 h 732491"/>
              <a:gd name="connsiteX1191" fmla="*/ 991520 w 7399868"/>
              <a:gd name="connsiteY1191" fmla="*/ 129040 h 732491"/>
              <a:gd name="connsiteX1192" fmla="*/ 1010497 w 7399868"/>
              <a:gd name="connsiteY1192" fmla="*/ 149914 h 732491"/>
              <a:gd name="connsiteX1193" fmla="*/ 1010497 w 7399868"/>
              <a:gd name="connsiteY1193" fmla="*/ 366246 h 732491"/>
              <a:gd name="connsiteX1194" fmla="*/ 1010498 w 7399868"/>
              <a:gd name="connsiteY1194" fmla="*/ 366246 h 732491"/>
              <a:gd name="connsiteX1195" fmla="*/ 1010498 w 7399868"/>
              <a:gd name="connsiteY1195" fmla="*/ 582577 h 732491"/>
              <a:gd name="connsiteX1196" fmla="*/ 1294196 w 7399868"/>
              <a:gd name="connsiteY1196" fmla="*/ 582577 h 732491"/>
              <a:gd name="connsiteX1197" fmla="*/ 1294196 w 7399868"/>
              <a:gd name="connsiteY1197" fmla="*/ 601554 h 732491"/>
              <a:gd name="connsiteX1198" fmla="*/ 991522 w 7399868"/>
              <a:gd name="connsiteY1198" fmla="*/ 601554 h 732491"/>
              <a:gd name="connsiteX1199" fmla="*/ 991522 w 7399868"/>
              <a:gd name="connsiteY1199" fmla="*/ 366246 h 732491"/>
              <a:gd name="connsiteX1200" fmla="*/ 991520 w 7399868"/>
              <a:gd name="connsiteY1200" fmla="*/ 366246 h 732491"/>
              <a:gd name="connsiteX1201" fmla="*/ 949773 w 7399868"/>
              <a:gd name="connsiteY1201" fmla="*/ 89189 h 732491"/>
              <a:gd name="connsiteX1202" fmla="*/ 1294194 w 7399868"/>
              <a:gd name="connsiteY1202" fmla="*/ 89189 h 732491"/>
              <a:gd name="connsiteX1203" fmla="*/ 1294196 w 7399868"/>
              <a:gd name="connsiteY1203" fmla="*/ 89189 h 732491"/>
              <a:gd name="connsiteX1204" fmla="*/ 6450095 w 7399868"/>
              <a:gd name="connsiteY1204" fmla="*/ 89189 h 732491"/>
              <a:gd name="connsiteX1205" fmla="*/ 6450095 w 7399868"/>
              <a:gd name="connsiteY1205" fmla="*/ 366246 h 732491"/>
              <a:gd name="connsiteX1206" fmla="*/ 6450095 w 7399868"/>
              <a:gd name="connsiteY1206" fmla="*/ 643302 h 732491"/>
              <a:gd name="connsiteX1207" fmla="*/ 1294197 w 7399868"/>
              <a:gd name="connsiteY1207" fmla="*/ 643302 h 732491"/>
              <a:gd name="connsiteX1208" fmla="*/ 949773 w 7399868"/>
              <a:gd name="connsiteY1208" fmla="*/ 643302 h 732491"/>
              <a:gd name="connsiteX1209" fmla="*/ 949773 w 7399868"/>
              <a:gd name="connsiteY1209" fmla="*/ 643301 h 732491"/>
              <a:gd name="connsiteX1210" fmla="*/ 949773 w 7399868"/>
              <a:gd name="connsiteY1210" fmla="*/ 366246 h 732491"/>
              <a:gd name="connsiteX1211" fmla="*/ 949773 w 7399868"/>
              <a:gd name="connsiteY1211" fmla="*/ 366246 h 732491"/>
              <a:gd name="connsiteX1212" fmla="*/ 949773 w 7399868"/>
              <a:gd name="connsiteY1212" fmla="*/ 89189 h 732491"/>
              <a:gd name="connsiteX1213" fmla="*/ 957363 w 7399868"/>
              <a:gd name="connsiteY1213" fmla="*/ 96780 h 732491"/>
              <a:gd name="connsiteX1214" fmla="*/ 957363 w 7399868"/>
              <a:gd name="connsiteY1214" fmla="*/ 366246 h 732491"/>
              <a:gd name="connsiteX1215" fmla="*/ 957364 w 7399868"/>
              <a:gd name="connsiteY1215" fmla="*/ 366246 h 732491"/>
              <a:gd name="connsiteX1216" fmla="*/ 957364 w 7399868"/>
              <a:gd name="connsiteY1216" fmla="*/ 633814 h 732491"/>
              <a:gd name="connsiteX1217" fmla="*/ 1294197 w 7399868"/>
              <a:gd name="connsiteY1217" fmla="*/ 633814 h 732491"/>
              <a:gd name="connsiteX1218" fmla="*/ 6442504 w 7399868"/>
              <a:gd name="connsiteY1218" fmla="*/ 633814 h 732491"/>
              <a:gd name="connsiteX1219" fmla="*/ 6442504 w 7399868"/>
              <a:gd name="connsiteY1219" fmla="*/ 366246 h 732491"/>
              <a:gd name="connsiteX1220" fmla="*/ 6442504 w 7399868"/>
              <a:gd name="connsiteY1220" fmla="*/ 96780 h 732491"/>
              <a:gd name="connsiteX1221" fmla="*/ 1294196 w 7399868"/>
              <a:gd name="connsiteY1221" fmla="*/ 96780 h 732491"/>
              <a:gd name="connsiteX1222" fmla="*/ 1294194 w 7399868"/>
              <a:gd name="connsiteY1222" fmla="*/ 96780 h 732491"/>
              <a:gd name="connsiteX1223" fmla="*/ 957363 w 7399868"/>
              <a:gd name="connsiteY1223" fmla="*/ 96780 h 732491"/>
              <a:gd name="connsiteX1224" fmla="*/ 6304340 w 7399868"/>
              <a:gd name="connsiteY1224" fmla="*/ 0 h 732491"/>
              <a:gd name="connsiteX1225" fmla="*/ 6319828 w 7399868"/>
              <a:gd name="connsiteY1225" fmla="*/ 6292 h 732491"/>
              <a:gd name="connsiteX1226" fmla="*/ 6326024 w 7399868"/>
              <a:gd name="connsiteY1226" fmla="*/ 22023 h 732491"/>
              <a:gd name="connsiteX1227" fmla="*/ 6321376 w 7399868"/>
              <a:gd name="connsiteY1227" fmla="*/ 33034 h 732491"/>
              <a:gd name="connsiteX1228" fmla="*/ 6307437 w 7399868"/>
              <a:gd name="connsiteY1228" fmla="*/ 39326 h 732491"/>
              <a:gd name="connsiteX1229" fmla="*/ 6304340 w 7399868"/>
              <a:gd name="connsiteY1229" fmla="*/ 37753 h 732491"/>
              <a:gd name="connsiteX1230" fmla="*/ 6302825 w 7399868"/>
              <a:gd name="connsiteY1230" fmla="*/ 34676 h 732491"/>
              <a:gd name="connsiteX1231" fmla="*/ 6302711 w 7399868"/>
              <a:gd name="connsiteY1231" fmla="*/ 34790 h 732491"/>
              <a:gd name="connsiteX1232" fmla="*/ 6304292 w 7399868"/>
              <a:gd name="connsiteY1232" fmla="*/ 37953 h 732491"/>
              <a:gd name="connsiteX1233" fmla="*/ 6296386 w 7399868"/>
              <a:gd name="connsiteY1233" fmla="*/ 28465 h 732491"/>
              <a:gd name="connsiteX1234" fmla="*/ 6305874 w 7399868"/>
              <a:gd name="connsiteY1234" fmla="*/ 18976 h 732491"/>
              <a:gd name="connsiteX1235" fmla="*/ 6311804 w 7399868"/>
              <a:gd name="connsiteY1235" fmla="*/ 21744 h 732491"/>
              <a:gd name="connsiteX1236" fmla="*/ 6315208 w 7399868"/>
              <a:gd name="connsiteY1236" fmla="*/ 26660 h 732491"/>
              <a:gd name="connsiteX1237" fmla="*/ 6316730 w 7399868"/>
              <a:gd name="connsiteY1237" fmla="*/ 22023 h 732491"/>
              <a:gd name="connsiteX1238" fmla="*/ 6313632 w 7399868"/>
              <a:gd name="connsiteY1238" fmla="*/ 12584 h 732491"/>
              <a:gd name="connsiteX1239" fmla="*/ 6304340 w 7399868"/>
              <a:gd name="connsiteY1239" fmla="*/ 7865 h 732491"/>
              <a:gd name="connsiteX1240" fmla="*/ 6290400 w 7399868"/>
              <a:gd name="connsiteY1240" fmla="*/ 12584 h 732491"/>
              <a:gd name="connsiteX1241" fmla="*/ 6285754 w 7399868"/>
              <a:gd name="connsiteY1241" fmla="*/ 25169 h 732491"/>
              <a:gd name="connsiteX1242" fmla="*/ 6315182 w 7399868"/>
              <a:gd name="connsiteY1242" fmla="*/ 51911 h 732491"/>
              <a:gd name="connsiteX1243" fmla="*/ 6465610 w 7399868"/>
              <a:gd name="connsiteY1243" fmla="*/ 51911 h 732491"/>
              <a:gd name="connsiteX1244" fmla="*/ 6486582 w 7399868"/>
              <a:gd name="connsiteY1244" fmla="*/ 51911 h 732491"/>
              <a:gd name="connsiteX1245" fmla="*/ 6487250 w 7399868"/>
              <a:gd name="connsiteY1245" fmla="*/ 51236 h 732491"/>
              <a:gd name="connsiteX1246" fmla="*/ 6487250 w 7399868"/>
              <a:gd name="connsiteY1246" fmla="*/ 224703 h 732491"/>
              <a:gd name="connsiteX1247" fmla="*/ 6512019 w 7399868"/>
              <a:gd name="connsiteY1247" fmla="*/ 254396 h 732491"/>
              <a:gd name="connsiteX1248" fmla="*/ 6525952 w 7399868"/>
              <a:gd name="connsiteY1248" fmla="*/ 249708 h 732491"/>
              <a:gd name="connsiteX1249" fmla="*/ 6530596 w 7399868"/>
              <a:gd name="connsiteY1249" fmla="*/ 235643 h 732491"/>
              <a:gd name="connsiteX1250" fmla="*/ 6525952 w 7399868"/>
              <a:gd name="connsiteY1250" fmla="*/ 226266 h 732491"/>
              <a:gd name="connsiteX1251" fmla="*/ 6516663 w 7399868"/>
              <a:gd name="connsiteY1251" fmla="*/ 223141 h 732491"/>
              <a:gd name="connsiteX1252" fmla="*/ 6512019 w 7399868"/>
              <a:gd name="connsiteY1252" fmla="*/ 223141 h 732491"/>
              <a:gd name="connsiteX1253" fmla="*/ 6510471 w 7399868"/>
              <a:gd name="connsiteY1253" fmla="*/ 224703 h 732491"/>
              <a:gd name="connsiteX1254" fmla="*/ 6510430 w 7399868"/>
              <a:gd name="connsiteY1254" fmla="*/ 224913 h 732491"/>
              <a:gd name="connsiteX1255" fmla="*/ 6515979 w 7399868"/>
              <a:gd name="connsiteY1255" fmla="*/ 227688 h 732491"/>
              <a:gd name="connsiteX1256" fmla="*/ 6519360 w 7399868"/>
              <a:gd name="connsiteY1256" fmla="*/ 233886 h 732491"/>
              <a:gd name="connsiteX1257" fmla="*/ 6510346 w 7399868"/>
              <a:gd name="connsiteY1257" fmla="*/ 242899 h 732491"/>
              <a:gd name="connsiteX1258" fmla="*/ 6504148 w 7399868"/>
              <a:gd name="connsiteY1258" fmla="*/ 240834 h 732491"/>
              <a:gd name="connsiteX1259" fmla="*/ 6501563 w 7399868"/>
              <a:gd name="connsiteY1259" fmla="*/ 235835 h 732491"/>
              <a:gd name="connsiteX1260" fmla="*/ 6501182 w 7399868"/>
              <a:gd name="connsiteY1260" fmla="*/ 235643 h 732491"/>
              <a:gd name="connsiteX1261" fmla="*/ 6499634 w 7399868"/>
              <a:gd name="connsiteY1261" fmla="*/ 232517 h 732491"/>
              <a:gd name="connsiteX1262" fmla="*/ 6504278 w 7399868"/>
              <a:gd name="connsiteY1262" fmla="*/ 218453 h 732491"/>
              <a:gd name="connsiteX1263" fmla="*/ 6516663 w 7399868"/>
              <a:gd name="connsiteY1263" fmla="*/ 213765 h 732491"/>
              <a:gd name="connsiteX1264" fmla="*/ 6532144 w 7399868"/>
              <a:gd name="connsiteY1264" fmla="*/ 220015 h 732491"/>
              <a:gd name="connsiteX1265" fmla="*/ 6538336 w 7399868"/>
              <a:gd name="connsiteY1265" fmla="*/ 235643 h 732491"/>
              <a:gd name="connsiteX1266" fmla="*/ 6530596 w 7399868"/>
              <a:gd name="connsiteY1266" fmla="*/ 255959 h 732491"/>
              <a:gd name="connsiteX1267" fmla="*/ 6512019 w 7399868"/>
              <a:gd name="connsiteY1267" fmla="*/ 263773 h 732491"/>
              <a:gd name="connsiteX1268" fmla="*/ 6479509 w 7399868"/>
              <a:gd name="connsiteY1268" fmla="*/ 224703 h 732491"/>
              <a:gd name="connsiteX1269" fmla="*/ 6479509 w 7399868"/>
              <a:gd name="connsiteY1269" fmla="*/ 213765 h 732491"/>
              <a:gd name="connsiteX1270" fmla="*/ 6479509 w 7399868"/>
              <a:gd name="connsiteY1270" fmla="*/ 110118 h 732491"/>
              <a:gd name="connsiteX1271" fmla="*/ 6479509 w 7399868"/>
              <a:gd name="connsiteY1271" fmla="*/ 59620 h 732491"/>
              <a:gd name="connsiteX1272" fmla="*/ 6479356 w 7399868"/>
              <a:gd name="connsiteY1272" fmla="*/ 59776 h 732491"/>
              <a:gd name="connsiteX1273" fmla="*/ 6326024 w 7399868"/>
              <a:gd name="connsiteY1273" fmla="*/ 59776 h 732491"/>
              <a:gd name="connsiteX1274" fmla="*/ 6315182 w 7399868"/>
              <a:gd name="connsiteY1274" fmla="*/ 59776 h 732491"/>
              <a:gd name="connsiteX1275" fmla="*/ 6276461 w 7399868"/>
              <a:gd name="connsiteY1275" fmla="*/ 25169 h 732491"/>
              <a:gd name="connsiteX1276" fmla="*/ 6284205 w 7399868"/>
              <a:gd name="connsiteY1276" fmla="*/ 6292 h 732491"/>
              <a:gd name="connsiteX1277" fmla="*/ 6304340 w 7399868"/>
              <a:gd name="connsiteY1277" fmla="*/ 0 h 732491"/>
              <a:gd name="connsiteX1278" fmla="*/ 1095528 w 7399868"/>
              <a:gd name="connsiteY1278" fmla="*/ 0 h 732491"/>
              <a:gd name="connsiteX1279" fmla="*/ 1115663 w 7399868"/>
              <a:gd name="connsiteY1279" fmla="*/ 6292 h 732491"/>
              <a:gd name="connsiteX1280" fmla="*/ 1123407 w 7399868"/>
              <a:gd name="connsiteY1280" fmla="*/ 25169 h 732491"/>
              <a:gd name="connsiteX1281" fmla="*/ 1084686 w 7399868"/>
              <a:gd name="connsiteY1281" fmla="*/ 59776 h 732491"/>
              <a:gd name="connsiteX1282" fmla="*/ 1073845 w 7399868"/>
              <a:gd name="connsiteY1282" fmla="*/ 59776 h 732491"/>
              <a:gd name="connsiteX1283" fmla="*/ 920512 w 7399868"/>
              <a:gd name="connsiteY1283" fmla="*/ 59776 h 732491"/>
              <a:gd name="connsiteX1284" fmla="*/ 920358 w 7399868"/>
              <a:gd name="connsiteY1284" fmla="*/ 59620 h 732491"/>
              <a:gd name="connsiteX1285" fmla="*/ 920358 w 7399868"/>
              <a:gd name="connsiteY1285" fmla="*/ 110118 h 732491"/>
              <a:gd name="connsiteX1286" fmla="*/ 920358 w 7399868"/>
              <a:gd name="connsiteY1286" fmla="*/ 213765 h 732491"/>
              <a:gd name="connsiteX1287" fmla="*/ 920358 w 7399868"/>
              <a:gd name="connsiteY1287" fmla="*/ 224703 h 732491"/>
              <a:gd name="connsiteX1288" fmla="*/ 887849 w 7399868"/>
              <a:gd name="connsiteY1288" fmla="*/ 263773 h 732491"/>
              <a:gd name="connsiteX1289" fmla="*/ 869272 w 7399868"/>
              <a:gd name="connsiteY1289" fmla="*/ 255959 h 732491"/>
              <a:gd name="connsiteX1290" fmla="*/ 861531 w 7399868"/>
              <a:gd name="connsiteY1290" fmla="*/ 235643 h 732491"/>
              <a:gd name="connsiteX1291" fmla="*/ 867724 w 7399868"/>
              <a:gd name="connsiteY1291" fmla="*/ 220015 h 732491"/>
              <a:gd name="connsiteX1292" fmla="*/ 883205 w 7399868"/>
              <a:gd name="connsiteY1292" fmla="*/ 213765 h 732491"/>
              <a:gd name="connsiteX1293" fmla="*/ 895589 w 7399868"/>
              <a:gd name="connsiteY1293" fmla="*/ 218453 h 732491"/>
              <a:gd name="connsiteX1294" fmla="*/ 900233 w 7399868"/>
              <a:gd name="connsiteY1294" fmla="*/ 232517 h 732491"/>
              <a:gd name="connsiteX1295" fmla="*/ 898685 w 7399868"/>
              <a:gd name="connsiteY1295" fmla="*/ 235643 h 732491"/>
              <a:gd name="connsiteX1296" fmla="*/ 898294 w 7399868"/>
              <a:gd name="connsiteY1296" fmla="*/ 235841 h 732491"/>
              <a:gd name="connsiteX1297" fmla="*/ 895625 w 7399868"/>
              <a:gd name="connsiteY1297" fmla="*/ 240834 h 732491"/>
              <a:gd name="connsiteX1298" fmla="*/ 889220 w 7399868"/>
              <a:gd name="connsiteY1298" fmla="*/ 242899 h 732491"/>
              <a:gd name="connsiteX1299" fmla="*/ 881457 w 7399868"/>
              <a:gd name="connsiteY1299" fmla="*/ 233886 h 732491"/>
              <a:gd name="connsiteX1300" fmla="*/ 889220 w 7399868"/>
              <a:gd name="connsiteY1300" fmla="*/ 224871 h 732491"/>
              <a:gd name="connsiteX1301" fmla="*/ 890773 w 7399868"/>
              <a:gd name="connsiteY1301" fmla="*/ 232383 h 732491"/>
              <a:gd name="connsiteX1302" fmla="*/ 892520 w 7399868"/>
              <a:gd name="connsiteY1302" fmla="*/ 235200 h 732491"/>
              <a:gd name="connsiteX1303" fmla="*/ 892550 w 7399868"/>
              <a:gd name="connsiteY1303" fmla="*/ 235217 h 732491"/>
              <a:gd name="connsiteX1304" fmla="*/ 890945 w 7399868"/>
              <a:gd name="connsiteY1304" fmla="*/ 232517 h 732491"/>
              <a:gd name="connsiteX1305" fmla="*/ 889396 w 7399868"/>
              <a:gd name="connsiteY1305" fmla="*/ 224703 h 732491"/>
              <a:gd name="connsiteX1306" fmla="*/ 887849 w 7399868"/>
              <a:gd name="connsiteY1306" fmla="*/ 223141 h 732491"/>
              <a:gd name="connsiteX1307" fmla="*/ 883205 w 7399868"/>
              <a:gd name="connsiteY1307" fmla="*/ 223141 h 732491"/>
              <a:gd name="connsiteX1308" fmla="*/ 873916 w 7399868"/>
              <a:gd name="connsiteY1308" fmla="*/ 226266 h 732491"/>
              <a:gd name="connsiteX1309" fmla="*/ 869272 w 7399868"/>
              <a:gd name="connsiteY1309" fmla="*/ 235643 h 732491"/>
              <a:gd name="connsiteX1310" fmla="*/ 875464 w 7399868"/>
              <a:gd name="connsiteY1310" fmla="*/ 249708 h 732491"/>
              <a:gd name="connsiteX1311" fmla="*/ 887849 w 7399868"/>
              <a:gd name="connsiteY1311" fmla="*/ 254396 h 732491"/>
              <a:gd name="connsiteX1312" fmla="*/ 912618 w 7399868"/>
              <a:gd name="connsiteY1312" fmla="*/ 224703 h 732491"/>
              <a:gd name="connsiteX1313" fmla="*/ 912618 w 7399868"/>
              <a:gd name="connsiteY1313" fmla="*/ 51236 h 732491"/>
              <a:gd name="connsiteX1314" fmla="*/ 913286 w 7399868"/>
              <a:gd name="connsiteY1314" fmla="*/ 51911 h 732491"/>
              <a:gd name="connsiteX1315" fmla="*/ 934258 w 7399868"/>
              <a:gd name="connsiteY1315" fmla="*/ 51911 h 732491"/>
              <a:gd name="connsiteX1316" fmla="*/ 1084686 w 7399868"/>
              <a:gd name="connsiteY1316" fmla="*/ 51911 h 732491"/>
              <a:gd name="connsiteX1317" fmla="*/ 1114114 w 7399868"/>
              <a:gd name="connsiteY1317" fmla="*/ 25169 h 732491"/>
              <a:gd name="connsiteX1318" fmla="*/ 1109468 w 7399868"/>
              <a:gd name="connsiteY1318" fmla="*/ 12584 h 732491"/>
              <a:gd name="connsiteX1319" fmla="*/ 1095528 w 7399868"/>
              <a:gd name="connsiteY1319" fmla="*/ 7865 h 732491"/>
              <a:gd name="connsiteX1320" fmla="*/ 1086235 w 7399868"/>
              <a:gd name="connsiteY1320" fmla="*/ 12584 h 732491"/>
              <a:gd name="connsiteX1321" fmla="*/ 1083138 w 7399868"/>
              <a:gd name="connsiteY1321" fmla="*/ 22023 h 732491"/>
              <a:gd name="connsiteX1322" fmla="*/ 1084660 w 7399868"/>
              <a:gd name="connsiteY1322" fmla="*/ 26660 h 732491"/>
              <a:gd name="connsiteX1323" fmla="*/ 1088063 w 7399868"/>
              <a:gd name="connsiteY1323" fmla="*/ 21744 h 732491"/>
              <a:gd name="connsiteX1324" fmla="*/ 1093994 w 7399868"/>
              <a:gd name="connsiteY1324" fmla="*/ 18976 h 732491"/>
              <a:gd name="connsiteX1325" fmla="*/ 1103482 w 7399868"/>
              <a:gd name="connsiteY1325" fmla="*/ 28465 h 732491"/>
              <a:gd name="connsiteX1326" fmla="*/ 1095575 w 7399868"/>
              <a:gd name="connsiteY1326" fmla="*/ 37953 h 732491"/>
              <a:gd name="connsiteX1327" fmla="*/ 1097157 w 7399868"/>
              <a:gd name="connsiteY1327" fmla="*/ 34790 h 732491"/>
              <a:gd name="connsiteX1328" fmla="*/ 1097043 w 7399868"/>
              <a:gd name="connsiteY1328" fmla="*/ 34676 h 732491"/>
              <a:gd name="connsiteX1329" fmla="*/ 1095528 w 7399868"/>
              <a:gd name="connsiteY1329" fmla="*/ 37753 h 732491"/>
              <a:gd name="connsiteX1330" fmla="*/ 1092430 w 7399868"/>
              <a:gd name="connsiteY1330" fmla="*/ 39326 h 732491"/>
              <a:gd name="connsiteX1331" fmla="*/ 1078491 w 7399868"/>
              <a:gd name="connsiteY1331" fmla="*/ 33034 h 732491"/>
              <a:gd name="connsiteX1332" fmla="*/ 1073845 w 7399868"/>
              <a:gd name="connsiteY1332" fmla="*/ 22023 h 732491"/>
              <a:gd name="connsiteX1333" fmla="*/ 1080040 w 7399868"/>
              <a:gd name="connsiteY1333" fmla="*/ 6292 h 732491"/>
              <a:gd name="connsiteX1334" fmla="*/ 1095528 w 7399868"/>
              <a:gd name="connsiteY1334" fmla="*/ 0 h 73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</a:cxnLst>
            <a:rect l="l" t="t" r="r" b="b"/>
            <a:pathLst>
              <a:path w="7399868" h="732491">
                <a:moveTo>
                  <a:pt x="6315182" y="671766"/>
                </a:moveTo>
                <a:cubicBezTo>
                  <a:pt x="6315182" y="671766"/>
                  <a:pt x="6315182" y="671766"/>
                  <a:pt x="6326024" y="671766"/>
                </a:cubicBezTo>
                <a:cubicBezTo>
                  <a:pt x="6326024" y="671766"/>
                  <a:pt x="6326024" y="671766"/>
                  <a:pt x="6479356" y="671766"/>
                </a:cubicBezTo>
                <a:cubicBezTo>
                  <a:pt x="6479356" y="671766"/>
                  <a:pt x="6479356" y="671766"/>
                  <a:pt x="6487100" y="681109"/>
                </a:cubicBezTo>
                <a:cubicBezTo>
                  <a:pt x="6487100" y="681109"/>
                  <a:pt x="6487100" y="681109"/>
                  <a:pt x="6315182" y="681109"/>
                </a:cubicBezTo>
                <a:cubicBezTo>
                  <a:pt x="6298144" y="681109"/>
                  <a:pt x="6285754" y="692008"/>
                  <a:pt x="6285754" y="706021"/>
                </a:cubicBezTo>
                <a:cubicBezTo>
                  <a:pt x="6285754" y="710692"/>
                  <a:pt x="6287303" y="715364"/>
                  <a:pt x="6290400" y="718478"/>
                </a:cubicBezTo>
                <a:cubicBezTo>
                  <a:pt x="6293498" y="721592"/>
                  <a:pt x="6298144" y="723149"/>
                  <a:pt x="6304340" y="723149"/>
                </a:cubicBezTo>
                <a:cubicBezTo>
                  <a:pt x="6307437" y="723149"/>
                  <a:pt x="6310535" y="721592"/>
                  <a:pt x="6313632" y="720035"/>
                </a:cubicBezTo>
                <a:cubicBezTo>
                  <a:pt x="6315182" y="716921"/>
                  <a:pt x="6316730" y="713807"/>
                  <a:pt x="6316730" y="710692"/>
                </a:cubicBezTo>
                <a:cubicBezTo>
                  <a:pt x="6316730" y="709135"/>
                  <a:pt x="6316730" y="707578"/>
                  <a:pt x="6315182" y="706021"/>
                </a:cubicBezTo>
                <a:cubicBezTo>
                  <a:pt x="6315182" y="704465"/>
                  <a:pt x="6315182" y="704465"/>
                  <a:pt x="6315182" y="704465"/>
                </a:cubicBezTo>
                <a:lnTo>
                  <a:pt x="6315140" y="704448"/>
                </a:lnTo>
                <a:lnTo>
                  <a:pt x="6311804" y="709552"/>
                </a:lnTo>
                <a:cubicBezTo>
                  <a:pt x="6310223" y="710866"/>
                  <a:pt x="6308246" y="711618"/>
                  <a:pt x="6305874" y="711618"/>
                </a:cubicBezTo>
                <a:cubicBezTo>
                  <a:pt x="6301130" y="711618"/>
                  <a:pt x="6296386" y="707110"/>
                  <a:pt x="6296386" y="702604"/>
                </a:cubicBezTo>
                <a:cubicBezTo>
                  <a:pt x="6296386" y="698097"/>
                  <a:pt x="6299549" y="695092"/>
                  <a:pt x="6304292" y="693590"/>
                </a:cubicBezTo>
                <a:cubicBezTo>
                  <a:pt x="6304292" y="695092"/>
                  <a:pt x="6302711" y="696594"/>
                  <a:pt x="6302711" y="696594"/>
                </a:cubicBezTo>
                <a:lnTo>
                  <a:pt x="6302794" y="696673"/>
                </a:lnTo>
                <a:lnTo>
                  <a:pt x="6304340" y="693565"/>
                </a:lnTo>
                <a:cubicBezTo>
                  <a:pt x="6305888" y="693565"/>
                  <a:pt x="6305888" y="693565"/>
                  <a:pt x="6307437" y="693565"/>
                </a:cubicBezTo>
                <a:cubicBezTo>
                  <a:pt x="6313632" y="693565"/>
                  <a:pt x="6316730" y="695122"/>
                  <a:pt x="6321376" y="698236"/>
                </a:cubicBezTo>
                <a:cubicBezTo>
                  <a:pt x="6326024" y="702908"/>
                  <a:pt x="6326024" y="709135"/>
                  <a:pt x="6326024" y="710692"/>
                </a:cubicBezTo>
                <a:cubicBezTo>
                  <a:pt x="6326024" y="715364"/>
                  <a:pt x="6322926" y="721592"/>
                  <a:pt x="6319828" y="724706"/>
                </a:cubicBezTo>
                <a:cubicBezTo>
                  <a:pt x="6315182" y="729377"/>
                  <a:pt x="6308986" y="732491"/>
                  <a:pt x="6304340" y="732491"/>
                </a:cubicBezTo>
                <a:cubicBezTo>
                  <a:pt x="6296596" y="732491"/>
                  <a:pt x="6288852" y="729377"/>
                  <a:pt x="6284205" y="724706"/>
                </a:cubicBezTo>
                <a:cubicBezTo>
                  <a:pt x="6279559" y="720035"/>
                  <a:pt x="6276461" y="713807"/>
                  <a:pt x="6276461" y="706021"/>
                </a:cubicBezTo>
                <a:cubicBezTo>
                  <a:pt x="6276461" y="687337"/>
                  <a:pt x="6293498" y="671766"/>
                  <a:pt x="6315182" y="671766"/>
                </a:cubicBezTo>
                <a:close/>
                <a:moveTo>
                  <a:pt x="920513" y="671766"/>
                </a:moveTo>
                <a:cubicBezTo>
                  <a:pt x="1073846" y="671766"/>
                  <a:pt x="1073846" y="671766"/>
                  <a:pt x="1073846" y="671766"/>
                </a:cubicBezTo>
                <a:cubicBezTo>
                  <a:pt x="1084687" y="671766"/>
                  <a:pt x="1084687" y="671766"/>
                  <a:pt x="1084687" y="671766"/>
                </a:cubicBezTo>
                <a:cubicBezTo>
                  <a:pt x="1106371" y="671766"/>
                  <a:pt x="1123408" y="687337"/>
                  <a:pt x="1123408" y="706021"/>
                </a:cubicBezTo>
                <a:cubicBezTo>
                  <a:pt x="1123408" y="713807"/>
                  <a:pt x="1120310" y="720035"/>
                  <a:pt x="1115663" y="724706"/>
                </a:cubicBezTo>
                <a:cubicBezTo>
                  <a:pt x="1111017" y="729377"/>
                  <a:pt x="1104821" y="732491"/>
                  <a:pt x="1095529" y="732491"/>
                </a:cubicBezTo>
                <a:cubicBezTo>
                  <a:pt x="1090882" y="732491"/>
                  <a:pt x="1084687" y="729377"/>
                  <a:pt x="1080040" y="724706"/>
                </a:cubicBezTo>
                <a:cubicBezTo>
                  <a:pt x="1076942" y="721592"/>
                  <a:pt x="1073846" y="715364"/>
                  <a:pt x="1073846" y="710692"/>
                </a:cubicBezTo>
                <a:cubicBezTo>
                  <a:pt x="1073846" y="709135"/>
                  <a:pt x="1073846" y="702908"/>
                  <a:pt x="1078491" y="698236"/>
                </a:cubicBezTo>
                <a:cubicBezTo>
                  <a:pt x="1083138" y="695122"/>
                  <a:pt x="1087785" y="693565"/>
                  <a:pt x="1092431" y="693565"/>
                </a:cubicBezTo>
                <a:cubicBezTo>
                  <a:pt x="1093979" y="693565"/>
                  <a:pt x="1093979" y="693565"/>
                  <a:pt x="1095529" y="693565"/>
                </a:cubicBezTo>
                <a:lnTo>
                  <a:pt x="1097074" y="696673"/>
                </a:lnTo>
                <a:lnTo>
                  <a:pt x="1097157" y="696594"/>
                </a:lnTo>
                <a:cubicBezTo>
                  <a:pt x="1097157" y="696594"/>
                  <a:pt x="1097157" y="695092"/>
                  <a:pt x="1095576" y="693590"/>
                </a:cubicBezTo>
                <a:cubicBezTo>
                  <a:pt x="1100320" y="695092"/>
                  <a:pt x="1103483" y="698097"/>
                  <a:pt x="1103483" y="702604"/>
                </a:cubicBezTo>
                <a:cubicBezTo>
                  <a:pt x="1103483" y="707110"/>
                  <a:pt x="1098739" y="711618"/>
                  <a:pt x="1093994" y="711618"/>
                </a:cubicBezTo>
                <a:cubicBezTo>
                  <a:pt x="1091622" y="711618"/>
                  <a:pt x="1089646" y="710866"/>
                  <a:pt x="1088063" y="709552"/>
                </a:cubicBezTo>
                <a:lnTo>
                  <a:pt x="1084729" y="704448"/>
                </a:lnTo>
                <a:lnTo>
                  <a:pt x="1084687" y="704465"/>
                </a:lnTo>
                <a:cubicBezTo>
                  <a:pt x="1084687" y="704465"/>
                  <a:pt x="1084687" y="704465"/>
                  <a:pt x="1084687" y="706021"/>
                </a:cubicBezTo>
                <a:cubicBezTo>
                  <a:pt x="1083138" y="707578"/>
                  <a:pt x="1083138" y="709135"/>
                  <a:pt x="1083138" y="710692"/>
                </a:cubicBezTo>
                <a:cubicBezTo>
                  <a:pt x="1083138" y="713807"/>
                  <a:pt x="1084687" y="716921"/>
                  <a:pt x="1086236" y="720035"/>
                </a:cubicBezTo>
                <a:cubicBezTo>
                  <a:pt x="1089334" y="721592"/>
                  <a:pt x="1092431" y="723149"/>
                  <a:pt x="1095529" y="723149"/>
                </a:cubicBezTo>
                <a:cubicBezTo>
                  <a:pt x="1101724" y="723149"/>
                  <a:pt x="1106371" y="721592"/>
                  <a:pt x="1109468" y="718478"/>
                </a:cubicBezTo>
                <a:cubicBezTo>
                  <a:pt x="1112566" y="715364"/>
                  <a:pt x="1114114" y="710692"/>
                  <a:pt x="1114114" y="706021"/>
                </a:cubicBezTo>
                <a:cubicBezTo>
                  <a:pt x="1115663" y="692008"/>
                  <a:pt x="1101724" y="681109"/>
                  <a:pt x="1084687" y="681109"/>
                </a:cubicBezTo>
                <a:cubicBezTo>
                  <a:pt x="912768" y="681109"/>
                  <a:pt x="912768" y="681109"/>
                  <a:pt x="912768" y="681109"/>
                </a:cubicBezTo>
                <a:cubicBezTo>
                  <a:pt x="920513" y="671766"/>
                  <a:pt x="920513" y="671766"/>
                  <a:pt x="920513" y="671766"/>
                </a:cubicBezTo>
                <a:close/>
                <a:moveTo>
                  <a:pt x="6694893" y="489593"/>
                </a:moveTo>
                <a:cubicBezTo>
                  <a:pt x="6694893" y="489593"/>
                  <a:pt x="6694893" y="489593"/>
                  <a:pt x="6695842" y="489593"/>
                </a:cubicBezTo>
                <a:cubicBezTo>
                  <a:pt x="6694893" y="490542"/>
                  <a:pt x="6694893" y="490542"/>
                  <a:pt x="6694893" y="490542"/>
                </a:cubicBezTo>
                <a:cubicBezTo>
                  <a:pt x="6694893" y="490542"/>
                  <a:pt x="6694893" y="489593"/>
                  <a:pt x="6694893" y="489593"/>
                </a:cubicBezTo>
                <a:close/>
                <a:moveTo>
                  <a:pt x="6654093" y="484849"/>
                </a:moveTo>
                <a:cubicBezTo>
                  <a:pt x="6664917" y="489487"/>
                  <a:pt x="6677287" y="489487"/>
                  <a:pt x="6689657" y="486395"/>
                </a:cubicBezTo>
                <a:cubicBezTo>
                  <a:pt x="6689657" y="486395"/>
                  <a:pt x="6691203" y="486395"/>
                  <a:pt x="6691203" y="486395"/>
                </a:cubicBezTo>
                <a:cubicBezTo>
                  <a:pt x="6691203" y="486395"/>
                  <a:pt x="6692749" y="487941"/>
                  <a:pt x="6692749" y="487941"/>
                </a:cubicBezTo>
                <a:cubicBezTo>
                  <a:pt x="6692749" y="487941"/>
                  <a:pt x="6694295" y="489487"/>
                  <a:pt x="6694295" y="489487"/>
                </a:cubicBezTo>
                <a:cubicBezTo>
                  <a:pt x="6694295" y="489487"/>
                  <a:pt x="6694295" y="491034"/>
                  <a:pt x="6694295" y="491034"/>
                </a:cubicBezTo>
                <a:cubicBezTo>
                  <a:pt x="6691203" y="503404"/>
                  <a:pt x="6691203" y="515773"/>
                  <a:pt x="6695841" y="526597"/>
                </a:cubicBezTo>
                <a:cubicBezTo>
                  <a:pt x="6612345" y="568345"/>
                  <a:pt x="6612345" y="568345"/>
                  <a:pt x="6612345" y="568345"/>
                </a:cubicBezTo>
                <a:cubicBezTo>
                  <a:pt x="6654093" y="484849"/>
                  <a:pt x="6654093" y="484849"/>
                  <a:pt x="6654093" y="484849"/>
                </a:cubicBezTo>
                <a:close/>
                <a:moveTo>
                  <a:pt x="745775" y="484849"/>
                </a:moveTo>
                <a:cubicBezTo>
                  <a:pt x="745775" y="484849"/>
                  <a:pt x="745775" y="484849"/>
                  <a:pt x="787523" y="568345"/>
                </a:cubicBezTo>
                <a:cubicBezTo>
                  <a:pt x="787523" y="568345"/>
                  <a:pt x="787523" y="568345"/>
                  <a:pt x="704027" y="526597"/>
                </a:cubicBezTo>
                <a:cubicBezTo>
                  <a:pt x="708665" y="515773"/>
                  <a:pt x="710211" y="503404"/>
                  <a:pt x="705573" y="491034"/>
                </a:cubicBezTo>
                <a:cubicBezTo>
                  <a:pt x="705573" y="491034"/>
                  <a:pt x="705573" y="489487"/>
                  <a:pt x="705573" y="489487"/>
                </a:cubicBezTo>
                <a:cubicBezTo>
                  <a:pt x="707119" y="489487"/>
                  <a:pt x="707119" y="487941"/>
                  <a:pt x="707119" y="487941"/>
                </a:cubicBezTo>
                <a:cubicBezTo>
                  <a:pt x="708665" y="487941"/>
                  <a:pt x="708665" y="486395"/>
                  <a:pt x="708665" y="486395"/>
                </a:cubicBezTo>
                <a:cubicBezTo>
                  <a:pt x="710211" y="486395"/>
                  <a:pt x="710211" y="486395"/>
                  <a:pt x="710211" y="486395"/>
                </a:cubicBezTo>
                <a:cubicBezTo>
                  <a:pt x="722582" y="489487"/>
                  <a:pt x="734951" y="489487"/>
                  <a:pt x="745775" y="484849"/>
                </a:cubicBezTo>
                <a:close/>
                <a:moveTo>
                  <a:pt x="6512019" y="469321"/>
                </a:moveTo>
                <a:cubicBezTo>
                  <a:pt x="6519759" y="469321"/>
                  <a:pt x="6525952" y="470872"/>
                  <a:pt x="6530596" y="475527"/>
                </a:cubicBezTo>
                <a:cubicBezTo>
                  <a:pt x="6536788" y="480181"/>
                  <a:pt x="6538336" y="487937"/>
                  <a:pt x="6538336" y="495694"/>
                </a:cubicBezTo>
                <a:cubicBezTo>
                  <a:pt x="6538336" y="501900"/>
                  <a:pt x="6536788" y="506554"/>
                  <a:pt x="6532144" y="511208"/>
                </a:cubicBezTo>
                <a:cubicBezTo>
                  <a:pt x="6527500" y="515862"/>
                  <a:pt x="6522856" y="517413"/>
                  <a:pt x="6516663" y="517413"/>
                </a:cubicBezTo>
                <a:cubicBezTo>
                  <a:pt x="6516663" y="517413"/>
                  <a:pt x="6510471" y="517413"/>
                  <a:pt x="6504278" y="512759"/>
                </a:cubicBezTo>
                <a:cubicBezTo>
                  <a:pt x="6501182" y="509657"/>
                  <a:pt x="6499634" y="505003"/>
                  <a:pt x="6499634" y="498797"/>
                </a:cubicBezTo>
                <a:cubicBezTo>
                  <a:pt x="6499634" y="498797"/>
                  <a:pt x="6501182" y="497246"/>
                  <a:pt x="6501182" y="497246"/>
                </a:cubicBezTo>
                <a:lnTo>
                  <a:pt x="6501456" y="497109"/>
                </a:lnTo>
                <a:lnTo>
                  <a:pt x="6504148" y="491727"/>
                </a:lnTo>
                <a:cubicBezTo>
                  <a:pt x="6505839" y="490369"/>
                  <a:pt x="6508092" y="489592"/>
                  <a:pt x="6510346" y="489592"/>
                </a:cubicBezTo>
                <a:cubicBezTo>
                  <a:pt x="6514852" y="489592"/>
                  <a:pt x="6519360" y="492698"/>
                  <a:pt x="6519360" y="497356"/>
                </a:cubicBezTo>
                <a:cubicBezTo>
                  <a:pt x="6518608" y="499684"/>
                  <a:pt x="6517482" y="502014"/>
                  <a:pt x="6515979" y="503760"/>
                </a:cubicBezTo>
                <a:lnTo>
                  <a:pt x="6510506" y="506589"/>
                </a:lnTo>
                <a:lnTo>
                  <a:pt x="6512019" y="508105"/>
                </a:lnTo>
                <a:cubicBezTo>
                  <a:pt x="6515115" y="509657"/>
                  <a:pt x="6516663" y="509657"/>
                  <a:pt x="6516663" y="509657"/>
                </a:cubicBezTo>
                <a:cubicBezTo>
                  <a:pt x="6519759" y="509657"/>
                  <a:pt x="6522856" y="508105"/>
                  <a:pt x="6525952" y="505003"/>
                </a:cubicBezTo>
                <a:cubicBezTo>
                  <a:pt x="6529048" y="501900"/>
                  <a:pt x="6530596" y="498797"/>
                  <a:pt x="6530596" y="495694"/>
                </a:cubicBezTo>
                <a:cubicBezTo>
                  <a:pt x="6530596" y="489489"/>
                  <a:pt x="6529048" y="484835"/>
                  <a:pt x="6525952" y="481732"/>
                </a:cubicBezTo>
                <a:cubicBezTo>
                  <a:pt x="6522856" y="478629"/>
                  <a:pt x="6518211" y="477078"/>
                  <a:pt x="6512019" y="477078"/>
                </a:cubicBezTo>
                <a:cubicBezTo>
                  <a:pt x="6498086" y="477078"/>
                  <a:pt x="6487250" y="489489"/>
                  <a:pt x="6487250" y="506554"/>
                </a:cubicBezTo>
                <a:cubicBezTo>
                  <a:pt x="6487250" y="680306"/>
                  <a:pt x="6487250" y="680306"/>
                  <a:pt x="6487250" y="680306"/>
                </a:cubicBezTo>
                <a:cubicBezTo>
                  <a:pt x="6479509" y="670998"/>
                  <a:pt x="6479509" y="670998"/>
                  <a:pt x="6479509" y="670998"/>
                </a:cubicBezTo>
                <a:cubicBezTo>
                  <a:pt x="6479509" y="517413"/>
                  <a:pt x="6479509" y="517413"/>
                  <a:pt x="6479509" y="517413"/>
                </a:cubicBezTo>
                <a:cubicBezTo>
                  <a:pt x="6479509" y="506554"/>
                  <a:pt x="6479509" y="506554"/>
                  <a:pt x="6479509" y="506554"/>
                </a:cubicBezTo>
                <a:cubicBezTo>
                  <a:pt x="6479509" y="484835"/>
                  <a:pt x="6493442" y="467770"/>
                  <a:pt x="6512019" y="469321"/>
                </a:cubicBezTo>
                <a:close/>
                <a:moveTo>
                  <a:pt x="887850" y="469321"/>
                </a:moveTo>
                <a:cubicBezTo>
                  <a:pt x="906426" y="467770"/>
                  <a:pt x="920360" y="484835"/>
                  <a:pt x="920360" y="506554"/>
                </a:cubicBezTo>
                <a:cubicBezTo>
                  <a:pt x="920360" y="506554"/>
                  <a:pt x="920360" y="506554"/>
                  <a:pt x="920360" y="517413"/>
                </a:cubicBezTo>
                <a:cubicBezTo>
                  <a:pt x="920360" y="517413"/>
                  <a:pt x="920360" y="517413"/>
                  <a:pt x="920360" y="670998"/>
                </a:cubicBezTo>
                <a:cubicBezTo>
                  <a:pt x="920360" y="670998"/>
                  <a:pt x="920360" y="670998"/>
                  <a:pt x="912619" y="680306"/>
                </a:cubicBezTo>
                <a:cubicBezTo>
                  <a:pt x="912619" y="680306"/>
                  <a:pt x="912619" y="680306"/>
                  <a:pt x="912619" y="506554"/>
                </a:cubicBezTo>
                <a:cubicBezTo>
                  <a:pt x="912619" y="489489"/>
                  <a:pt x="901782" y="477078"/>
                  <a:pt x="887850" y="477078"/>
                </a:cubicBezTo>
                <a:cubicBezTo>
                  <a:pt x="881657" y="477078"/>
                  <a:pt x="877013" y="478629"/>
                  <a:pt x="875465" y="481732"/>
                </a:cubicBezTo>
                <a:cubicBezTo>
                  <a:pt x="870821" y="484835"/>
                  <a:pt x="869272" y="489489"/>
                  <a:pt x="869272" y="495694"/>
                </a:cubicBezTo>
                <a:cubicBezTo>
                  <a:pt x="869272" y="498797"/>
                  <a:pt x="870821" y="501900"/>
                  <a:pt x="873917" y="505003"/>
                </a:cubicBezTo>
                <a:cubicBezTo>
                  <a:pt x="877013" y="508105"/>
                  <a:pt x="880109" y="509657"/>
                  <a:pt x="883206" y="509657"/>
                </a:cubicBezTo>
                <a:cubicBezTo>
                  <a:pt x="883206" y="509657"/>
                  <a:pt x="886302" y="509657"/>
                  <a:pt x="887850" y="508105"/>
                </a:cubicBezTo>
                <a:cubicBezTo>
                  <a:pt x="887850" y="508105"/>
                  <a:pt x="887850" y="506554"/>
                  <a:pt x="889398" y="506554"/>
                </a:cubicBezTo>
                <a:cubicBezTo>
                  <a:pt x="890946" y="505003"/>
                  <a:pt x="890946" y="503451"/>
                  <a:pt x="890946" y="498797"/>
                </a:cubicBezTo>
                <a:lnTo>
                  <a:pt x="893522" y="497076"/>
                </a:lnTo>
                <a:lnTo>
                  <a:pt x="890774" y="498908"/>
                </a:lnTo>
                <a:cubicBezTo>
                  <a:pt x="890774" y="503566"/>
                  <a:pt x="890774" y="505119"/>
                  <a:pt x="889221" y="506671"/>
                </a:cubicBezTo>
                <a:cubicBezTo>
                  <a:pt x="884563" y="506671"/>
                  <a:pt x="881458" y="502014"/>
                  <a:pt x="881458" y="497356"/>
                </a:cubicBezTo>
                <a:cubicBezTo>
                  <a:pt x="881458" y="492698"/>
                  <a:pt x="884563" y="489592"/>
                  <a:pt x="889221" y="489592"/>
                </a:cubicBezTo>
                <a:cubicBezTo>
                  <a:pt x="891550" y="489592"/>
                  <a:pt x="893879" y="490369"/>
                  <a:pt x="895626" y="491727"/>
                </a:cubicBezTo>
                <a:lnTo>
                  <a:pt x="898408" y="497106"/>
                </a:lnTo>
                <a:lnTo>
                  <a:pt x="898686" y="497246"/>
                </a:lnTo>
                <a:cubicBezTo>
                  <a:pt x="900234" y="497246"/>
                  <a:pt x="900234" y="498797"/>
                  <a:pt x="900234" y="498797"/>
                </a:cubicBezTo>
                <a:cubicBezTo>
                  <a:pt x="900234" y="505003"/>
                  <a:pt x="898686" y="509657"/>
                  <a:pt x="895590" y="512759"/>
                </a:cubicBezTo>
                <a:cubicBezTo>
                  <a:pt x="890946" y="517413"/>
                  <a:pt x="883206" y="517413"/>
                  <a:pt x="883206" y="517413"/>
                </a:cubicBezTo>
                <a:cubicBezTo>
                  <a:pt x="877013" y="517413"/>
                  <a:pt x="872369" y="515862"/>
                  <a:pt x="867725" y="511208"/>
                </a:cubicBezTo>
                <a:cubicBezTo>
                  <a:pt x="863081" y="506554"/>
                  <a:pt x="861533" y="501900"/>
                  <a:pt x="861533" y="495694"/>
                </a:cubicBezTo>
                <a:cubicBezTo>
                  <a:pt x="861533" y="487937"/>
                  <a:pt x="863081" y="480181"/>
                  <a:pt x="869272" y="475527"/>
                </a:cubicBezTo>
                <a:cubicBezTo>
                  <a:pt x="873917" y="470872"/>
                  <a:pt x="880109" y="469321"/>
                  <a:pt x="887850" y="469321"/>
                </a:cubicBezTo>
                <a:close/>
                <a:moveTo>
                  <a:pt x="345846" y="458023"/>
                </a:moveTo>
                <a:lnTo>
                  <a:pt x="345846" y="458024"/>
                </a:lnTo>
                <a:cubicBezTo>
                  <a:pt x="345846" y="459576"/>
                  <a:pt x="344296" y="459576"/>
                  <a:pt x="342747" y="459576"/>
                </a:cubicBezTo>
                <a:close/>
                <a:moveTo>
                  <a:pt x="7053566" y="457161"/>
                </a:moveTo>
                <a:lnTo>
                  <a:pt x="7057173" y="459576"/>
                </a:lnTo>
                <a:cubicBezTo>
                  <a:pt x="7055627" y="459576"/>
                  <a:pt x="7055627" y="459576"/>
                  <a:pt x="7054081" y="458024"/>
                </a:cubicBezTo>
                <a:close/>
                <a:moveTo>
                  <a:pt x="7052535" y="455436"/>
                </a:moveTo>
                <a:lnTo>
                  <a:pt x="7053566" y="457161"/>
                </a:lnTo>
                <a:lnTo>
                  <a:pt x="7052535" y="456471"/>
                </a:lnTo>
                <a:close/>
                <a:moveTo>
                  <a:pt x="6811687" y="452431"/>
                </a:moveTo>
                <a:cubicBezTo>
                  <a:pt x="6813753" y="452431"/>
                  <a:pt x="6815631" y="453222"/>
                  <a:pt x="6817133" y="454803"/>
                </a:cubicBezTo>
                <a:cubicBezTo>
                  <a:pt x="6820138" y="457966"/>
                  <a:pt x="6820138" y="462710"/>
                  <a:pt x="6817133" y="467454"/>
                </a:cubicBezTo>
                <a:cubicBezTo>
                  <a:pt x="6814128" y="470617"/>
                  <a:pt x="6809621" y="470617"/>
                  <a:pt x="6806617" y="467454"/>
                </a:cubicBezTo>
                <a:cubicBezTo>
                  <a:pt x="6806617" y="467454"/>
                  <a:pt x="6806617" y="467454"/>
                  <a:pt x="6805114" y="467454"/>
                </a:cubicBezTo>
                <a:lnTo>
                  <a:pt x="6805114" y="467046"/>
                </a:lnTo>
                <a:lnTo>
                  <a:pt x="6804356" y="467046"/>
                </a:lnTo>
                <a:lnTo>
                  <a:pt x="6804356" y="465186"/>
                </a:lnTo>
                <a:lnTo>
                  <a:pt x="6805114" y="466096"/>
                </a:lnTo>
                <a:lnTo>
                  <a:pt x="6805114" y="454803"/>
                </a:lnTo>
                <a:cubicBezTo>
                  <a:pt x="6807368" y="453222"/>
                  <a:pt x="6809621" y="452431"/>
                  <a:pt x="6811687" y="452431"/>
                </a:cubicBezTo>
                <a:close/>
                <a:moveTo>
                  <a:pt x="6976596" y="415715"/>
                </a:moveTo>
                <a:cubicBezTo>
                  <a:pt x="6986065" y="416103"/>
                  <a:pt x="6995340" y="419984"/>
                  <a:pt x="7003069" y="425418"/>
                </a:cubicBezTo>
                <a:cubicBezTo>
                  <a:pt x="7012344" y="433181"/>
                  <a:pt x="7018527" y="440945"/>
                  <a:pt x="7026256" y="448707"/>
                </a:cubicBezTo>
                <a:cubicBezTo>
                  <a:pt x="7035531" y="459576"/>
                  <a:pt x="7047898" y="471997"/>
                  <a:pt x="7060265" y="468892"/>
                </a:cubicBezTo>
                <a:cubicBezTo>
                  <a:pt x="7063357" y="467339"/>
                  <a:pt x="7067994" y="462681"/>
                  <a:pt x="7069540" y="458024"/>
                </a:cubicBezTo>
                <a:cubicBezTo>
                  <a:pt x="7069540" y="453365"/>
                  <a:pt x="7069540" y="450260"/>
                  <a:pt x="7064902" y="447155"/>
                </a:cubicBezTo>
                <a:lnTo>
                  <a:pt x="7059278" y="448567"/>
                </a:lnTo>
                <a:lnTo>
                  <a:pt x="7061982" y="449980"/>
                </a:lnTo>
                <a:cubicBezTo>
                  <a:pt x="7064934" y="451521"/>
                  <a:pt x="7064934" y="456147"/>
                  <a:pt x="7061982" y="457689"/>
                </a:cubicBezTo>
                <a:cubicBezTo>
                  <a:pt x="7061982" y="459231"/>
                  <a:pt x="7060506" y="459231"/>
                  <a:pt x="7060506" y="459231"/>
                </a:cubicBezTo>
                <a:cubicBezTo>
                  <a:pt x="7060506" y="459231"/>
                  <a:pt x="7059030" y="459231"/>
                  <a:pt x="7059030" y="459231"/>
                </a:cubicBezTo>
                <a:cubicBezTo>
                  <a:pt x="7059030" y="459231"/>
                  <a:pt x="7059030" y="459231"/>
                  <a:pt x="7057554" y="459231"/>
                </a:cubicBezTo>
                <a:cubicBezTo>
                  <a:pt x="7056078" y="459231"/>
                  <a:pt x="7056078" y="459231"/>
                  <a:pt x="7054602" y="457689"/>
                </a:cubicBezTo>
                <a:lnTo>
                  <a:pt x="7052535" y="454091"/>
                </a:lnTo>
                <a:lnTo>
                  <a:pt x="7052535" y="455436"/>
                </a:lnTo>
                <a:lnTo>
                  <a:pt x="7051763" y="454142"/>
                </a:lnTo>
                <a:lnTo>
                  <a:pt x="7052535" y="452848"/>
                </a:lnTo>
                <a:lnTo>
                  <a:pt x="7052535" y="453578"/>
                </a:lnTo>
                <a:lnTo>
                  <a:pt x="7054602" y="449980"/>
                </a:lnTo>
                <a:lnTo>
                  <a:pt x="7056492" y="448335"/>
                </a:lnTo>
                <a:lnTo>
                  <a:pt x="7056400" y="448320"/>
                </a:lnTo>
                <a:cubicBezTo>
                  <a:pt x="7055627" y="448707"/>
                  <a:pt x="7054854" y="449484"/>
                  <a:pt x="7054081" y="450260"/>
                </a:cubicBezTo>
                <a:lnTo>
                  <a:pt x="7052535" y="452848"/>
                </a:lnTo>
                <a:lnTo>
                  <a:pt x="7052535" y="445602"/>
                </a:lnTo>
                <a:cubicBezTo>
                  <a:pt x="7055627" y="440945"/>
                  <a:pt x="7063357" y="439392"/>
                  <a:pt x="7067994" y="442497"/>
                </a:cubicBezTo>
                <a:cubicBezTo>
                  <a:pt x="7074177" y="445602"/>
                  <a:pt x="7077269" y="451813"/>
                  <a:pt x="7075723" y="459576"/>
                </a:cubicBezTo>
                <a:cubicBezTo>
                  <a:pt x="7074177" y="467339"/>
                  <a:pt x="7067994" y="471997"/>
                  <a:pt x="7061810" y="473550"/>
                </a:cubicBezTo>
                <a:cubicBezTo>
                  <a:pt x="7049444" y="478207"/>
                  <a:pt x="7035531" y="471997"/>
                  <a:pt x="7021618" y="453365"/>
                </a:cubicBezTo>
                <a:cubicBezTo>
                  <a:pt x="7013889" y="445602"/>
                  <a:pt x="7007706" y="437839"/>
                  <a:pt x="6998431" y="430076"/>
                </a:cubicBezTo>
                <a:cubicBezTo>
                  <a:pt x="6986064" y="420760"/>
                  <a:pt x="6967514" y="417655"/>
                  <a:pt x="6953601" y="431629"/>
                </a:cubicBezTo>
                <a:cubicBezTo>
                  <a:pt x="6948964" y="436286"/>
                  <a:pt x="6945873" y="444050"/>
                  <a:pt x="6945873" y="451813"/>
                </a:cubicBezTo>
                <a:cubicBezTo>
                  <a:pt x="6945873" y="454918"/>
                  <a:pt x="6947418" y="459576"/>
                  <a:pt x="6952056" y="464234"/>
                </a:cubicBezTo>
                <a:cubicBezTo>
                  <a:pt x="6955148" y="467339"/>
                  <a:pt x="6961331" y="470444"/>
                  <a:pt x="6967514" y="468892"/>
                </a:cubicBezTo>
                <a:lnTo>
                  <a:pt x="6972054" y="465852"/>
                </a:lnTo>
                <a:lnTo>
                  <a:pt x="6965672" y="462709"/>
                </a:lnTo>
                <a:cubicBezTo>
                  <a:pt x="6962461" y="459547"/>
                  <a:pt x="6962461" y="453221"/>
                  <a:pt x="6965672" y="450059"/>
                </a:cubicBezTo>
                <a:cubicBezTo>
                  <a:pt x="6970490" y="446896"/>
                  <a:pt x="6975306" y="446896"/>
                  <a:pt x="6978518" y="450059"/>
                </a:cubicBezTo>
                <a:cubicBezTo>
                  <a:pt x="6980124" y="450059"/>
                  <a:pt x="6980124" y="451640"/>
                  <a:pt x="6980124" y="451640"/>
                </a:cubicBezTo>
                <a:lnTo>
                  <a:pt x="6979989" y="452570"/>
                </a:lnTo>
                <a:lnTo>
                  <a:pt x="6981427" y="462681"/>
                </a:lnTo>
                <a:cubicBezTo>
                  <a:pt x="6979881" y="467339"/>
                  <a:pt x="6973697" y="471997"/>
                  <a:pt x="6970606" y="475102"/>
                </a:cubicBezTo>
                <a:cubicBezTo>
                  <a:pt x="6961331" y="478207"/>
                  <a:pt x="6952056" y="473550"/>
                  <a:pt x="6947418" y="468892"/>
                </a:cubicBezTo>
                <a:cubicBezTo>
                  <a:pt x="6942781" y="464234"/>
                  <a:pt x="6939689" y="458024"/>
                  <a:pt x="6939689" y="451813"/>
                </a:cubicBezTo>
                <a:cubicBezTo>
                  <a:pt x="6939689" y="442497"/>
                  <a:pt x="6942781" y="433181"/>
                  <a:pt x="6948964" y="426971"/>
                </a:cubicBezTo>
                <a:cubicBezTo>
                  <a:pt x="6957466" y="418432"/>
                  <a:pt x="6967128" y="415326"/>
                  <a:pt x="6976596" y="415715"/>
                </a:cubicBezTo>
                <a:close/>
                <a:moveTo>
                  <a:pt x="423527" y="415715"/>
                </a:moveTo>
                <a:cubicBezTo>
                  <a:pt x="433019" y="415326"/>
                  <a:pt x="442706" y="418432"/>
                  <a:pt x="451229" y="426971"/>
                </a:cubicBezTo>
                <a:cubicBezTo>
                  <a:pt x="457428" y="433181"/>
                  <a:pt x="462077" y="442497"/>
                  <a:pt x="462077" y="451813"/>
                </a:cubicBezTo>
                <a:cubicBezTo>
                  <a:pt x="460527" y="458024"/>
                  <a:pt x="458977" y="464234"/>
                  <a:pt x="452779" y="468892"/>
                </a:cubicBezTo>
                <a:cubicBezTo>
                  <a:pt x="448129" y="473550"/>
                  <a:pt x="438831" y="478207"/>
                  <a:pt x="431082" y="475102"/>
                </a:cubicBezTo>
                <a:cubicBezTo>
                  <a:pt x="426433" y="471997"/>
                  <a:pt x="420234" y="467339"/>
                  <a:pt x="418684" y="462681"/>
                </a:cubicBezTo>
                <a:lnTo>
                  <a:pt x="420136" y="452502"/>
                </a:lnTo>
                <a:lnTo>
                  <a:pt x="420013" y="451640"/>
                </a:lnTo>
                <a:cubicBezTo>
                  <a:pt x="420013" y="451640"/>
                  <a:pt x="421594" y="450059"/>
                  <a:pt x="421594" y="450059"/>
                </a:cubicBezTo>
                <a:cubicBezTo>
                  <a:pt x="424756" y="446896"/>
                  <a:pt x="431082" y="446896"/>
                  <a:pt x="434245" y="450059"/>
                </a:cubicBezTo>
                <a:cubicBezTo>
                  <a:pt x="437408" y="453221"/>
                  <a:pt x="437408" y="459547"/>
                  <a:pt x="434245" y="462709"/>
                </a:cubicBezTo>
                <a:lnTo>
                  <a:pt x="428029" y="465817"/>
                </a:lnTo>
                <a:lnTo>
                  <a:pt x="432632" y="468892"/>
                </a:lnTo>
                <a:cubicBezTo>
                  <a:pt x="438831" y="470444"/>
                  <a:pt x="445030" y="467339"/>
                  <a:pt x="448129" y="464234"/>
                </a:cubicBezTo>
                <a:cubicBezTo>
                  <a:pt x="454328" y="459576"/>
                  <a:pt x="454328" y="454918"/>
                  <a:pt x="454328" y="451813"/>
                </a:cubicBezTo>
                <a:cubicBezTo>
                  <a:pt x="455878" y="444050"/>
                  <a:pt x="451229" y="436286"/>
                  <a:pt x="446580" y="431629"/>
                </a:cubicBezTo>
                <a:cubicBezTo>
                  <a:pt x="432632" y="417655"/>
                  <a:pt x="414034" y="420760"/>
                  <a:pt x="401637" y="430076"/>
                </a:cubicBezTo>
                <a:cubicBezTo>
                  <a:pt x="392339" y="437839"/>
                  <a:pt x="386140" y="445602"/>
                  <a:pt x="379940" y="453365"/>
                </a:cubicBezTo>
                <a:cubicBezTo>
                  <a:pt x="364443" y="471997"/>
                  <a:pt x="350496" y="478207"/>
                  <a:pt x="338097" y="473550"/>
                </a:cubicBezTo>
                <a:cubicBezTo>
                  <a:pt x="333448" y="471997"/>
                  <a:pt x="327249" y="467339"/>
                  <a:pt x="324150" y="459576"/>
                </a:cubicBezTo>
                <a:cubicBezTo>
                  <a:pt x="322600" y="451813"/>
                  <a:pt x="325700" y="445602"/>
                  <a:pt x="331898" y="442497"/>
                </a:cubicBezTo>
                <a:cubicBezTo>
                  <a:pt x="336547" y="439392"/>
                  <a:pt x="344296" y="440945"/>
                  <a:pt x="348946" y="445602"/>
                </a:cubicBezTo>
                <a:cubicBezTo>
                  <a:pt x="350496" y="448707"/>
                  <a:pt x="350496" y="453365"/>
                  <a:pt x="348946" y="456471"/>
                </a:cubicBezTo>
                <a:lnTo>
                  <a:pt x="345846" y="458023"/>
                </a:lnTo>
                <a:lnTo>
                  <a:pt x="347556" y="455168"/>
                </a:lnTo>
                <a:lnTo>
                  <a:pt x="346004" y="457689"/>
                </a:lnTo>
                <a:cubicBezTo>
                  <a:pt x="346004" y="459231"/>
                  <a:pt x="344423" y="459231"/>
                  <a:pt x="342841" y="459231"/>
                </a:cubicBezTo>
                <a:cubicBezTo>
                  <a:pt x="342841" y="459231"/>
                  <a:pt x="341261" y="459231"/>
                  <a:pt x="341261" y="459231"/>
                </a:cubicBezTo>
                <a:cubicBezTo>
                  <a:pt x="339679" y="459231"/>
                  <a:pt x="338098" y="459231"/>
                  <a:pt x="338098" y="457689"/>
                </a:cubicBezTo>
                <a:cubicBezTo>
                  <a:pt x="334935" y="456147"/>
                  <a:pt x="334935" y="451521"/>
                  <a:pt x="338098" y="449980"/>
                </a:cubicBezTo>
                <a:lnTo>
                  <a:pt x="340874" y="448627"/>
                </a:lnTo>
                <a:lnTo>
                  <a:pt x="334998" y="447155"/>
                </a:lnTo>
                <a:cubicBezTo>
                  <a:pt x="331898" y="450260"/>
                  <a:pt x="330349" y="453365"/>
                  <a:pt x="330349" y="458024"/>
                </a:cubicBezTo>
                <a:cubicBezTo>
                  <a:pt x="331898" y="462681"/>
                  <a:pt x="336547" y="467339"/>
                  <a:pt x="339647" y="468892"/>
                </a:cubicBezTo>
                <a:cubicBezTo>
                  <a:pt x="352045" y="471997"/>
                  <a:pt x="365993" y="459576"/>
                  <a:pt x="373741" y="448707"/>
                </a:cubicBezTo>
                <a:cubicBezTo>
                  <a:pt x="381490" y="440945"/>
                  <a:pt x="387689" y="433181"/>
                  <a:pt x="396987" y="425418"/>
                </a:cubicBezTo>
                <a:cubicBezTo>
                  <a:pt x="404736" y="419984"/>
                  <a:pt x="414034" y="416103"/>
                  <a:pt x="423527" y="415715"/>
                </a:cubicBezTo>
                <a:close/>
                <a:moveTo>
                  <a:pt x="7398318" y="369385"/>
                </a:moveTo>
                <a:cubicBezTo>
                  <a:pt x="7398318" y="370170"/>
                  <a:pt x="7397930" y="370954"/>
                  <a:pt x="7397348" y="371346"/>
                </a:cubicBezTo>
                <a:lnTo>
                  <a:pt x="7397182" y="371316"/>
                </a:lnTo>
                <a:close/>
                <a:moveTo>
                  <a:pt x="6726060" y="357037"/>
                </a:moveTo>
                <a:lnTo>
                  <a:pt x="6728458" y="360909"/>
                </a:lnTo>
                <a:cubicBezTo>
                  <a:pt x="6728655" y="362688"/>
                  <a:pt x="6728260" y="364665"/>
                  <a:pt x="6727469" y="366246"/>
                </a:cubicBezTo>
                <a:lnTo>
                  <a:pt x="6725925" y="375280"/>
                </a:lnTo>
                <a:lnTo>
                  <a:pt x="6733478" y="370801"/>
                </a:lnTo>
                <a:cubicBezTo>
                  <a:pt x="6735015" y="369283"/>
                  <a:pt x="6736551" y="367764"/>
                  <a:pt x="6738087" y="366246"/>
                </a:cubicBezTo>
                <a:cubicBezTo>
                  <a:pt x="6736551" y="363141"/>
                  <a:pt x="6735015" y="361589"/>
                  <a:pt x="6733478" y="360036"/>
                </a:cubicBezTo>
                <a:close/>
                <a:moveTo>
                  <a:pt x="673808" y="357037"/>
                </a:moveTo>
                <a:lnTo>
                  <a:pt x="666391" y="360036"/>
                </a:lnTo>
                <a:cubicBezTo>
                  <a:pt x="664854" y="361589"/>
                  <a:pt x="663318" y="363141"/>
                  <a:pt x="663318" y="366246"/>
                </a:cubicBezTo>
                <a:cubicBezTo>
                  <a:pt x="663318" y="367764"/>
                  <a:pt x="664854" y="369283"/>
                  <a:pt x="666391" y="370801"/>
                </a:cubicBezTo>
                <a:lnTo>
                  <a:pt x="673943" y="375279"/>
                </a:lnTo>
                <a:lnTo>
                  <a:pt x="672400" y="366246"/>
                </a:lnTo>
                <a:cubicBezTo>
                  <a:pt x="671609" y="364665"/>
                  <a:pt x="671214" y="362688"/>
                  <a:pt x="671411" y="360909"/>
                </a:cubicBezTo>
                <a:close/>
                <a:moveTo>
                  <a:pt x="7186383" y="356758"/>
                </a:moveTo>
                <a:cubicBezTo>
                  <a:pt x="7191624" y="356758"/>
                  <a:pt x="7195871" y="360581"/>
                  <a:pt x="7195871" y="365298"/>
                </a:cubicBezTo>
                <a:cubicBezTo>
                  <a:pt x="7195871" y="370014"/>
                  <a:pt x="7191624" y="373838"/>
                  <a:pt x="7186383" y="373838"/>
                </a:cubicBezTo>
                <a:cubicBezTo>
                  <a:pt x="7181143" y="373838"/>
                  <a:pt x="7176895" y="370014"/>
                  <a:pt x="7176895" y="365298"/>
                </a:cubicBezTo>
                <a:cubicBezTo>
                  <a:pt x="7176895" y="360581"/>
                  <a:pt x="7181143" y="356758"/>
                  <a:pt x="7186383" y="356758"/>
                </a:cubicBezTo>
                <a:close/>
                <a:moveTo>
                  <a:pt x="214434" y="356758"/>
                </a:moveTo>
                <a:cubicBezTo>
                  <a:pt x="219151" y="356758"/>
                  <a:pt x="222974" y="360581"/>
                  <a:pt x="222974" y="365298"/>
                </a:cubicBezTo>
                <a:cubicBezTo>
                  <a:pt x="222974" y="370014"/>
                  <a:pt x="219151" y="373838"/>
                  <a:pt x="214434" y="373838"/>
                </a:cubicBezTo>
                <a:cubicBezTo>
                  <a:pt x="209718" y="373838"/>
                  <a:pt x="205895" y="370014"/>
                  <a:pt x="205895" y="365298"/>
                </a:cubicBezTo>
                <a:cubicBezTo>
                  <a:pt x="205895" y="360581"/>
                  <a:pt x="209718" y="356758"/>
                  <a:pt x="214434" y="356758"/>
                </a:cubicBezTo>
                <a:close/>
                <a:moveTo>
                  <a:pt x="7350055" y="354860"/>
                </a:moveTo>
                <a:cubicBezTo>
                  <a:pt x="7356082" y="354860"/>
                  <a:pt x="7360967" y="359746"/>
                  <a:pt x="7360967" y="365772"/>
                </a:cubicBezTo>
                <a:cubicBezTo>
                  <a:pt x="7360967" y="371799"/>
                  <a:pt x="7356082" y="376684"/>
                  <a:pt x="7350055" y="376684"/>
                </a:cubicBezTo>
                <a:cubicBezTo>
                  <a:pt x="7344029" y="376684"/>
                  <a:pt x="7339143" y="371799"/>
                  <a:pt x="7339143" y="365772"/>
                </a:cubicBezTo>
                <a:cubicBezTo>
                  <a:pt x="7339143" y="359746"/>
                  <a:pt x="7344029" y="354860"/>
                  <a:pt x="7350055" y="354860"/>
                </a:cubicBezTo>
                <a:close/>
                <a:moveTo>
                  <a:pt x="49815" y="354860"/>
                </a:moveTo>
                <a:cubicBezTo>
                  <a:pt x="55841" y="354860"/>
                  <a:pt x="60727" y="359746"/>
                  <a:pt x="60727" y="365772"/>
                </a:cubicBezTo>
                <a:cubicBezTo>
                  <a:pt x="60727" y="371799"/>
                  <a:pt x="55841" y="376684"/>
                  <a:pt x="49815" y="376684"/>
                </a:cubicBezTo>
                <a:cubicBezTo>
                  <a:pt x="43788" y="376684"/>
                  <a:pt x="38903" y="371799"/>
                  <a:pt x="38903" y="365772"/>
                </a:cubicBezTo>
                <a:cubicBezTo>
                  <a:pt x="38903" y="359746"/>
                  <a:pt x="43788" y="354860"/>
                  <a:pt x="49815" y="354860"/>
                </a:cubicBezTo>
                <a:close/>
                <a:moveTo>
                  <a:pt x="6806815" y="353841"/>
                </a:moveTo>
                <a:lnTo>
                  <a:pt x="6806906" y="353933"/>
                </a:lnTo>
                <a:cubicBezTo>
                  <a:pt x="6808661" y="355692"/>
                  <a:pt x="6812170" y="359210"/>
                  <a:pt x="6819188" y="366246"/>
                </a:cubicBezTo>
                <a:cubicBezTo>
                  <a:pt x="6812170" y="373261"/>
                  <a:pt x="6808661" y="376769"/>
                  <a:pt x="6806906" y="378522"/>
                </a:cubicBezTo>
                <a:lnTo>
                  <a:pt x="6806791" y="378636"/>
                </a:lnTo>
                <a:lnTo>
                  <a:pt x="6826052" y="366246"/>
                </a:lnTo>
                <a:close/>
                <a:moveTo>
                  <a:pt x="6722725" y="350720"/>
                </a:moveTo>
                <a:cubicBezTo>
                  <a:pt x="6727333" y="349168"/>
                  <a:pt x="6735015" y="350720"/>
                  <a:pt x="6738087" y="355378"/>
                </a:cubicBezTo>
                <a:cubicBezTo>
                  <a:pt x="6741160" y="358483"/>
                  <a:pt x="6742696" y="361589"/>
                  <a:pt x="6744232" y="366246"/>
                </a:cubicBezTo>
                <a:cubicBezTo>
                  <a:pt x="6742696" y="369283"/>
                  <a:pt x="6741160" y="372319"/>
                  <a:pt x="6738087" y="375355"/>
                </a:cubicBezTo>
                <a:cubicBezTo>
                  <a:pt x="6735015" y="379909"/>
                  <a:pt x="6727333" y="381427"/>
                  <a:pt x="6722725" y="381427"/>
                </a:cubicBezTo>
                <a:lnTo>
                  <a:pt x="6715493" y="376323"/>
                </a:lnTo>
                <a:lnTo>
                  <a:pt x="6713237" y="375498"/>
                </a:lnTo>
                <a:cubicBezTo>
                  <a:pt x="6713237" y="373956"/>
                  <a:pt x="6713237" y="373956"/>
                  <a:pt x="6711656" y="373956"/>
                </a:cubicBezTo>
                <a:cubicBezTo>
                  <a:pt x="6710074" y="370872"/>
                  <a:pt x="6710074" y="367788"/>
                  <a:pt x="6711656" y="366246"/>
                </a:cubicBezTo>
                <a:cubicBezTo>
                  <a:pt x="6710074" y="363083"/>
                  <a:pt x="6710074" y="359921"/>
                  <a:pt x="6711656" y="358340"/>
                </a:cubicBezTo>
                <a:cubicBezTo>
                  <a:pt x="6713237" y="356758"/>
                  <a:pt x="6713237" y="356758"/>
                  <a:pt x="6713237" y="356758"/>
                </a:cubicBezTo>
                <a:lnTo>
                  <a:pt x="6713633" y="356535"/>
                </a:lnTo>
                <a:lnTo>
                  <a:pt x="6716772" y="352855"/>
                </a:lnTo>
                <a:cubicBezTo>
                  <a:pt x="6718501" y="351496"/>
                  <a:pt x="6720421" y="350720"/>
                  <a:pt x="6722725" y="350720"/>
                </a:cubicBezTo>
                <a:close/>
                <a:moveTo>
                  <a:pt x="669654" y="350720"/>
                </a:moveTo>
                <a:cubicBezTo>
                  <a:pt x="672535" y="349944"/>
                  <a:pt x="675607" y="349944"/>
                  <a:pt x="678680" y="350720"/>
                </a:cubicBezTo>
                <a:cubicBezTo>
                  <a:pt x="680216" y="350720"/>
                  <a:pt x="682137" y="351497"/>
                  <a:pt x="683864" y="352855"/>
                </a:cubicBezTo>
                <a:lnTo>
                  <a:pt x="686734" y="356860"/>
                </a:lnTo>
                <a:lnTo>
                  <a:pt x="688213" y="358340"/>
                </a:lnTo>
                <a:cubicBezTo>
                  <a:pt x="689795" y="359921"/>
                  <a:pt x="689795" y="363083"/>
                  <a:pt x="688213" y="366246"/>
                </a:cubicBezTo>
                <a:cubicBezTo>
                  <a:pt x="689795" y="367788"/>
                  <a:pt x="689795" y="370872"/>
                  <a:pt x="688213" y="373956"/>
                </a:cubicBezTo>
                <a:cubicBezTo>
                  <a:pt x="688213" y="373956"/>
                  <a:pt x="686632" y="373956"/>
                  <a:pt x="686632" y="375498"/>
                </a:cubicBezTo>
                <a:lnTo>
                  <a:pt x="685280" y="375992"/>
                </a:lnTo>
                <a:lnTo>
                  <a:pt x="678680" y="381427"/>
                </a:lnTo>
                <a:cubicBezTo>
                  <a:pt x="672535" y="381427"/>
                  <a:pt x="666391" y="379909"/>
                  <a:pt x="661782" y="375355"/>
                </a:cubicBezTo>
                <a:cubicBezTo>
                  <a:pt x="658709" y="372319"/>
                  <a:pt x="657173" y="369283"/>
                  <a:pt x="655637" y="366246"/>
                </a:cubicBezTo>
                <a:cubicBezTo>
                  <a:pt x="657173" y="361589"/>
                  <a:pt x="658709" y="358483"/>
                  <a:pt x="661782" y="355378"/>
                </a:cubicBezTo>
                <a:cubicBezTo>
                  <a:pt x="664086" y="353049"/>
                  <a:pt x="666774" y="351497"/>
                  <a:pt x="669654" y="350720"/>
                </a:cubicBezTo>
                <a:close/>
                <a:moveTo>
                  <a:pt x="7115696" y="349168"/>
                </a:moveTo>
                <a:cubicBezTo>
                  <a:pt x="7106525" y="349168"/>
                  <a:pt x="7099091" y="356389"/>
                  <a:pt x="7099091" y="365298"/>
                </a:cubicBezTo>
                <a:cubicBezTo>
                  <a:pt x="7099091" y="374206"/>
                  <a:pt x="7106525" y="381428"/>
                  <a:pt x="7115696" y="381428"/>
                </a:cubicBezTo>
                <a:cubicBezTo>
                  <a:pt x="7124867" y="381428"/>
                  <a:pt x="7132301" y="374206"/>
                  <a:pt x="7132301" y="365298"/>
                </a:cubicBezTo>
                <a:cubicBezTo>
                  <a:pt x="7132301" y="356389"/>
                  <a:pt x="7124867" y="349168"/>
                  <a:pt x="7115696" y="349168"/>
                </a:cubicBezTo>
                <a:close/>
                <a:moveTo>
                  <a:pt x="284647" y="349168"/>
                </a:moveTo>
                <a:cubicBezTo>
                  <a:pt x="275739" y="349168"/>
                  <a:pt x="268517" y="356389"/>
                  <a:pt x="268517" y="365298"/>
                </a:cubicBezTo>
                <a:cubicBezTo>
                  <a:pt x="268517" y="374206"/>
                  <a:pt x="275739" y="381428"/>
                  <a:pt x="284647" y="381428"/>
                </a:cubicBezTo>
                <a:cubicBezTo>
                  <a:pt x="293556" y="381428"/>
                  <a:pt x="300778" y="374206"/>
                  <a:pt x="300778" y="365298"/>
                </a:cubicBezTo>
                <a:cubicBezTo>
                  <a:pt x="300778" y="356389"/>
                  <a:pt x="293556" y="349168"/>
                  <a:pt x="284647" y="349168"/>
                </a:cubicBezTo>
                <a:close/>
                <a:moveTo>
                  <a:pt x="6953567" y="337938"/>
                </a:moveTo>
                <a:lnTo>
                  <a:pt x="6953509" y="338381"/>
                </a:lnTo>
                <a:lnTo>
                  <a:pt x="6952799" y="339376"/>
                </a:lnTo>
                <a:close/>
                <a:moveTo>
                  <a:pt x="7253981" y="333775"/>
                </a:moveTo>
                <a:cubicBezTo>
                  <a:pt x="7249329" y="333775"/>
                  <a:pt x="7241577" y="339960"/>
                  <a:pt x="7241577" y="344599"/>
                </a:cubicBezTo>
                <a:cubicBezTo>
                  <a:pt x="7240026" y="349237"/>
                  <a:pt x="7243127" y="355423"/>
                  <a:pt x="7246229" y="358515"/>
                </a:cubicBezTo>
                <a:cubicBezTo>
                  <a:pt x="7249329" y="361608"/>
                  <a:pt x="7252431" y="363154"/>
                  <a:pt x="7255532" y="361608"/>
                </a:cubicBezTo>
                <a:cubicBezTo>
                  <a:pt x="7258633" y="361608"/>
                  <a:pt x="7261734" y="358515"/>
                  <a:pt x="7261734" y="355423"/>
                </a:cubicBezTo>
                <a:lnTo>
                  <a:pt x="7260195" y="349283"/>
                </a:lnTo>
                <a:lnTo>
                  <a:pt x="7258849" y="353318"/>
                </a:lnTo>
                <a:cubicBezTo>
                  <a:pt x="7255766" y="354860"/>
                  <a:pt x="7252682" y="354860"/>
                  <a:pt x="7251140" y="353318"/>
                </a:cubicBezTo>
                <a:cubicBezTo>
                  <a:pt x="7248056" y="351776"/>
                  <a:pt x="7248056" y="347151"/>
                  <a:pt x="7251140" y="345609"/>
                </a:cubicBezTo>
                <a:lnTo>
                  <a:pt x="7252419" y="344706"/>
                </a:lnTo>
                <a:lnTo>
                  <a:pt x="7253981" y="343246"/>
                </a:lnTo>
                <a:cubicBezTo>
                  <a:pt x="7255144" y="342667"/>
                  <a:pt x="7256307" y="342280"/>
                  <a:pt x="7257082" y="341506"/>
                </a:cubicBezTo>
                <a:cubicBezTo>
                  <a:pt x="7260183" y="341506"/>
                  <a:pt x="7261734" y="343053"/>
                  <a:pt x="7264834" y="344599"/>
                </a:cubicBezTo>
                <a:cubicBezTo>
                  <a:pt x="7267936" y="347691"/>
                  <a:pt x="7269486" y="352330"/>
                  <a:pt x="7267936" y="356969"/>
                </a:cubicBezTo>
                <a:cubicBezTo>
                  <a:pt x="7267936" y="360062"/>
                  <a:pt x="7264834" y="363154"/>
                  <a:pt x="7261734" y="366246"/>
                </a:cubicBezTo>
                <a:cubicBezTo>
                  <a:pt x="7264834" y="367816"/>
                  <a:pt x="7267936" y="370954"/>
                  <a:pt x="7267936" y="374093"/>
                </a:cubicBezTo>
                <a:cubicBezTo>
                  <a:pt x="7269486" y="378800"/>
                  <a:pt x="7267936" y="383508"/>
                  <a:pt x="7264834" y="386646"/>
                </a:cubicBezTo>
                <a:cubicBezTo>
                  <a:pt x="7261734" y="388215"/>
                  <a:pt x="7260183" y="389785"/>
                  <a:pt x="7257082" y="389785"/>
                </a:cubicBezTo>
                <a:cubicBezTo>
                  <a:pt x="7255532" y="389785"/>
                  <a:pt x="7252431" y="388215"/>
                  <a:pt x="7250880" y="386646"/>
                </a:cubicBezTo>
                <a:cubicBezTo>
                  <a:pt x="7251656" y="387431"/>
                  <a:pt x="7252818" y="387823"/>
                  <a:pt x="7254175" y="387627"/>
                </a:cubicBezTo>
                <a:lnTo>
                  <a:pt x="7254413" y="387490"/>
                </a:lnTo>
                <a:lnTo>
                  <a:pt x="7251140" y="386528"/>
                </a:lnTo>
                <a:cubicBezTo>
                  <a:pt x="7251140" y="386528"/>
                  <a:pt x="7251140" y="386528"/>
                  <a:pt x="7251140" y="384986"/>
                </a:cubicBezTo>
                <a:cubicBezTo>
                  <a:pt x="7248056" y="383444"/>
                  <a:pt x="7248056" y="380360"/>
                  <a:pt x="7251140" y="377277"/>
                </a:cubicBezTo>
                <a:cubicBezTo>
                  <a:pt x="7252682" y="375735"/>
                  <a:pt x="7255766" y="375735"/>
                  <a:pt x="7258849" y="377277"/>
                </a:cubicBezTo>
                <a:lnTo>
                  <a:pt x="7260277" y="381559"/>
                </a:lnTo>
                <a:lnTo>
                  <a:pt x="7261734" y="375662"/>
                </a:lnTo>
                <a:cubicBezTo>
                  <a:pt x="7261734" y="372523"/>
                  <a:pt x="7258633" y="370954"/>
                  <a:pt x="7255532" y="369385"/>
                </a:cubicBezTo>
                <a:cubicBezTo>
                  <a:pt x="7252431" y="369385"/>
                  <a:pt x="7249329" y="369385"/>
                  <a:pt x="7246229" y="372523"/>
                </a:cubicBezTo>
                <a:cubicBezTo>
                  <a:pt x="7243127" y="377231"/>
                  <a:pt x="7240026" y="381939"/>
                  <a:pt x="7241577" y="386646"/>
                </a:cubicBezTo>
                <a:cubicBezTo>
                  <a:pt x="7241577" y="391354"/>
                  <a:pt x="7249329" y="397631"/>
                  <a:pt x="7253981" y="399200"/>
                </a:cubicBezTo>
                <a:cubicBezTo>
                  <a:pt x="7264834" y="400769"/>
                  <a:pt x="7274138" y="392923"/>
                  <a:pt x="7277239" y="388215"/>
                </a:cubicBezTo>
                <a:cubicBezTo>
                  <a:pt x="7283441" y="381939"/>
                  <a:pt x="7286542" y="374093"/>
                  <a:pt x="7289643" y="366246"/>
                </a:cubicBezTo>
                <a:cubicBezTo>
                  <a:pt x="7286542" y="356969"/>
                  <a:pt x="7283441" y="350784"/>
                  <a:pt x="7277239" y="344599"/>
                </a:cubicBezTo>
                <a:cubicBezTo>
                  <a:pt x="7274138" y="338414"/>
                  <a:pt x="7264834" y="330683"/>
                  <a:pt x="7253981" y="333775"/>
                </a:cubicBezTo>
                <a:close/>
                <a:moveTo>
                  <a:pt x="145888" y="333775"/>
                </a:moveTo>
                <a:cubicBezTo>
                  <a:pt x="135034" y="330683"/>
                  <a:pt x="127281" y="338414"/>
                  <a:pt x="122630" y="344599"/>
                </a:cubicBezTo>
                <a:cubicBezTo>
                  <a:pt x="116427" y="350784"/>
                  <a:pt x="113327" y="356969"/>
                  <a:pt x="110226" y="366246"/>
                </a:cubicBezTo>
                <a:lnTo>
                  <a:pt x="110226" y="366246"/>
                </a:lnTo>
                <a:cubicBezTo>
                  <a:pt x="113327" y="374093"/>
                  <a:pt x="116428" y="381939"/>
                  <a:pt x="122630" y="388215"/>
                </a:cubicBezTo>
                <a:cubicBezTo>
                  <a:pt x="127281" y="392923"/>
                  <a:pt x="135034" y="400769"/>
                  <a:pt x="145888" y="399200"/>
                </a:cubicBezTo>
                <a:cubicBezTo>
                  <a:pt x="152090" y="397631"/>
                  <a:pt x="158292" y="391354"/>
                  <a:pt x="159843" y="386646"/>
                </a:cubicBezTo>
                <a:cubicBezTo>
                  <a:pt x="159843" y="381939"/>
                  <a:pt x="158292" y="377231"/>
                  <a:pt x="155191" y="372523"/>
                </a:cubicBezTo>
                <a:cubicBezTo>
                  <a:pt x="150539" y="369385"/>
                  <a:pt x="147439" y="369385"/>
                  <a:pt x="144337" y="369385"/>
                </a:cubicBezTo>
                <a:cubicBezTo>
                  <a:pt x="141236" y="370954"/>
                  <a:pt x="138135" y="372523"/>
                  <a:pt x="138135" y="375662"/>
                </a:cubicBezTo>
                <a:lnTo>
                  <a:pt x="139623" y="381684"/>
                </a:lnTo>
                <a:lnTo>
                  <a:pt x="142561" y="377277"/>
                </a:lnTo>
                <a:cubicBezTo>
                  <a:pt x="144103" y="375735"/>
                  <a:pt x="147187" y="375735"/>
                  <a:pt x="150271" y="377277"/>
                </a:cubicBezTo>
                <a:cubicBezTo>
                  <a:pt x="151813" y="380360"/>
                  <a:pt x="151813" y="383444"/>
                  <a:pt x="150271" y="384986"/>
                </a:cubicBezTo>
                <a:cubicBezTo>
                  <a:pt x="150271" y="386528"/>
                  <a:pt x="150271" y="386528"/>
                  <a:pt x="150271" y="386528"/>
                </a:cubicBezTo>
                <a:lnTo>
                  <a:pt x="145891" y="387480"/>
                </a:lnTo>
                <a:lnTo>
                  <a:pt x="146082" y="387627"/>
                </a:lnTo>
                <a:cubicBezTo>
                  <a:pt x="147439" y="387823"/>
                  <a:pt x="148989" y="387431"/>
                  <a:pt x="150539" y="386646"/>
                </a:cubicBezTo>
                <a:cubicBezTo>
                  <a:pt x="147439" y="388215"/>
                  <a:pt x="145888" y="389785"/>
                  <a:pt x="142787" y="389785"/>
                </a:cubicBezTo>
                <a:cubicBezTo>
                  <a:pt x="139686" y="389785"/>
                  <a:pt x="138135" y="388215"/>
                  <a:pt x="135034" y="386646"/>
                </a:cubicBezTo>
                <a:cubicBezTo>
                  <a:pt x="131933" y="383508"/>
                  <a:pt x="130383" y="378800"/>
                  <a:pt x="131933" y="374093"/>
                </a:cubicBezTo>
                <a:cubicBezTo>
                  <a:pt x="133484" y="370954"/>
                  <a:pt x="135034" y="367816"/>
                  <a:pt x="138135" y="366246"/>
                </a:cubicBezTo>
                <a:lnTo>
                  <a:pt x="138135" y="366246"/>
                </a:lnTo>
                <a:cubicBezTo>
                  <a:pt x="135034" y="363154"/>
                  <a:pt x="133484" y="360062"/>
                  <a:pt x="131933" y="356969"/>
                </a:cubicBezTo>
                <a:cubicBezTo>
                  <a:pt x="130382" y="352330"/>
                  <a:pt x="131933" y="347691"/>
                  <a:pt x="135034" y="344599"/>
                </a:cubicBezTo>
                <a:cubicBezTo>
                  <a:pt x="138135" y="343053"/>
                  <a:pt x="139686" y="341506"/>
                  <a:pt x="142787" y="341506"/>
                </a:cubicBezTo>
                <a:cubicBezTo>
                  <a:pt x="144337" y="342280"/>
                  <a:pt x="145500" y="342667"/>
                  <a:pt x="146663" y="343246"/>
                </a:cubicBezTo>
                <a:lnTo>
                  <a:pt x="148789" y="344836"/>
                </a:lnTo>
                <a:lnTo>
                  <a:pt x="150270" y="345609"/>
                </a:lnTo>
                <a:lnTo>
                  <a:pt x="150400" y="346041"/>
                </a:lnTo>
                <a:lnTo>
                  <a:pt x="150539" y="346145"/>
                </a:lnTo>
                <a:lnTo>
                  <a:pt x="150411" y="346079"/>
                </a:lnTo>
                <a:lnTo>
                  <a:pt x="151427" y="349464"/>
                </a:lnTo>
                <a:cubicBezTo>
                  <a:pt x="151427" y="351006"/>
                  <a:pt x="151041" y="352547"/>
                  <a:pt x="150270" y="353318"/>
                </a:cubicBezTo>
                <a:cubicBezTo>
                  <a:pt x="147187" y="354860"/>
                  <a:pt x="144103" y="354860"/>
                  <a:pt x="142561" y="353318"/>
                </a:cubicBezTo>
                <a:lnTo>
                  <a:pt x="139779" y="349145"/>
                </a:lnTo>
                <a:lnTo>
                  <a:pt x="139686" y="349237"/>
                </a:lnTo>
                <a:cubicBezTo>
                  <a:pt x="138135" y="350784"/>
                  <a:pt x="138135" y="353877"/>
                  <a:pt x="138135" y="355423"/>
                </a:cubicBezTo>
                <a:cubicBezTo>
                  <a:pt x="138135" y="358515"/>
                  <a:pt x="141236" y="361608"/>
                  <a:pt x="144337" y="361608"/>
                </a:cubicBezTo>
                <a:cubicBezTo>
                  <a:pt x="147439" y="363154"/>
                  <a:pt x="150539" y="361608"/>
                  <a:pt x="155191" y="358515"/>
                </a:cubicBezTo>
                <a:cubicBezTo>
                  <a:pt x="158292" y="355423"/>
                  <a:pt x="159842" y="349237"/>
                  <a:pt x="159842" y="344599"/>
                </a:cubicBezTo>
                <a:cubicBezTo>
                  <a:pt x="158292" y="339960"/>
                  <a:pt x="152089" y="333775"/>
                  <a:pt x="145888" y="333775"/>
                </a:cubicBezTo>
                <a:close/>
                <a:moveTo>
                  <a:pt x="7361087" y="327591"/>
                </a:moveTo>
                <a:cubicBezTo>
                  <a:pt x="7369619" y="328363"/>
                  <a:pt x="7377763" y="332616"/>
                  <a:pt x="7384356" y="338801"/>
                </a:cubicBezTo>
                <a:lnTo>
                  <a:pt x="7397986" y="361066"/>
                </a:lnTo>
                <a:lnTo>
                  <a:pt x="7398350" y="361265"/>
                </a:lnTo>
                <a:cubicBezTo>
                  <a:pt x="7398350" y="361265"/>
                  <a:pt x="7398350" y="361265"/>
                  <a:pt x="7399868" y="362926"/>
                </a:cubicBezTo>
                <a:cubicBezTo>
                  <a:pt x="7399868" y="362926"/>
                  <a:pt x="7399868" y="364586"/>
                  <a:pt x="7399868" y="366246"/>
                </a:cubicBezTo>
                <a:cubicBezTo>
                  <a:pt x="7399868" y="366246"/>
                  <a:pt x="7399868" y="367669"/>
                  <a:pt x="7399868" y="369093"/>
                </a:cubicBezTo>
                <a:cubicBezTo>
                  <a:pt x="7398350" y="369093"/>
                  <a:pt x="7398350" y="369093"/>
                  <a:pt x="7398350" y="369093"/>
                </a:cubicBezTo>
                <a:cubicBezTo>
                  <a:pt x="7398350" y="370516"/>
                  <a:pt x="7396832" y="371939"/>
                  <a:pt x="7395314" y="370516"/>
                </a:cubicBezTo>
                <a:cubicBezTo>
                  <a:pt x="7393796" y="370516"/>
                  <a:pt x="7392277" y="367669"/>
                  <a:pt x="7393796" y="366246"/>
                </a:cubicBezTo>
                <a:cubicBezTo>
                  <a:pt x="7393796" y="364586"/>
                  <a:pt x="7393796" y="364586"/>
                  <a:pt x="7393796" y="364586"/>
                </a:cubicBezTo>
                <a:lnTo>
                  <a:pt x="7394757" y="361430"/>
                </a:lnTo>
                <a:lnTo>
                  <a:pt x="7393663" y="364700"/>
                </a:lnTo>
                <a:cubicBezTo>
                  <a:pt x="7393663" y="364700"/>
                  <a:pt x="7393663" y="364700"/>
                  <a:pt x="7393663" y="366246"/>
                </a:cubicBezTo>
                <a:cubicBezTo>
                  <a:pt x="7393663" y="364700"/>
                  <a:pt x="7393663" y="364700"/>
                  <a:pt x="7392112" y="364700"/>
                </a:cubicBezTo>
                <a:cubicBezTo>
                  <a:pt x="7389010" y="347691"/>
                  <a:pt x="7375049" y="335322"/>
                  <a:pt x="7359536" y="333775"/>
                </a:cubicBezTo>
                <a:cubicBezTo>
                  <a:pt x="7340921" y="332229"/>
                  <a:pt x="7322306" y="339960"/>
                  <a:pt x="7312998" y="356969"/>
                </a:cubicBezTo>
                <a:cubicBezTo>
                  <a:pt x="7311447" y="360062"/>
                  <a:pt x="7309896" y="363154"/>
                  <a:pt x="7308345" y="366246"/>
                </a:cubicBezTo>
                <a:cubicBezTo>
                  <a:pt x="7309896" y="369385"/>
                  <a:pt x="7311447" y="372523"/>
                  <a:pt x="7312998" y="375662"/>
                </a:cubicBezTo>
                <a:cubicBezTo>
                  <a:pt x="7322306" y="391354"/>
                  <a:pt x="7340921" y="400769"/>
                  <a:pt x="7359536" y="397631"/>
                </a:cubicBezTo>
                <a:cubicBezTo>
                  <a:pt x="7375049" y="396062"/>
                  <a:pt x="7389010" y="383508"/>
                  <a:pt x="7392112" y="367816"/>
                </a:cubicBezTo>
                <a:cubicBezTo>
                  <a:pt x="7393663" y="366246"/>
                  <a:pt x="7393663" y="366246"/>
                  <a:pt x="7393663" y="366246"/>
                </a:cubicBezTo>
                <a:cubicBezTo>
                  <a:pt x="7392112" y="367816"/>
                  <a:pt x="7393663" y="370954"/>
                  <a:pt x="7395215" y="370954"/>
                </a:cubicBezTo>
                <a:lnTo>
                  <a:pt x="7397182" y="371316"/>
                </a:lnTo>
                <a:lnTo>
                  <a:pt x="7384356" y="393119"/>
                </a:lnTo>
                <a:cubicBezTo>
                  <a:pt x="7377763" y="399200"/>
                  <a:pt x="7369619" y="403123"/>
                  <a:pt x="7361087" y="403908"/>
                </a:cubicBezTo>
                <a:cubicBezTo>
                  <a:pt x="7339370" y="407046"/>
                  <a:pt x="7319203" y="397631"/>
                  <a:pt x="7306793" y="378800"/>
                </a:cubicBezTo>
                <a:cubicBezTo>
                  <a:pt x="7305242" y="374093"/>
                  <a:pt x="7303690" y="369385"/>
                  <a:pt x="7302140" y="366246"/>
                </a:cubicBezTo>
                <a:cubicBezTo>
                  <a:pt x="7303690" y="361608"/>
                  <a:pt x="7305242" y="356969"/>
                  <a:pt x="7306793" y="352330"/>
                </a:cubicBezTo>
                <a:cubicBezTo>
                  <a:pt x="7319203" y="335322"/>
                  <a:pt x="7339370" y="324498"/>
                  <a:pt x="7361087" y="327591"/>
                </a:cubicBezTo>
                <a:close/>
                <a:moveTo>
                  <a:pt x="7252431" y="327591"/>
                </a:moveTo>
                <a:cubicBezTo>
                  <a:pt x="7263284" y="324498"/>
                  <a:pt x="7274138" y="329137"/>
                  <a:pt x="7281891" y="339960"/>
                </a:cubicBezTo>
                <a:cubicBezTo>
                  <a:pt x="7289643" y="347691"/>
                  <a:pt x="7294295" y="356969"/>
                  <a:pt x="7297396" y="366246"/>
                </a:cubicBezTo>
                <a:cubicBezTo>
                  <a:pt x="7294295" y="375662"/>
                  <a:pt x="7289643" y="385077"/>
                  <a:pt x="7281891" y="392923"/>
                </a:cubicBezTo>
                <a:cubicBezTo>
                  <a:pt x="7274138" y="402339"/>
                  <a:pt x="7263284" y="407046"/>
                  <a:pt x="7252431" y="405477"/>
                </a:cubicBezTo>
                <a:cubicBezTo>
                  <a:pt x="7246229" y="403908"/>
                  <a:pt x="7235375" y="396062"/>
                  <a:pt x="7233824" y="388215"/>
                </a:cubicBezTo>
                <a:cubicBezTo>
                  <a:pt x="7233824" y="381939"/>
                  <a:pt x="7235375" y="374093"/>
                  <a:pt x="7241577" y="369385"/>
                </a:cubicBezTo>
                <a:cubicBezTo>
                  <a:pt x="7241577" y="369385"/>
                  <a:pt x="7241577" y="369385"/>
                  <a:pt x="7241577" y="367816"/>
                </a:cubicBezTo>
                <a:cubicBezTo>
                  <a:pt x="7243127" y="367816"/>
                  <a:pt x="7243127" y="366246"/>
                  <a:pt x="7244678" y="366246"/>
                </a:cubicBezTo>
                <a:cubicBezTo>
                  <a:pt x="7243127" y="364700"/>
                  <a:pt x="7243127" y="364700"/>
                  <a:pt x="7241577" y="363154"/>
                </a:cubicBezTo>
                <a:cubicBezTo>
                  <a:pt x="7235375" y="358515"/>
                  <a:pt x="7233824" y="350784"/>
                  <a:pt x="7233824" y="344599"/>
                </a:cubicBezTo>
                <a:cubicBezTo>
                  <a:pt x="7235375" y="335322"/>
                  <a:pt x="7246229" y="327591"/>
                  <a:pt x="7252431" y="327591"/>
                </a:cubicBezTo>
                <a:close/>
                <a:moveTo>
                  <a:pt x="147439" y="327591"/>
                </a:moveTo>
                <a:cubicBezTo>
                  <a:pt x="155191" y="327591"/>
                  <a:pt x="164494" y="335322"/>
                  <a:pt x="166044" y="344599"/>
                </a:cubicBezTo>
                <a:cubicBezTo>
                  <a:pt x="166044" y="350784"/>
                  <a:pt x="164494" y="358515"/>
                  <a:pt x="159842" y="363154"/>
                </a:cubicBezTo>
                <a:cubicBezTo>
                  <a:pt x="159842" y="363154"/>
                  <a:pt x="159842" y="363154"/>
                  <a:pt x="158292" y="363154"/>
                </a:cubicBezTo>
                <a:cubicBezTo>
                  <a:pt x="158292" y="364700"/>
                  <a:pt x="156741" y="364700"/>
                  <a:pt x="155191" y="366246"/>
                </a:cubicBezTo>
                <a:cubicBezTo>
                  <a:pt x="156742" y="366246"/>
                  <a:pt x="158292" y="367816"/>
                  <a:pt x="158292" y="367816"/>
                </a:cubicBezTo>
                <a:cubicBezTo>
                  <a:pt x="159843" y="369385"/>
                  <a:pt x="159843" y="369385"/>
                  <a:pt x="159843" y="369385"/>
                </a:cubicBezTo>
                <a:cubicBezTo>
                  <a:pt x="164494" y="374093"/>
                  <a:pt x="166045" y="381939"/>
                  <a:pt x="166045" y="388215"/>
                </a:cubicBezTo>
                <a:cubicBezTo>
                  <a:pt x="164494" y="396062"/>
                  <a:pt x="155191" y="403908"/>
                  <a:pt x="147439" y="405477"/>
                </a:cubicBezTo>
                <a:cubicBezTo>
                  <a:pt x="136585" y="407046"/>
                  <a:pt x="127281" y="402339"/>
                  <a:pt x="117978" y="392923"/>
                </a:cubicBezTo>
                <a:cubicBezTo>
                  <a:pt x="110226" y="385077"/>
                  <a:pt x="107125" y="375662"/>
                  <a:pt x="102473" y="366246"/>
                </a:cubicBezTo>
                <a:lnTo>
                  <a:pt x="102473" y="366246"/>
                </a:lnTo>
                <a:cubicBezTo>
                  <a:pt x="107125" y="356969"/>
                  <a:pt x="110226" y="347691"/>
                  <a:pt x="117978" y="339960"/>
                </a:cubicBezTo>
                <a:cubicBezTo>
                  <a:pt x="127281" y="329137"/>
                  <a:pt x="136584" y="324498"/>
                  <a:pt x="147439" y="327591"/>
                </a:cubicBezTo>
                <a:close/>
                <a:moveTo>
                  <a:pt x="40540" y="327591"/>
                </a:moveTo>
                <a:cubicBezTo>
                  <a:pt x="62179" y="324498"/>
                  <a:pt x="82272" y="335322"/>
                  <a:pt x="93092" y="352330"/>
                </a:cubicBezTo>
                <a:cubicBezTo>
                  <a:pt x="94638" y="356969"/>
                  <a:pt x="97729" y="361608"/>
                  <a:pt x="97729" y="366246"/>
                </a:cubicBezTo>
                <a:lnTo>
                  <a:pt x="97730" y="366246"/>
                </a:lnTo>
                <a:cubicBezTo>
                  <a:pt x="97730" y="369385"/>
                  <a:pt x="94638" y="374093"/>
                  <a:pt x="93092" y="378800"/>
                </a:cubicBezTo>
                <a:cubicBezTo>
                  <a:pt x="82273" y="397631"/>
                  <a:pt x="62179" y="407046"/>
                  <a:pt x="40540" y="403908"/>
                </a:cubicBezTo>
                <a:cubicBezTo>
                  <a:pt x="21992" y="402339"/>
                  <a:pt x="6535" y="388215"/>
                  <a:pt x="1898" y="369385"/>
                </a:cubicBezTo>
                <a:cubicBezTo>
                  <a:pt x="1898" y="370954"/>
                  <a:pt x="4989" y="372523"/>
                  <a:pt x="6535" y="370954"/>
                </a:cubicBezTo>
                <a:cubicBezTo>
                  <a:pt x="8081" y="370954"/>
                  <a:pt x="8081" y="367816"/>
                  <a:pt x="8081" y="366246"/>
                </a:cubicBezTo>
                <a:cubicBezTo>
                  <a:pt x="8081" y="366246"/>
                  <a:pt x="8081" y="366246"/>
                  <a:pt x="8081" y="367816"/>
                </a:cubicBezTo>
                <a:cubicBezTo>
                  <a:pt x="12718" y="383508"/>
                  <a:pt x="26629" y="396062"/>
                  <a:pt x="40540" y="397631"/>
                </a:cubicBezTo>
                <a:cubicBezTo>
                  <a:pt x="59088" y="400769"/>
                  <a:pt x="77636" y="391354"/>
                  <a:pt x="86910" y="375662"/>
                </a:cubicBezTo>
                <a:cubicBezTo>
                  <a:pt x="88455" y="372523"/>
                  <a:pt x="90001" y="369385"/>
                  <a:pt x="91546" y="366246"/>
                </a:cubicBezTo>
                <a:cubicBezTo>
                  <a:pt x="90001" y="363154"/>
                  <a:pt x="88455" y="360062"/>
                  <a:pt x="86910" y="356969"/>
                </a:cubicBezTo>
                <a:cubicBezTo>
                  <a:pt x="77635" y="339960"/>
                  <a:pt x="59088" y="332229"/>
                  <a:pt x="40540" y="333775"/>
                </a:cubicBezTo>
                <a:cubicBezTo>
                  <a:pt x="26629" y="335322"/>
                  <a:pt x="12718" y="347691"/>
                  <a:pt x="8081" y="364700"/>
                </a:cubicBezTo>
                <a:cubicBezTo>
                  <a:pt x="8081" y="363154"/>
                  <a:pt x="8081" y="361608"/>
                  <a:pt x="6535" y="360062"/>
                </a:cubicBezTo>
                <a:lnTo>
                  <a:pt x="6241" y="360159"/>
                </a:lnTo>
                <a:lnTo>
                  <a:pt x="7590" y="364586"/>
                </a:lnTo>
                <a:cubicBezTo>
                  <a:pt x="7590" y="364586"/>
                  <a:pt x="7590" y="364586"/>
                  <a:pt x="6073" y="366246"/>
                </a:cubicBezTo>
                <a:lnTo>
                  <a:pt x="6073" y="366246"/>
                </a:lnTo>
                <a:lnTo>
                  <a:pt x="6535" y="366246"/>
                </a:lnTo>
                <a:cubicBezTo>
                  <a:pt x="8081" y="364700"/>
                  <a:pt x="8081" y="364700"/>
                  <a:pt x="8081" y="364700"/>
                </a:cubicBezTo>
                <a:cubicBezTo>
                  <a:pt x="8081" y="364700"/>
                  <a:pt x="8081" y="364700"/>
                  <a:pt x="8081" y="366246"/>
                </a:cubicBezTo>
                <a:lnTo>
                  <a:pt x="7591" y="366246"/>
                </a:lnTo>
                <a:cubicBezTo>
                  <a:pt x="7591" y="367669"/>
                  <a:pt x="7591" y="370516"/>
                  <a:pt x="6073" y="370516"/>
                </a:cubicBezTo>
                <a:cubicBezTo>
                  <a:pt x="4555" y="371939"/>
                  <a:pt x="1519" y="370516"/>
                  <a:pt x="1519" y="369093"/>
                </a:cubicBezTo>
                <a:cubicBezTo>
                  <a:pt x="0" y="367669"/>
                  <a:pt x="0" y="366246"/>
                  <a:pt x="0" y="366246"/>
                </a:cubicBezTo>
                <a:lnTo>
                  <a:pt x="0" y="366246"/>
                </a:lnTo>
                <a:cubicBezTo>
                  <a:pt x="0" y="364586"/>
                  <a:pt x="0" y="362926"/>
                  <a:pt x="1518" y="362926"/>
                </a:cubicBezTo>
                <a:cubicBezTo>
                  <a:pt x="1518" y="361265"/>
                  <a:pt x="1518" y="361265"/>
                  <a:pt x="1518" y="361265"/>
                </a:cubicBezTo>
                <a:lnTo>
                  <a:pt x="2282" y="360986"/>
                </a:lnTo>
                <a:lnTo>
                  <a:pt x="16002" y="338801"/>
                </a:lnTo>
                <a:cubicBezTo>
                  <a:pt x="22764" y="332616"/>
                  <a:pt x="31265" y="328363"/>
                  <a:pt x="40540" y="327591"/>
                </a:cubicBezTo>
                <a:close/>
                <a:moveTo>
                  <a:pt x="7116349" y="325447"/>
                </a:moveTo>
                <a:cubicBezTo>
                  <a:pt x="7138034" y="325447"/>
                  <a:pt x="7155072" y="344200"/>
                  <a:pt x="7155072" y="366078"/>
                </a:cubicBezTo>
                <a:cubicBezTo>
                  <a:pt x="7155072" y="387957"/>
                  <a:pt x="7138034" y="405148"/>
                  <a:pt x="7116349" y="405148"/>
                </a:cubicBezTo>
                <a:cubicBezTo>
                  <a:pt x="7093115" y="405148"/>
                  <a:pt x="6973847" y="366078"/>
                  <a:pt x="6973847" y="366078"/>
                </a:cubicBezTo>
                <a:cubicBezTo>
                  <a:pt x="6973847" y="366078"/>
                  <a:pt x="7093115" y="325447"/>
                  <a:pt x="7116349" y="325447"/>
                </a:cubicBezTo>
                <a:close/>
                <a:moveTo>
                  <a:pt x="285069" y="325447"/>
                </a:moveTo>
                <a:cubicBezTo>
                  <a:pt x="306754" y="325447"/>
                  <a:pt x="426022" y="366078"/>
                  <a:pt x="426022" y="366078"/>
                </a:cubicBezTo>
                <a:cubicBezTo>
                  <a:pt x="426022" y="366078"/>
                  <a:pt x="306754" y="405148"/>
                  <a:pt x="285069" y="405148"/>
                </a:cubicBezTo>
                <a:cubicBezTo>
                  <a:pt x="261835" y="405148"/>
                  <a:pt x="244796" y="387957"/>
                  <a:pt x="244796" y="366078"/>
                </a:cubicBezTo>
                <a:cubicBezTo>
                  <a:pt x="244796" y="344200"/>
                  <a:pt x="261835" y="325447"/>
                  <a:pt x="285069" y="325447"/>
                </a:cubicBezTo>
                <a:close/>
                <a:moveTo>
                  <a:pt x="6875880" y="324052"/>
                </a:moveTo>
                <a:lnTo>
                  <a:pt x="6877109" y="326531"/>
                </a:lnTo>
                <a:lnTo>
                  <a:pt x="6875880" y="325615"/>
                </a:lnTo>
                <a:cubicBezTo>
                  <a:pt x="6875880" y="325615"/>
                  <a:pt x="6875880" y="325615"/>
                  <a:pt x="6875880" y="324052"/>
                </a:cubicBezTo>
                <a:close/>
                <a:moveTo>
                  <a:pt x="523988" y="324052"/>
                </a:moveTo>
                <a:cubicBezTo>
                  <a:pt x="523988" y="325615"/>
                  <a:pt x="523988" y="325615"/>
                  <a:pt x="523988" y="325615"/>
                </a:cubicBezTo>
                <a:lnTo>
                  <a:pt x="522687" y="326677"/>
                </a:lnTo>
                <a:close/>
                <a:moveTo>
                  <a:pt x="6728821" y="319595"/>
                </a:moveTo>
                <a:cubicBezTo>
                  <a:pt x="6710237" y="316486"/>
                  <a:pt x="6690105" y="328926"/>
                  <a:pt x="6682362" y="347586"/>
                </a:cubicBezTo>
                <a:cubicBezTo>
                  <a:pt x="6679264" y="352251"/>
                  <a:pt x="6679264" y="358471"/>
                  <a:pt x="6680813" y="366246"/>
                </a:cubicBezTo>
                <a:cubicBezTo>
                  <a:pt x="6679264" y="372428"/>
                  <a:pt x="6679264" y="378608"/>
                  <a:pt x="6682362" y="384789"/>
                </a:cubicBezTo>
                <a:cubicBezTo>
                  <a:pt x="6690105" y="401787"/>
                  <a:pt x="6710237" y="414149"/>
                  <a:pt x="6728821" y="411058"/>
                </a:cubicBezTo>
                <a:cubicBezTo>
                  <a:pt x="6758246" y="407968"/>
                  <a:pt x="6783024" y="389425"/>
                  <a:pt x="6798510" y="366246"/>
                </a:cubicBezTo>
                <a:cubicBezTo>
                  <a:pt x="6783024" y="342921"/>
                  <a:pt x="6758246" y="322706"/>
                  <a:pt x="6728821" y="319595"/>
                </a:cubicBezTo>
                <a:close/>
                <a:moveTo>
                  <a:pt x="671396" y="319595"/>
                </a:moveTo>
                <a:cubicBezTo>
                  <a:pt x="641971" y="322706"/>
                  <a:pt x="618742" y="342921"/>
                  <a:pt x="601706" y="366246"/>
                </a:cubicBezTo>
                <a:cubicBezTo>
                  <a:pt x="618742" y="389425"/>
                  <a:pt x="641971" y="407968"/>
                  <a:pt x="671396" y="411058"/>
                </a:cubicBezTo>
                <a:cubicBezTo>
                  <a:pt x="689980" y="414149"/>
                  <a:pt x="711661" y="401787"/>
                  <a:pt x="719405" y="384789"/>
                </a:cubicBezTo>
                <a:cubicBezTo>
                  <a:pt x="720953" y="378608"/>
                  <a:pt x="720953" y="372428"/>
                  <a:pt x="720953" y="366246"/>
                </a:cubicBezTo>
                <a:cubicBezTo>
                  <a:pt x="720953" y="358471"/>
                  <a:pt x="720953" y="352251"/>
                  <a:pt x="719405" y="347586"/>
                </a:cubicBezTo>
                <a:cubicBezTo>
                  <a:pt x="711661" y="328926"/>
                  <a:pt x="689980" y="316486"/>
                  <a:pt x="671396" y="319595"/>
                </a:cubicBezTo>
                <a:close/>
                <a:moveTo>
                  <a:pt x="6730370" y="313375"/>
                </a:moveTo>
                <a:cubicBezTo>
                  <a:pt x="6747405" y="314930"/>
                  <a:pt x="6762891" y="322706"/>
                  <a:pt x="6776829" y="332036"/>
                </a:cubicBezTo>
                <a:cubicBezTo>
                  <a:pt x="6781475" y="335146"/>
                  <a:pt x="6784573" y="339811"/>
                  <a:pt x="6789219" y="342921"/>
                </a:cubicBezTo>
                <a:cubicBezTo>
                  <a:pt x="6793865" y="347586"/>
                  <a:pt x="6796962" y="352251"/>
                  <a:pt x="6800060" y="356917"/>
                </a:cubicBezTo>
                <a:cubicBezTo>
                  <a:pt x="6803157" y="360026"/>
                  <a:pt x="6804705" y="363137"/>
                  <a:pt x="6807803" y="366246"/>
                </a:cubicBezTo>
                <a:cubicBezTo>
                  <a:pt x="6804705" y="369337"/>
                  <a:pt x="6803157" y="372428"/>
                  <a:pt x="6800060" y="375518"/>
                </a:cubicBezTo>
                <a:cubicBezTo>
                  <a:pt x="6796962" y="380153"/>
                  <a:pt x="6793865" y="383244"/>
                  <a:pt x="6789219" y="387879"/>
                </a:cubicBezTo>
                <a:cubicBezTo>
                  <a:pt x="6784573" y="392515"/>
                  <a:pt x="6781475" y="395606"/>
                  <a:pt x="6776829" y="398696"/>
                </a:cubicBezTo>
                <a:cubicBezTo>
                  <a:pt x="6762891" y="409513"/>
                  <a:pt x="6747405" y="415694"/>
                  <a:pt x="6730370" y="418784"/>
                </a:cubicBezTo>
                <a:cubicBezTo>
                  <a:pt x="6708689" y="420329"/>
                  <a:pt x="6683910" y="406423"/>
                  <a:pt x="6676167" y="386334"/>
                </a:cubicBezTo>
                <a:cubicBezTo>
                  <a:pt x="6673070" y="380153"/>
                  <a:pt x="6673070" y="372428"/>
                  <a:pt x="6673070" y="366246"/>
                </a:cubicBezTo>
                <a:cubicBezTo>
                  <a:pt x="6673070" y="358471"/>
                  <a:pt x="6673070" y="350696"/>
                  <a:pt x="6676167" y="344476"/>
                </a:cubicBezTo>
                <a:cubicBezTo>
                  <a:pt x="6683910" y="324261"/>
                  <a:pt x="6708689" y="310266"/>
                  <a:pt x="6730370" y="313375"/>
                </a:cubicBezTo>
                <a:close/>
                <a:moveTo>
                  <a:pt x="671396" y="313375"/>
                </a:moveTo>
                <a:cubicBezTo>
                  <a:pt x="691528" y="310266"/>
                  <a:pt x="716306" y="324261"/>
                  <a:pt x="724050" y="344476"/>
                </a:cubicBezTo>
                <a:cubicBezTo>
                  <a:pt x="727147" y="350696"/>
                  <a:pt x="728696" y="358471"/>
                  <a:pt x="727147" y="366246"/>
                </a:cubicBezTo>
                <a:cubicBezTo>
                  <a:pt x="728696" y="372428"/>
                  <a:pt x="727147" y="380153"/>
                  <a:pt x="724050" y="386334"/>
                </a:cubicBezTo>
                <a:cubicBezTo>
                  <a:pt x="716306" y="406423"/>
                  <a:pt x="691528" y="420329"/>
                  <a:pt x="671396" y="418784"/>
                </a:cubicBezTo>
                <a:cubicBezTo>
                  <a:pt x="652812" y="415694"/>
                  <a:pt x="637326" y="409513"/>
                  <a:pt x="623388" y="398696"/>
                </a:cubicBezTo>
                <a:cubicBezTo>
                  <a:pt x="620290" y="395606"/>
                  <a:pt x="615644" y="392515"/>
                  <a:pt x="610998" y="387879"/>
                </a:cubicBezTo>
                <a:cubicBezTo>
                  <a:pt x="607901" y="383244"/>
                  <a:pt x="603255" y="380153"/>
                  <a:pt x="600157" y="375518"/>
                </a:cubicBezTo>
                <a:cubicBezTo>
                  <a:pt x="598609" y="372428"/>
                  <a:pt x="595512" y="369337"/>
                  <a:pt x="593963" y="366246"/>
                </a:cubicBezTo>
                <a:cubicBezTo>
                  <a:pt x="595512" y="363137"/>
                  <a:pt x="598609" y="360026"/>
                  <a:pt x="600157" y="356917"/>
                </a:cubicBezTo>
                <a:cubicBezTo>
                  <a:pt x="603255" y="352251"/>
                  <a:pt x="607901" y="347586"/>
                  <a:pt x="610998" y="342921"/>
                </a:cubicBezTo>
                <a:cubicBezTo>
                  <a:pt x="615644" y="339811"/>
                  <a:pt x="620290" y="335146"/>
                  <a:pt x="623388" y="332036"/>
                </a:cubicBezTo>
                <a:cubicBezTo>
                  <a:pt x="637326" y="322706"/>
                  <a:pt x="652812" y="314930"/>
                  <a:pt x="671396" y="313375"/>
                </a:cubicBezTo>
                <a:close/>
                <a:moveTo>
                  <a:pt x="516160" y="312005"/>
                </a:moveTo>
                <a:cubicBezTo>
                  <a:pt x="518532" y="312005"/>
                  <a:pt x="520904" y="312796"/>
                  <a:pt x="522485" y="314378"/>
                </a:cubicBezTo>
                <a:cubicBezTo>
                  <a:pt x="525648" y="317540"/>
                  <a:pt x="525648" y="320703"/>
                  <a:pt x="524067" y="323866"/>
                </a:cubicBezTo>
                <a:lnTo>
                  <a:pt x="522643" y="326713"/>
                </a:lnTo>
                <a:lnTo>
                  <a:pt x="522687" y="326677"/>
                </a:lnTo>
                <a:lnTo>
                  <a:pt x="522439" y="327177"/>
                </a:lnTo>
                <a:lnTo>
                  <a:pt x="521761" y="327434"/>
                </a:lnTo>
                <a:lnTo>
                  <a:pt x="522063" y="327187"/>
                </a:lnTo>
                <a:lnTo>
                  <a:pt x="516160" y="329400"/>
                </a:lnTo>
                <a:cubicBezTo>
                  <a:pt x="513787" y="329400"/>
                  <a:pt x="511416" y="328610"/>
                  <a:pt x="509835" y="327028"/>
                </a:cubicBezTo>
                <a:cubicBezTo>
                  <a:pt x="506672" y="322284"/>
                  <a:pt x="506672" y="317540"/>
                  <a:pt x="509835" y="314378"/>
                </a:cubicBezTo>
                <a:cubicBezTo>
                  <a:pt x="511416" y="312796"/>
                  <a:pt x="513787" y="312005"/>
                  <a:pt x="516160" y="312005"/>
                </a:cubicBezTo>
                <a:close/>
                <a:moveTo>
                  <a:pt x="7087425" y="297029"/>
                </a:moveTo>
                <a:cubicBezTo>
                  <a:pt x="7039916" y="297029"/>
                  <a:pt x="6992600" y="314917"/>
                  <a:pt x="6956920" y="350692"/>
                </a:cubicBezTo>
                <a:cubicBezTo>
                  <a:pt x="6956920" y="350692"/>
                  <a:pt x="6956920" y="350692"/>
                  <a:pt x="6941406" y="366246"/>
                </a:cubicBezTo>
                <a:cubicBezTo>
                  <a:pt x="6956920" y="380194"/>
                  <a:pt x="6956920" y="380194"/>
                  <a:pt x="6956920" y="380194"/>
                </a:cubicBezTo>
                <a:cubicBezTo>
                  <a:pt x="7028281" y="453032"/>
                  <a:pt x="7146182" y="453032"/>
                  <a:pt x="7219094" y="380194"/>
                </a:cubicBezTo>
                <a:cubicBezTo>
                  <a:pt x="7233056" y="366246"/>
                  <a:pt x="7233056" y="366246"/>
                  <a:pt x="7233056" y="366246"/>
                </a:cubicBezTo>
                <a:cubicBezTo>
                  <a:pt x="7233056" y="366246"/>
                  <a:pt x="7233056" y="366246"/>
                  <a:pt x="7219094" y="350692"/>
                </a:cubicBezTo>
                <a:cubicBezTo>
                  <a:pt x="7182638" y="314917"/>
                  <a:pt x="7134935" y="297029"/>
                  <a:pt x="7087425" y="297029"/>
                </a:cubicBezTo>
                <a:close/>
                <a:moveTo>
                  <a:pt x="313112" y="297029"/>
                </a:moveTo>
                <a:cubicBezTo>
                  <a:pt x="265555" y="297029"/>
                  <a:pt x="217997" y="314917"/>
                  <a:pt x="181653" y="350692"/>
                </a:cubicBezTo>
                <a:cubicBezTo>
                  <a:pt x="167733" y="366246"/>
                  <a:pt x="167733" y="366246"/>
                  <a:pt x="167733" y="366246"/>
                </a:cubicBezTo>
                <a:lnTo>
                  <a:pt x="167734" y="366246"/>
                </a:lnTo>
                <a:cubicBezTo>
                  <a:pt x="167734" y="366246"/>
                  <a:pt x="167734" y="366246"/>
                  <a:pt x="181653" y="380194"/>
                </a:cubicBezTo>
                <a:cubicBezTo>
                  <a:pt x="254342" y="453032"/>
                  <a:pt x="371882" y="453032"/>
                  <a:pt x="444571" y="380194"/>
                </a:cubicBezTo>
                <a:cubicBezTo>
                  <a:pt x="444571" y="380194"/>
                  <a:pt x="444571" y="380194"/>
                  <a:pt x="458490" y="366246"/>
                </a:cubicBezTo>
                <a:cubicBezTo>
                  <a:pt x="444571" y="350692"/>
                  <a:pt x="444571" y="350692"/>
                  <a:pt x="444571" y="350692"/>
                </a:cubicBezTo>
                <a:cubicBezTo>
                  <a:pt x="408226" y="314917"/>
                  <a:pt x="360669" y="297029"/>
                  <a:pt x="313112" y="297029"/>
                </a:cubicBezTo>
                <a:close/>
                <a:moveTo>
                  <a:pt x="312919" y="290029"/>
                </a:moveTo>
                <a:cubicBezTo>
                  <a:pt x="361829" y="290029"/>
                  <a:pt x="410546" y="308695"/>
                  <a:pt x="447664" y="346026"/>
                </a:cubicBezTo>
                <a:cubicBezTo>
                  <a:pt x="467770" y="366246"/>
                  <a:pt x="467770" y="366246"/>
                  <a:pt x="467770" y="366246"/>
                </a:cubicBezTo>
                <a:cubicBezTo>
                  <a:pt x="467770" y="366246"/>
                  <a:pt x="467770" y="366246"/>
                  <a:pt x="447664" y="384843"/>
                </a:cubicBezTo>
                <a:cubicBezTo>
                  <a:pt x="373428" y="459231"/>
                  <a:pt x="252796" y="459231"/>
                  <a:pt x="177013" y="384843"/>
                </a:cubicBezTo>
                <a:lnTo>
                  <a:pt x="158454" y="366246"/>
                </a:lnTo>
                <a:lnTo>
                  <a:pt x="177013" y="346026"/>
                </a:lnTo>
                <a:cubicBezTo>
                  <a:pt x="214904" y="308695"/>
                  <a:pt x="264008" y="290029"/>
                  <a:pt x="312919" y="290029"/>
                </a:cubicBezTo>
                <a:close/>
                <a:moveTo>
                  <a:pt x="6876897" y="289475"/>
                </a:moveTo>
                <a:cubicBezTo>
                  <a:pt x="6879947" y="288889"/>
                  <a:pt x="6883238" y="288889"/>
                  <a:pt x="6886722" y="289671"/>
                </a:cubicBezTo>
                <a:cubicBezTo>
                  <a:pt x="6894467" y="289671"/>
                  <a:pt x="6905308" y="295922"/>
                  <a:pt x="6908406" y="308424"/>
                </a:cubicBezTo>
                <a:cubicBezTo>
                  <a:pt x="6909954" y="319363"/>
                  <a:pt x="6903759" y="328740"/>
                  <a:pt x="6896015" y="331865"/>
                </a:cubicBezTo>
                <a:cubicBezTo>
                  <a:pt x="6892143" y="333428"/>
                  <a:pt x="6888271" y="333428"/>
                  <a:pt x="6884786" y="332256"/>
                </a:cubicBezTo>
                <a:lnTo>
                  <a:pt x="6878448" y="327530"/>
                </a:lnTo>
                <a:lnTo>
                  <a:pt x="6884206" y="329521"/>
                </a:lnTo>
                <a:cubicBezTo>
                  <a:pt x="6886335" y="329521"/>
                  <a:pt x="6888272" y="328740"/>
                  <a:pt x="6889820" y="327177"/>
                </a:cubicBezTo>
                <a:cubicBezTo>
                  <a:pt x="6889820" y="327177"/>
                  <a:pt x="6889820" y="327177"/>
                  <a:pt x="6891369" y="327177"/>
                </a:cubicBezTo>
                <a:lnTo>
                  <a:pt x="6891516" y="327028"/>
                </a:lnTo>
                <a:lnTo>
                  <a:pt x="6890034" y="327028"/>
                </a:lnTo>
                <a:cubicBezTo>
                  <a:pt x="6888453" y="328610"/>
                  <a:pt x="6886476" y="329400"/>
                  <a:pt x="6884301" y="329400"/>
                </a:cubicBezTo>
                <a:lnTo>
                  <a:pt x="6878110" y="327278"/>
                </a:lnTo>
                <a:lnTo>
                  <a:pt x="6878448" y="327530"/>
                </a:lnTo>
                <a:lnTo>
                  <a:pt x="6877430" y="327177"/>
                </a:lnTo>
                <a:lnTo>
                  <a:pt x="6877109" y="326531"/>
                </a:lnTo>
                <a:lnTo>
                  <a:pt x="6877149" y="326561"/>
                </a:lnTo>
                <a:lnTo>
                  <a:pt x="6875802" y="323866"/>
                </a:lnTo>
                <a:cubicBezTo>
                  <a:pt x="6874220" y="320703"/>
                  <a:pt x="6875802" y="317540"/>
                  <a:pt x="6877383" y="314378"/>
                </a:cubicBezTo>
                <a:cubicBezTo>
                  <a:pt x="6882127" y="311215"/>
                  <a:pt x="6886871" y="311215"/>
                  <a:pt x="6890034" y="314378"/>
                </a:cubicBezTo>
                <a:lnTo>
                  <a:pt x="6891604" y="326940"/>
                </a:lnTo>
                <a:lnTo>
                  <a:pt x="6892917" y="325615"/>
                </a:lnTo>
                <a:cubicBezTo>
                  <a:pt x="6899113" y="324052"/>
                  <a:pt x="6903759" y="317801"/>
                  <a:pt x="6900662" y="309986"/>
                </a:cubicBezTo>
                <a:cubicBezTo>
                  <a:pt x="6899113" y="300610"/>
                  <a:pt x="6891369" y="295922"/>
                  <a:pt x="6885173" y="295922"/>
                </a:cubicBezTo>
                <a:cubicBezTo>
                  <a:pt x="6875880" y="294359"/>
                  <a:pt x="6866588" y="300610"/>
                  <a:pt x="6861941" y="308424"/>
                </a:cubicBezTo>
                <a:cubicBezTo>
                  <a:pt x="6857295" y="317801"/>
                  <a:pt x="6857295" y="325615"/>
                  <a:pt x="6860393" y="334991"/>
                </a:cubicBezTo>
                <a:cubicBezTo>
                  <a:pt x="6865039" y="345930"/>
                  <a:pt x="6877430" y="356870"/>
                  <a:pt x="6891369" y="359995"/>
                </a:cubicBezTo>
                <a:cubicBezTo>
                  <a:pt x="6902211" y="363121"/>
                  <a:pt x="6919248" y="363121"/>
                  <a:pt x="6928541" y="355307"/>
                </a:cubicBezTo>
                <a:cubicBezTo>
                  <a:pt x="6934736" y="352182"/>
                  <a:pt x="6945578" y="342805"/>
                  <a:pt x="6948675" y="334991"/>
                </a:cubicBezTo>
                <a:lnTo>
                  <a:pt x="6948999" y="334827"/>
                </a:lnTo>
                <a:lnTo>
                  <a:pt x="6950075" y="327738"/>
                </a:lnTo>
                <a:cubicBezTo>
                  <a:pt x="6950075" y="325222"/>
                  <a:pt x="6949693" y="322900"/>
                  <a:pt x="6948930" y="321352"/>
                </a:cubicBezTo>
                <a:cubicBezTo>
                  <a:pt x="6948930" y="318256"/>
                  <a:pt x="6945878" y="313611"/>
                  <a:pt x="6941298" y="313611"/>
                </a:cubicBezTo>
                <a:lnTo>
                  <a:pt x="6939926" y="313611"/>
                </a:lnTo>
                <a:lnTo>
                  <a:pt x="6939926" y="321059"/>
                </a:lnTo>
                <a:cubicBezTo>
                  <a:pt x="6936606" y="322601"/>
                  <a:pt x="6933284" y="322601"/>
                  <a:pt x="6929964" y="321059"/>
                </a:cubicBezTo>
                <a:cubicBezTo>
                  <a:pt x="6928303" y="319517"/>
                  <a:pt x="6928303" y="316433"/>
                  <a:pt x="6928303" y="314891"/>
                </a:cubicBezTo>
                <a:cubicBezTo>
                  <a:pt x="6929964" y="313349"/>
                  <a:pt x="6929964" y="313349"/>
                  <a:pt x="6929964" y="311808"/>
                </a:cubicBezTo>
                <a:lnTo>
                  <a:pt x="6930189" y="311808"/>
                </a:lnTo>
                <a:lnTo>
                  <a:pt x="6930613" y="310515"/>
                </a:lnTo>
                <a:cubicBezTo>
                  <a:pt x="6933666" y="307419"/>
                  <a:pt x="6938245" y="307419"/>
                  <a:pt x="6941298" y="307419"/>
                </a:cubicBezTo>
                <a:cubicBezTo>
                  <a:pt x="6947404" y="307419"/>
                  <a:pt x="6951983" y="312063"/>
                  <a:pt x="6955036" y="318256"/>
                </a:cubicBezTo>
                <a:cubicBezTo>
                  <a:pt x="6957326" y="322900"/>
                  <a:pt x="6957326" y="328319"/>
                  <a:pt x="6955608" y="334124"/>
                </a:cubicBezTo>
                <a:lnTo>
                  <a:pt x="6953567" y="337938"/>
                </a:lnTo>
                <a:lnTo>
                  <a:pt x="6953891" y="335478"/>
                </a:lnTo>
                <a:lnTo>
                  <a:pt x="6953694" y="335298"/>
                </a:lnTo>
                <a:lnTo>
                  <a:pt x="6953322" y="338116"/>
                </a:lnTo>
                <a:cubicBezTo>
                  <a:pt x="6950224" y="347493"/>
                  <a:pt x="6937833" y="356870"/>
                  <a:pt x="6931638" y="361558"/>
                </a:cubicBezTo>
                <a:cubicBezTo>
                  <a:pt x="6930089" y="363121"/>
                  <a:pt x="6926991" y="364683"/>
                  <a:pt x="6923894" y="366246"/>
                </a:cubicBezTo>
                <a:cubicBezTo>
                  <a:pt x="6926991" y="366246"/>
                  <a:pt x="6930089" y="367803"/>
                  <a:pt x="6931638" y="369358"/>
                </a:cubicBezTo>
                <a:cubicBezTo>
                  <a:pt x="6937833" y="374027"/>
                  <a:pt x="6950224" y="384919"/>
                  <a:pt x="6953322" y="394256"/>
                </a:cubicBezTo>
                <a:lnTo>
                  <a:pt x="6951839" y="397234"/>
                </a:lnTo>
                <a:lnTo>
                  <a:pt x="6951983" y="397208"/>
                </a:lnTo>
                <a:cubicBezTo>
                  <a:pt x="6953509" y="397208"/>
                  <a:pt x="6955036" y="395660"/>
                  <a:pt x="6953509" y="394112"/>
                </a:cubicBezTo>
                <a:cubicBezTo>
                  <a:pt x="6950456" y="384824"/>
                  <a:pt x="6938245" y="373987"/>
                  <a:pt x="6932140" y="369342"/>
                </a:cubicBezTo>
                <a:cubicBezTo>
                  <a:pt x="6930613" y="367794"/>
                  <a:pt x="6927561" y="366246"/>
                  <a:pt x="6924508" y="366246"/>
                </a:cubicBezTo>
                <a:cubicBezTo>
                  <a:pt x="6927561" y="364698"/>
                  <a:pt x="6930613" y="363150"/>
                  <a:pt x="6932140" y="361602"/>
                </a:cubicBezTo>
                <a:cubicBezTo>
                  <a:pt x="6935193" y="359280"/>
                  <a:pt x="6939772" y="355797"/>
                  <a:pt x="6943969" y="351733"/>
                </a:cubicBezTo>
                <a:lnTo>
                  <a:pt x="6952799" y="339376"/>
                </a:lnTo>
                <a:lnTo>
                  <a:pt x="6945878" y="352314"/>
                </a:lnTo>
                <a:cubicBezTo>
                  <a:pt x="6941298" y="356958"/>
                  <a:pt x="6936719" y="361602"/>
                  <a:pt x="6930613" y="366246"/>
                </a:cubicBezTo>
                <a:lnTo>
                  <a:pt x="6942975" y="376276"/>
                </a:lnTo>
                <a:lnTo>
                  <a:pt x="6940607" y="374092"/>
                </a:lnTo>
                <a:cubicBezTo>
                  <a:pt x="6932099" y="366246"/>
                  <a:pt x="6932099" y="366246"/>
                  <a:pt x="6932099" y="366246"/>
                </a:cubicBezTo>
                <a:cubicBezTo>
                  <a:pt x="6932099" y="366246"/>
                  <a:pt x="6932099" y="366246"/>
                  <a:pt x="6952266" y="346026"/>
                </a:cubicBezTo>
                <a:cubicBezTo>
                  <a:pt x="6989498" y="308695"/>
                  <a:pt x="7038752" y="290029"/>
                  <a:pt x="7088007" y="290029"/>
                </a:cubicBezTo>
                <a:cubicBezTo>
                  <a:pt x="7137261" y="290029"/>
                  <a:pt x="7186516" y="308695"/>
                  <a:pt x="7223748" y="346026"/>
                </a:cubicBezTo>
                <a:lnTo>
                  <a:pt x="7242364" y="366246"/>
                </a:lnTo>
                <a:lnTo>
                  <a:pt x="7223748" y="384843"/>
                </a:lnTo>
                <a:cubicBezTo>
                  <a:pt x="7149284" y="459231"/>
                  <a:pt x="7026729" y="459231"/>
                  <a:pt x="6952266" y="384843"/>
                </a:cubicBezTo>
                <a:lnTo>
                  <a:pt x="6946217" y="379266"/>
                </a:lnTo>
                <a:lnTo>
                  <a:pt x="6955608" y="396821"/>
                </a:lnTo>
                <a:cubicBezTo>
                  <a:pt x="6957326" y="402626"/>
                  <a:pt x="6957326" y="408045"/>
                  <a:pt x="6955036" y="412689"/>
                </a:cubicBezTo>
                <a:cubicBezTo>
                  <a:pt x="6951983" y="420429"/>
                  <a:pt x="6947404" y="423525"/>
                  <a:pt x="6941298" y="423525"/>
                </a:cubicBezTo>
                <a:cubicBezTo>
                  <a:pt x="6938245" y="425073"/>
                  <a:pt x="6933666" y="423525"/>
                  <a:pt x="6930613" y="420429"/>
                </a:cubicBezTo>
                <a:lnTo>
                  <a:pt x="6929920" y="419023"/>
                </a:lnTo>
                <a:lnTo>
                  <a:pt x="6928303" y="417483"/>
                </a:lnTo>
                <a:cubicBezTo>
                  <a:pt x="6928303" y="414320"/>
                  <a:pt x="6928303" y="412739"/>
                  <a:pt x="6929964" y="409576"/>
                </a:cubicBezTo>
                <a:cubicBezTo>
                  <a:pt x="6933284" y="407994"/>
                  <a:pt x="6936606" y="407994"/>
                  <a:pt x="6939926" y="409576"/>
                </a:cubicBezTo>
                <a:lnTo>
                  <a:pt x="6939926" y="417333"/>
                </a:lnTo>
                <a:lnTo>
                  <a:pt x="6941298" y="417333"/>
                </a:lnTo>
                <a:cubicBezTo>
                  <a:pt x="6945878" y="417333"/>
                  <a:pt x="6948930" y="412689"/>
                  <a:pt x="6948930" y="411141"/>
                </a:cubicBezTo>
                <a:lnTo>
                  <a:pt x="6948930" y="396324"/>
                </a:lnTo>
                <a:lnTo>
                  <a:pt x="6948675" y="395812"/>
                </a:lnTo>
                <a:cubicBezTo>
                  <a:pt x="6945578" y="389588"/>
                  <a:pt x="6934736" y="380251"/>
                  <a:pt x="6928541" y="375583"/>
                </a:cubicBezTo>
                <a:cubicBezTo>
                  <a:pt x="6919248" y="369358"/>
                  <a:pt x="6902211" y="367803"/>
                  <a:pt x="6891369" y="370915"/>
                </a:cubicBezTo>
                <a:cubicBezTo>
                  <a:pt x="6877430" y="374027"/>
                  <a:pt x="6865039" y="384919"/>
                  <a:pt x="6860393" y="395812"/>
                </a:cubicBezTo>
                <a:cubicBezTo>
                  <a:pt x="6857295" y="405148"/>
                  <a:pt x="6857295" y="414485"/>
                  <a:pt x="6861941" y="422265"/>
                </a:cubicBezTo>
                <a:cubicBezTo>
                  <a:pt x="6866588" y="430045"/>
                  <a:pt x="6875880" y="437825"/>
                  <a:pt x="6885173" y="436270"/>
                </a:cubicBezTo>
                <a:cubicBezTo>
                  <a:pt x="6891369" y="434713"/>
                  <a:pt x="6899113" y="430045"/>
                  <a:pt x="6900662" y="420709"/>
                </a:cubicBezTo>
                <a:cubicBezTo>
                  <a:pt x="6903759" y="414485"/>
                  <a:pt x="6899113" y="406704"/>
                  <a:pt x="6892917" y="405148"/>
                </a:cubicBezTo>
                <a:lnTo>
                  <a:pt x="6891615" y="405148"/>
                </a:lnTo>
                <a:cubicBezTo>
                  <a:pt x="6893197" y="408311"/>
                  <a:pt x="6893197" y="413055"/>
                  <a:pt x="6890034" y="416217"/>
                </a:cubicBezTo>
                <a:cubicBezTo>
                  <a:pt x="6886871" y="419380"/>
                  <a:pt x="6882127" y="419380"/>
                  <a:pt x="6877383" y="416217"/>
                </a:cubicBezTo>
                <a:cubicBezTo>
                  <a:pt x="6875802" y="413055"/>
                  <a:pt x="6874220" y="409892"/>
                  <a:pt x="6875802" y="406729"/>
                </a:cubicBezTo>
                <a:lnTo>
                  <a:pt x="6875880" y="406571"/>
                </a:lnTo>
                <a:lnTo>
                  <a:pt x="6875880" y="405148"/>
                </a:lnTo>
                <a:lnTo>
                  <a:pt x="6877012" y="404307"/>
                </a:lnTo>
                <a:lnTo>
                  <a:pt x="6877383" y="403567"/>
                </a:lnTo>
                <a:lnTo>
                  <a:pt x="6878548" y="403168"/>
                </a:lnTo>
                <a:lnTo>
                  <a:pt x="6884786" y="398535"/>
                </a:lnTo>
                <a:cubicBezTo>
                  <a:pt x="6888271" y="397368"/>
                  <a:pt x="6892143" y="397368"/>
                  <a:pt x="6896015" y="398924"/>
                </a:cubicBezTo>
                <a:cubicBezTo>
                  <a:pt x="6903759" y="402036"/>
                  <a:pt x="6909954" y="411373"/>
                  <a:pt x="6908406" y="422265"/>
                </a:cubicBezTo>
                <a:cubicBezTo>
                  <a:pt x="6905308" y="434713"/>
                  <a:pt x="6894467" y="440938"/>
                  <a:pt x="6886722" y="442494"/>
                </a:cubicBezTo>
                <a:cubicBezTo>
                  <a:pt x="6872783" y="444050"/>
                  <a:pt x="6861941" y="434713"/>
                  <a:pt x="6857295" y="425377"/>
                </a:cubicBezTo>
                <a:cubicBezTo>
                  <a:pt x="6851099" y="416040"/>
                  <a:pt x="6849551" y="405148"/>
                  <a:pt x="6854197" y="394256"/>
                </a:cubicBezTo>
                <a:cubicBezTo>
                  <a:pt x="6857295" y="388031"/>
                  <a:pt x="6860393" y="383363"/>
                  <a:pt x="6865039" y="378695"/>
                </a:cubicBezTo>
                <a:cubicBezTo>
                  <a:pt x="6869685" y="372471"/>
                  <a:pt x="6877430" y="367803"/>
                  <a:pt x="6885173" y="366246"/>
                </a:cubicBezTo>
                <a:cubicBezTo>
                  <a:pt x="6877430" y="363121"/>
                  <a:pt x="6869685" y="358433"/>
                  <a:pt x="6865039" y="352182"/>
                </a:cubicBezTo>
                <a:cubicBezTo>
                  <a:pt x="6860393" y="347493"/>
                  <a:pt x="6857295" y="342805"/>
                  <a:pt x="6854197" y="336553"/>
                </a:cubicBezTo>
                <a:cubicBezTo>
                  <a:pt x="6849551" y="327177"/>
                  <a:pt x="6851099" y="316238"/>
                  <a:pt x="6857295" y="305298"/>
                </a:cubicBezTo>
                <a:cubicBezTo>
                  <a:pt x="6860780" y="298266"/>
                  <a:pt x="6867750" y="291234"/>
                  <a:pt x="6876897" y="289475"/>
                </a:cubicBezTo>
                <a:close/>
                <a:moveTo>
                  <a:pt x="523649" y="289475"/>
                </a:moveTo>
                <a:cubicBezTo>
                  <a:pt x="532216" y="291234"/>
                  <a:pt x="539476" y="298266"/>
                  <a:pt x="544123" y="305298"/>
                </a:cubicBezTo>
                <a:cubicBezTo>
                  <a:pt x="548769" y="316238"/>
                  <a:pt x="550318" y="327177"/>
                  <a:pt x="545672" y="336553"/>
                </a:cubicBezTo>
                <a:cubicBezTo>
                  <a:pt x="544123" y="342805"/>
                  <a:pt x="539476" y="347493"/>
                  <a:pt x="536379" y="352182"/>
                </a:cubicBezTo>
                <a:cubicBezTo>
                  <a:pt x="530183" y="358433"/>
                  <a:pt x="522439" y="363121"/>
                  <a:pt x="514695" y="366246"/>
                </a:cubicBezTo>
                <a:cubicBezTo>
                  <a:pt x="522439" y="367803"/>
                  <a:pt x="530183" y="372471"/>
                  <a:pt x="536379" y="378695"/>
                </a:cubicBezTo>
                <a:cubicBezTo>
                  <a:pt x="539476" y="383363"/>
                  <a:pt x="544123" y="388031"/>
                  <a:pt x="545672" y="394256"/>
                </a:cubicBezTo>
                <a:cubicBezTo>
                  <a:pt x="550318" y="405148"/>
                  <a:pt x="548769" y="416040"/>
                  <a:pt x="544123" y="425377"/>
                </a:cubicBezTo>
                <a:cubicBezTo>
                  <a:pt x="537927" y="434713"/>
                  <a:pt x="527086" y="444050"/>
                  <a:pt x="514695" y="442494"/>
                </a:cubicBezTo>
                <a:cubicBezTo>
                  <a:pt x="505402" y="440938"/>
                  <a:pt x="496109" y="434713"/>
                  <a:pt x="493011" y="422265"/>
                </a:cubicBezTo>
                <a:cubicBezTo>
                  <a:pt x="489914" y="411373"/>
                  <a:pt x="496109" y="402036"/>
                  <a:pt x="505402" y="398924"/>
                </a:cubicBezTo>
                <a:cubicBezTo>
                  <a:pt x="509274" y="397368"/>
                  <a:pt x="512759" y="397368"/>
                  <a:pt x="515857" y="398535"/>
                </a:cubicBezTo>
                <a:lnTo>
                  <a:pt x="521666" y="403260"/>
                </a:lnTo>
                <a:lnTo>
                  <a:pt x="522485" y="403567"/>
                </a:lnTo>
                <a:lnTo>
                  <a:pt x="522788" y="404172"/>
                </a:lnTo>
                <a:lnTo>
                  <a:pt x="523988" y="405148"/>
                </a:lnTo>
                <a:lnTo>
                  <a:pt x="523988" y="406573"/>
                </a:lnTo>
                <a:lnTo>
                  <a:pt x="524067" y="406729"/>
                </a:lnTo>
                <a:cubicBezTo>
                  <a:pt x="525648" y="409892"/>
                  <a:pt x="525648" y="413055"/>
                  <a:pt x="522485" y="416217"/>
                </a:cubicBezTo>
                <a:cubicBezTo>
                  <a:pt x="519323" y="419380"/>
                  <a:pt x="512997" y="419380"/>
                  <a:pt x="509835" y="416217"/>
                </a:cubicBezTo>
                <a:cubicBezTo>
                  <a:pt x="506672" y="413055"/>
                  <a:pt x="506672" y="408311"/>
                  <a:pt x="509835" y="405148"/>
                </a:cubicBezTo>
                <a:lnTo>
                  <a:pt x="506951" y="405148"/>
                </a:lnTo>
                <a:cubicBezTo>
                  <a:pt x="502305" y="406704"/>
                  <a:pt x="497658" y="414485"/>
                  <a:pt x="499207" y="420709"/>
                </a:cubicBezTo>
                <a:cubicBezTo>
                  <a:pt x="500756" y="430045"/>
                  <a:pt x="508500" y="434713"/>
                  <a:pt x="514695" y="436270"/>
                </a:cubicBezTo>
                <a:cubicBezTo>
                  <a:pt x="523988" y="437825"/>
                  <a:pt x="533281" y="430045"/>
                  <a:pt x="537927" y="422265"/>
                </a:cubicBezTo>
                <a:cubicBezTo>
                  <a:pt x="542574" y="414485"/>
                  <a:pt x="544123" y="405148"/>
                  <a:pt x="539476" y="395812"/>
                </a:cubicBezTo>
                <a:cubicBezTo>
                  <a:pt x="534829" y="384919"/>
                  <a:pt x="522439" y="374027"/>
                  <a:pt x="508500" y="370915"/>
                </a:cubicBezTo>
                <a:cubicBezTo>
                  <a:pt x="497658" y="367803"/>
                  <a:pt x="482170" y="369358"/>
                  <a:pt x="471328" y="375583"/>
                </a:cubicBezTo>
                <a:cubicBezTo>
                  <a:pt x="468231" y="377917"/>
                  <a:pt x="464358" y="381418"/>
                  <a:pt x="460874" y="385114"/>
                </a:cubicBezTo>
                <a:lnTo>
                  <a:pt x="452833" y="395692"/>
                </a:lnTo>
                <a:lnTo>
                  <a:pt x="451310" y="411141"/>
                </a:lnTo>
                <a:cubicBezTo>
                  <a:pt x="452836" y="412689"/>
                  <a:pt x="454363" y="417333"/>
                  <a:pt x="458942" y="417333"/>
                </a:cubicBezTo>
                <a:cubicBezTo>
                  <a:pt x="460468" y="417333"/>
                  <a:pt x="460468" y="417333"/>
                  <a:pt x="460468" y="417333"/>
                </a:cubicBezTo>
                <a:cubicBezTo>
                  <a:pt x="460468" y="418881"/>
                  <a:pt x="460468" y="418881"/>
                  <a:pt x="460468" y="418881"/>
                </a:cubicBezTo>
                <a:lnTo>
                  <a:pt x="460772" y="419035"/>
                </a:lnTo>
                <a:lnTo>
                  <a:pt x="460772" y="417483"/>
                </a:lnTo>
                <a:cubicBezTo>
                  <a:pt x="459230" y="415902"/>
                  <a:pt x="459230" y="412739"/>
                  <a:pt x="460772" y="409576"/>
                </a:cubicBezTo>
                <a:cubicBezTo>
                  <a:pt x="463856" y="407994"/>
                  <a:pt x="466940" y="407994"/>
                  <a:pt x="470023" y="409576"/>
                </a:cubicBezTo>
                <a:cubicBezTo>
                  <a:pt x="471565" y="412739"/>
                  <a:pt x="471565" y="414320"/>
                  <a:pt x="471565" y="417483"/>
                </a:cubicBezTo>
                <a:lnTo>
                  <a:pt x="470581" y="418492"/>
                </a:lnTo>
                <a:lnTo>
                  <a:pt x="469626" y="420429"/>
                </a:lnTo>
                <a:cubicBezTo>
                  <a:pt x="466574" y="423525"/>
                  <a:pt x="461994" y="425073"/>
                  <a:pt x="458942" y="423525"/>
                </a:cubicBezTo>
                <a:cubicBezTo>
                  <a:pt x="452836" y="423525"/>
                  <a:pt x="448257" y="420429"/>
                  <a:pt x="445205" y="412689"/>
                </a:cubicBezTo>
                <a:cubicBezTo>
                  <a:pt x="443678" y="408045"/>
                  <a:pt x="443678" y="402626"/>
                  <a:pt x="445395" y="396821"/>
                </a:cubicBezTo>
                <a:lnTo>
                  <a:pt x="446699" y="394561"/>
                </a:lnTo>
                <a:lnTo>
                  <a:pt x="446547" y="394256"/>
                </a:lnTo>
                <a:lnTo>
                  <a:pt x="448679" y="391128"/>
                </a:lnTo>
                <a:lnTo>
                  <a:pt x="455888" y="378631"/>
                </a:lnTo>
                <a:cubicBezTo>
                  <a:pt x="458942" y="373987"/>
                  <a:pt x="465047" y="369342"/>
                  <a:pt x="469626" y="366246"/>
                </a:cubicBezTo>
                <a:cubicBezTo>
                  <a:pt x="465047" y="361602"/>
                  <a:pt x="458942" y="356958"/>
                  <a:pt x="455888" y="352314"/>
                </a:cubicBezTo>
                <a:lnTo>
                  <a:pt x="452549" y="346525"/>
                </a:lnTo>
                <a:lnTo>
                  <a:pt x="456271" y="351733"/>
                </a:lnTo>
                <a:cubicBezTo>
                  <a:pt x="460468" y="355797"/>
                  <a:pt x="465047" y="359280"/>
                  <a:pt x="468100" y="361602"/>
                </a:cubicBezTo>
                <a:cubicBezTo>
                  <a:pt x="471153" y="363150"/>
                  <a:pt x="474205" y="364698"/>
                  <a:pt x="477258" y="366246"/>
                </a:cubicBezTo>
                <a:cubicBezTo>
                  <a:pt x="474205" y="366246"/>
                  <a:pt x="471153" y="367794"/>
                  <a:pt x="468100" y="369342"/>
                </a:cubicBezTo>
                <a:cubicBezTo>
                  <a:pt x="465047" y="371665"/>
                  <a:pt x="460468" y="375535"/>
                  <a:pt x="456271" y="379986"/>
                </a:cubicBezTo>
                <a:lnTo>
                  <a:pt x="455742" y="380768"/>
                </a:lnTo>
                <a:lnTo>
                  <a:pt x="456227" y="380056"/>
                </a:lnTo>
                <a:cubicBezTo>
                  <a:pt x="460486" y="375583"/>
                  <a:pt x="465133" y="371692"/>
                  <a:pt x="468231" y="369358"/>
                </a:cubicBezTo>
                <a:cubicBezTo>
                  <a:pt x="471328" y="367803"/>
                  <a:pt x="474426" y="366246"/>
                  <a:pt x="477523" y="366246"/>
                </a:cubicBezTo>
                <a:cubicBezTo>
                  <a:pt x="474426" y="364683"/>
                  <a:pt x="471328" y="363121"/>
                  <a:pt x="468231" y="361558"/>
                </a:cubicBezTo>
                <a:cubicBezTo>
                  <a:pt x="465133" y="359214"/>
                  <a:pt x="460486" y="355698"/>
                  <a:pt x="456227" y="351595"/>
                </a:cubicBezTo>
                <a:lnTo>
                  <a:pt x="452401" y="346268"/>
                </a:lnTo>
                <a:lnTo>
                  <a:pt x="452549" y="346525"/>
                </a:lnTo>
                <a:lnTo>
                  <a:pt x="446731" y="338381"/>
                </a:lnTo>
                <a:lnTo>
                  <a:pt x="446729" y="338370"/>
                </a:lnTo>
                <a:lnTo>
                  <a:pt x="446547" y="338116"/>
                </a:lnTo>
                <a:lnTo>
                  <a:pt x="446205" y="335528"/>
                </a:lnTo>
                <a:lnTo>
                  <a:pt x="445395" y="334124"/>
                </a:lnTo>
                <a:cubicBezTo>
                  <a:pt x="443678" y="328319"/>
                  <a:pt x="443678" y="322900"/>
                  <a:pt x="445205" y="318256"/>
                </a:cubicBezTo>
                <a:cubicBezTo>
                  <a:pt x="448257" y="312063"/>
                  <a:pt x="452836" y="307419"/>
                  <a:pt x="458942" y="307419"/>
                </a:cubicBezTo>
                <a:cubicBezTo>
                  <a:pt x="461994" y="307419"/>
                  <a:pt x="466574" y="307419"/>
                  <a:pt x="469626" y="310515"/>
                </a:cubicBezTo>
                <a:lnTo>
                  <a:pt x="470104" y="311968"/>
                </a:lnTo>
                <a:lnTo>
                  <a:pt x="471565" y="314891"/>
                </a:lnTo>
                <a:cubicBezTo>
                  <a:pt x="471565" y="316433"/>
                  <a:pt x="471565" y="319517"/>
                  <a:pt x="470023" y="321059"/>
                </a:cubicBezTo>
                <a:cubicBezTo>
                  <a:pt x="466940" y="322601"/>
                  <a:pt x="463856" y="322601"/>
                  <a:pt x="460772" y="321059"/>
                </a:cubicBezTo>
                <a:cubicBezTo>
                  <a:pt x="459230" y="319517"/>
                  <a:pt x="459230" y="316433"/>
                  <a:pt x="460772" y="313349"/>
                </a:cubicBezTo>
                <a:lnTo>
                  <a:pt x="460772" y="312063"/>
                </a:lnTo>
                <a:lnTo>
                  <a:pt x="460468" y="312063"/>
                </a:lnTo>
                <a:cubicBezTo>
                  <a:pt x="460468" y="313611"/>
                  <a:pt x="460468" y="313611"/>
                  <a:pt x="460468" y="313611"/>
                </a:cubicBezTo>
                <a:cubicBezTo>
                  <a:pt x="460468" y="313611"/>
                  <a:pt x="460468" y="313611"/>
                  <a:pt x="458942" y="313611"/>
                </a:cubicBezTo>
                <a:cubicBezTo>
                  <a:pt x="454363" y="313611"/>
                  <a:pt x="452836" y="318256"/>
                  <a:pt x="451310" y="321352"/>
                </a:cubicBezTo>
                <a:cubicBezTo>
                  <a:pt x="450546" y="322900"/>
                  <a:pt x="450165" y="325222"/>
                  <a:pt x="450356" y="327738"/>
                </a:cubicBezTo>
                <a:lnTo>
                  <a:pt x="452739" y="334990"/>
                </a:lnTo>
                <a:lnTo>
                  <a:pt x="452742" y="334991"/>
                </a:lnTo>
                <a:cubicBezTo>
                  <a:pt x="455840" y="342805"/>
                  <a:pt x="465133" y="352182"/>
                  <a:pt x="471328" y="355307"/>
                </a:cubicBezTo>
                <a:cubicBezTo>
                  <a:pt x="482170" y="363121"/>
                  <a:pt x="497658" y="363121"/>
                  <a:pt x="508500" y="359995"/>
                </a:cubicBezTo>
                <a:cubicBezTo>
                  <a:pt x="522439" y="356870"/>
                  <a:pt x="534829" y="345930"/>
                  <a:pt x="539476" y="334991"/>
                </a:cubicBezTo>
                <a:cubicBezTo>
                  <a:pt x="544123" y="325615"/>
                  <a:pt x="542574" y="317801"/>
                  <a:pt x="537927" y="308424"/>
                </a:cubicBezTo>
                <a:cubicBezTo>
                  <a:pt x="533281" y="300610"/>
                  <a:pt x="523988" y="294359"/>
                  <a:pt x="514695" y="295922"/>
                </a:cubicBezTo>
                <a:cubicBezTo>
                  <a:pt x="508500" y="295922"/>
                  <a:pt x="500756" y="300610"/>
                  <a:pt x="499207" y="309986"/>
                </a:cubicBezTo>
                <a:cubicBezTo>
                  <a:pt x="497658" y="317801"/>
                  <a:pt x="502305" y="324052"/>
                  <a:pt x="506951" y="325615"/>
                </a:cubicBezTo>
                <a:cubicBezTo>
                  <a:pt x="508500" y="325615"/>
                  <a:pt x="508500" y="327177"/>
                  <a:pt x="510048" y="327177"/>
                </a:cubicBezTo>
                <a:cubicBezTo>
                  <a:pt x="511597" y="328740"/>
                  <a:pt x="513921" y="329521"/>
                  <a:pt x="516244" y="329521"/>
                </a:cubicBezTo>
                <a:lnTo>
                  <a:pt x="521761" y="327434"/>
                </a:lnTo>
                <a:lnTo>
                  <a:pt x="515857" y="332256"/>
                </a:lnTo>
                <a:cubicBezTo>
                  <a:pt x="512759" y="333428"/>
                  <a:pt x="509274" y="333428"/>
                  <a:pt x="505402" y="331865"/>
                </a:cubicBezTo>
                <a:cubicBezTo>
                  <a:pt x="496109" y="328740"/>
                  <a:pt x="489914" y="319363"/>
                  <a:pt x="493011" y="308424"/>
                </a:cubicBezTo>
                <a:cubicBezTo>
                  <a:pt x="496109" y="295922"/>
                  <a:pt x="505402" y="289671"/>
                  <a:pt x="514695" y="289671"/>
                </a:cubicBezTo>
                <a:cubicBezTo>
                  <a:pt x="517792" y="288889"/>
                  <a:pt x="520793" y="288889"/>
                  <a:pt x="523649" y="289475"/>
                </a:cubicBezTo>
                <a:close/>
                <a:moveTo>
                  <a:pt x="7057173" y="271019"/>
                </a:moveTo>
                <a:lnTo>
                  <a:pt x="7054081" y="273090"/>
                </a:lnTo>
                <a:lnTo>
                  <a:pt x="7054081" y="272571"/>
                </a:lnTo>
                <a:cubicBezTo>
                  <a:pt x="7055627" y="271019"/>
                  <a:pt x="7055627" y="271019"/>
                  <a:pt x="7057173" y="271019"/>
                </a:cubicBezTo>
                <a:close/>
                <a:moveTo>
                  <a:pt x="342747" y="271019"/>
                </a:moveTo>
                <a:cubicBezTo>
                  <a:pt x="344296" y="271019"/>
                  <a:pt x="345846" y="271019"/>
                  <a:pt x="345846" y="272571"/>
                </a:cubicBezTo>
                <a:lnTo>
                  <a:pt x="345846" y="272572"/>
                </a:lnTo>
                <a:close/>
                <a:moveTo>
                  <a:pt x="6805905" y="263652"/>
                </a:moveTo>
                <a:lnTo>
                  <a:pt x="6804356" y="265517"/>
                </a:lnTo>
                <a:lnTo>
                  <a:pt x="6804356" y="265207"/>
                </a:lnTo>
                <a:cubicBezTo>
                  <a:pt x="6805905" y="263652"/>
                  <a:pt x="6805905" y="263652"/>
                  <a:pt x="6805905" y="263652"/>
                </a:cubicBezTo>
                <a:close/>
                <a:moveTo>
                  <a:pt x="6811875" y="262469"/>
                </a:moveTo>
                <a:cubicBezTo>
                  <a:pt x="6813753" y="262667"/>
                  <a:pt x="6815631" y="263457"/>
                  <a:pt x="6817133" y="265039"/>
                </a:cubicBezTo>
                <a:cubicBezTo>
                  <a:pt x="6820138" y="268201"/>
                  <a:pt x="6820138" y="272946"/>
                  <a:pt x="6817133" y="277689"/>
                </a:cubicBezTo>
                <a:cubicBezTo>
                  <a:pt x="6814128" y="280852"/>
                  <a:pt x="6809621" y="280852"/>
                  <a:pt x="6805114" y="277689"/>
                </a:cubicBezTo>
                <a:cubicBezTo>
                  <a:pt x="6802110" y="272946"/>
                  <a:pt x="6802110" y="268201"/>
                  <a:pt x="6805114" y="265039"/>
                </a:cubicBezTo>
                <a:cubicBezTo>
                  <a:pt x="6806617" y="263457"/>
                  <a:pt x="6806617" y="263457"/>
                  <a:pt x="6806617" y="263457"/>
                </a:cubicBezTo>
                <a:cubicBezTo>
                  <a:pt x="6808119" y="262667"/>
                  <a:pt x="6809997" y="262271"/>
                  <a:pt x="6811875" y="262469"/>
                </a:cubicBezTo>
                <a:close/>
                <a:moveTo>
                  <a:pt x="7052270" y="255833"/>
                </a:moveTo>
                <a:cubicBezTo>
                  <a:pt x="7055530" y="255493"/>
                  <a:pt x="7058718" y="255881"/>
                  <a:pt x="7061810" y="257045"/>
                </a:cubicBezTo>
                <a:cubicBezTo>
                  <a:pt x="7067994" y="258598"/>
                  <a:pt x="7074177" y="263256"/>
                  <a:pt x="7075723" y="272571"/>
                </a:cubicBezTo>
                <a:cubicBezTo>
                  <a:pt x="7077269" y="278782"/>
                  <a:pt x="7074177" y="284993"/>
                  <a:pt x="7067994" y="288098"/>
                </a:cubicBezTo>
                <a:cubicBezTo>
                  <a:pt x="7063357" y="292756"/>
                  <a:pt x="7055627" y="289650"/>
                  <a:pt x="7052535" y="284993"/>
                </a:cubicBezTo>
                <a:cubicBezTo>
                  <a:pt x="7050990" y="281888"/>
                  <a:pt x="7049444" y="277230"/>
                  <a:pt x="7052535" y="274124"/>
                </a:cubicBezTo>
                <a:lnTo>
                  <a:pt x="7054081" y="273090"/>
                </a:lnTo>
                <a:lnTo>
                  <a:pt x="7054081" y="281888"/>
                </a:lnTo>
                <a:lnTo>
                  <a:pt x="7054602" y="282062"/>
                </a:lnTo>
                <a:lnTo>
                  <a:pt x="7054602" y="272906"/>
                </a:lnTo>
                <a:cubicBezTo>
                  <a:pt x="7056078" y="271364"/>
                  <a:pt x="7056078" y="271364"/>
                  <a:pt x="7057554" y="271364"/>
                </a:cubicBezTo>
                <a:cubicBezTo>
                  <a:pt x="7059030" y="271364"/>
                  <a:pt x="7059030" y="271364"/>
                  <a:pt x="7059030" y="271364"/>
                </a:cubicBezTo>
                <a:cubicBezTo>
                  <a:pt x="7059030" y="271364"/>
                  <a:pt x="7060506" y="271364"/>
                  <a:pt x="7060506" y="271364"/>
                </a:cubicBezTo>
                <a:cubicBezTo>
                  <a:pt x="7060506" y="271364"/>
                  <a:pt x="7061982" y="272906"/>
                  <a:pt x="7061982" y="272906"/>
                </a:cubicBezTo>
                <a:cubicBezTo>
                  <a:pt x="7064934" y="275990"/>
                  <a:pt x="7064934" y="279074"/>
                  <a:pt x="7061982" y="282157"/>
                </a:cubicBezTo>
                <a:lnTo>
                  <a:pt x="7059526" y="283440"/>
                </a:lnTo>
                <a:lnTo>
                  <a:pt x="7064902" y="283440"/>
                </a:lnTo>
                <a:cubicBezTo>
                  <a:pt x="7069540" y="281888"/>
                  <a:pt x="7069540" y="277230"/>
                  <a:pt x="7069540" y="274124"/>
                </a:cubicBezTo>
                <a:cubicBezTo>
                  <a:pt x="7067994" y="267914"/>
                  <a:pt x="7063357" y="264809"/>
                  <a:pt x="7060265" y="263256"/>
                </a:cubicBezTo>
                <a:cubicBezTo>
                  <a:pt x="7047898" y="258598"/>
                  <a:pt x="7035531" y="271019"/>
                  <a:pt x="7026256" y="281888"/>
                </a:cubicBezTo>
                <a:cubicBezTo>
                  <a:pt x="7018527" y="289650"/>
                  <a:pt x="7012344" y="298966"/>
                  <a:pt x="7003069" y="305177"/>
                </a:cubicBezTo>
                <a:cubicBezTo>
                  <a:pt x="6987610" y="317597"/>
                  <a:pt x="6965968" y="320703"/>
                  <a:pt x="6948964" y="305177"/>
                </a:cubicBezTo>
                <a:cubicBezTo>
                  <a:pt x="6942781" y="297414"/>
                  <a:pt x="6939689" y="288098"/>
                  <a:pt x="6939689" y="280335"/>
                </a:cubicBezTo>
                <a:cubicBezTo>
                  <a:pt x="6939689" y="272571"/>
                  <a:pt x="6942781" y="266361"/>
                  <a:pt x="6947418" y="261703"/>
                </a:cubicBezTo>
                <a:cubicBezTo>
                  <a:pt x="6952056" y="257045"/>
                  <a:pt x="6961331" y="252388"/>
                  <a:pt x="6970606" y="257045"/>
                </a:cubicBezTo>
                <a:cubicBezTo>
                  <a:pt x="6973697" y="258598"/>
                  <a:pt x="6979881" y="263256"/>
                  <a:pt x="6981427" y="269467"/>
                </a:cubicBezTo>
                <a:lnTo>
                  <a:pt x="6979989" y="278131"/>
                </a:lnTo>
                <a:lnTo>
                  <a:pt x="6980124" y="279041"/>
                </a:lnTo>
                <a:cubicBezTo>
                  <a:pt x="6980124" y="280593"/>
                  <a:pt x="6980124" y="280593"/>
                  <a:pt x="6978518" y="280593"/>
                </a:cubicBezTo>
                <a:cubicBezTo>
                  <a:pt x="6975306" y="283699"/>
                  <a:pt x="6970490" y="283699"/>
                  <a:pt x="6965672" y="280593"/>
                </a:cubicBezTo>
                <a:cubicBezTo>
                  <a:pt x="6962461" y="277488"/>
                  <a:pt x="6962461" y="271278"/>
                  <a:pt x="6965672" y="268173"/>
                </a:cubicBezTo>
                <a:cubicBezTo>
                  <a:pt x="6967278" y="266620"/>
                  <a:pt x="6970490" y="266620"/>
                  <a:pt x="6972095" y="266620"/>
                </a:cubicBezTo>
                <a:lnTo>
                  <a:pt x="6978367" y="268136"/>
                </a:lnTo>
                <a:lnTo>
                  <a:pt x="6978335" y="267914"/>
                </a:lnTo>
                <a:cubicBezTo>
                  <a:pt x="6976789" y="266361"/>
                  <a:pt x="6975244" y="266361"/>
                  <a:pt x="6972152" y="266361"/>
                </a:cubicBezTo>
                <a:cubicBezTo>
                  <a:pt x="6970606" y="264809"/>
                  <a:pt x="6969060" y="263256"/>
                  <a:pt x="6967514" y="261703"/>
                </a:cubicBezTo>
                <a:cubicBezTo>
                  <a:pt x="6961331" y="260151"/>
                  <a:pt x="6955148" y="263256"/>
                  <a:pt x="6952056" y="266361"/>
                </a:cubicBezTo>
                <a:cubicBezTo>
                  <a:pt x="6947418" y="271019"/>
                  <a:pt x="6945873" y="275677"/>
                  <a:pt x="6945873" y="280335"/>
                </a:cubicBezTo>
                <a:cubicBezTo>
                  <a:pt x="6945873" y="286545"/>
                  <a:pt x="6948964" y="294309"/>
                  <a:pt x="6953601" y="300519"/>
                </a:cubicBezTo>
                <a:cubicBezTo>
                  <a:pt x="6967514" y="312940"/>
                  <a:pt x="6986064" y="309835"/>
                  <a:pt x="6998431" y="300519"/>
                </a:cubicBezTo>
                <a:cubicBezTo>
                  <a:pt x="7007706" y="294309"/>
                  <a:pt x="7013889" y="286545"/>
                  <a:pt x="7021618" y="277230"/>
                </a:cubicBezTo>
                <a:cubicBezTo>
                  <a:pt x="7032053" y="264420"/>
                  <a:pt x="7042487" y="256851"/>
                  <a:pt x="7052270" y="255833"/>
                </a:cubicBezTo>
                <a:close/>
                <a:moveTo>
                  <a:pt x="347686" y="255833"/>
                </a:moveTo>
                <a:cubicBezTo>
                  <a:pt x="357566" y="256851"/>
                  <a:pt x="368317" y="264420"/>
                  <a:pt x="379940" y="277230"/>
                </a:cubicBezTo>
                <a:cubicBezTo>
                  <a:pt x="386140" y="286545"/>
                  <a:pt x="392339" y="294309"/>
                  <a:pt x="401637" y="300519"/>
                </a:cubicBezTo>
                <a:cubicBezTo>
                  <a:pt x="414034" y="309835"/>
                  <a:pt x="432632" y="312940"/>
                  <a:pt x="446580" y="300519"/>
                </a:cubicBezTo>
                <a:cubicBezTo>
                  <a:pt x="451229" y="294309"/>
                  <a:pt x="455878" y="286545"/>
                  <a:pt x="454328" y="280335"/>
                </a:cubicBezTo>
                <a:cubicBezTo>
                  <a:pt x="454328" y="275677"/>
                  <a:pt x="454328" y="271019"/>
                  <a:pt x="448129" y="266361"/>
                </a:cubicBezTo>
                <a:cubicBezTo>
                  <a:pt x="445030" y="263256"/>
                  <a:pt x="438831" y="260151"/>
                  <a:pt x="432632" y="261703"/>
                </a:cubicBezTo>
                <a:cubicBezTo>
                  <a:pt x="431082" y="263256"/>
                  <a:pt x="429533" y="264809"/>
                  <a:pt x="427983" y="266361"/>
                </a:cubicBezTo>
                <a:cubicBezTo>
                  <a:pt x="426433" y="266361"/>
                  <a:pt x="423333" y="266361"/>
                  <a:pt x="421783" y="267914"/>
                </a:cubicBezTo>
                <a:lnTo>
                  <a:pt x="421752" y="268134"/>
                </a:lnTo>
                <a:lnTo>
                  <a:pt x="427919" y="266620"/>
                </a:lnTo>
                <a:cubicBezTo>
                  <a:pt x="431082" y="266620"/>
                  <a:pt x="432664" y="266620"/>
                  <a:pt x="434245" y="268173"/>
                </a:cubicBezTo>
                <a:cubicBezTo>
                  <a:pt x="437408" y="271278"/>
                  <a:pt x="437408" y="277488"/>
                  <a:pt x="434245" y="280593"/>
                </a:cubicBezTo>
                <a:cubicBezTo>
                  <a:pt x="431082" y="283699"/>
                  <a:pt x="424756" y="283699"/>
                  <a:pt x="421594" y="280593"/>
                </a:cubicBezTo>
                <a:cubicBezTo>
                  <a:pt x="421594" y="280593"/>
                  <a:pt x="420013" y="280593"/>
                  <a:pt x="420013" y="279041"/>
                </a:cubicBezTo>
                <a:lnTo>
                  <a:pt x="420136" y="278193"/>
                </a:lnTo>
                <a:lnTo>
                  <a:pt x="418684" y="269467"/>
                </a:lnTo>
                <a:cubicBezTo>
                  <a:pt x="420234" y="263256"/>
                  <a:pt x="426433" y="258598"/>
                  <a:pt x="431082" y="257045"/>
                </a:cubicBezTo>
                <a:cubicBezTo>
                  <a:pt x="438831" y="252388"/>
                  <a:pt x="448129" y="257045"/>
                  <a:pt x="452779" y="261703"/>
                </a:cubicBezTo>
                <a:cubicBezTo>
                  <a:pt x="458977" y="266361"/>
                  <a:pt x="460527" y="272571"/>
                  <a:pt x="462077" y="280335"/>
                </a:cubicBezTo>
                <a:cubicBezTo>
                  <a:pt x="462077" y="288098"/>
                  <a:pt x="457428" y="297414"/>
                  <a:pt x="451229" y="305177"/>
                </a:cubicBezTo>
                <a:cubicBezTo>
                  <a:pt x="434181" y="320703"/>
                  <a:pt x="412486" y="317597"/>
                  <a:pt x="396987" y="305177"/>
                </a:cubicBezTo>
                <a:cubicBezTo>
                  <a:pt x="387689" y="298966"/>
                  <a:pt x="381490" y="289650"/>
                  <a:pt x="373741" y="281888"/>
                </a:cubicBezTo>
                <a:cubicBezTo>
                  <a:pt x="365993" y="271019"/>
                  <a:pt x="352045" y="258598"/>
                  <a:pt x="339647" y="263256"/>
                </a:cubicBezTo>
                <a:cubicBezTo>
                  <a:pt x="336547" y="264809"/>
                  <a:pt x="331898" y="267914"/>
                  <a:pt x="330349" y="274124"/>
                </a:cubicBezTo>
                <a:cubicBezTo>
                  <a:pt x="330349" y="277230"/>
                  <a:pt x="331898" y="281888"/>
                  <a:pt x="334998" y="283440"/>
                </a:cubicBezTo>
                <a:lnTo>
                  <a:pt x="340729" y="283440"/>
                </a:lnTo>
                <a:lnTo>
                  <a:pt x="338098" y="282157"/>
                </a:lnTo>
                <a:cubicBezTo>
                  <a:pt x="334935" y="279074"/>
                  <a:pt x="334935" y="275990"/>
                  <a:pt x="338098" y="272906"/>
                </a:cubicBezTo>
                <a:cubicBezTo>
                  <a:pt x="338098" y="272906"/>
                  <a:pt x="339679" y="271364"/>
                  <a:pt x="341261" y="271364"/>
                </a:cubicBezTo>
                <a:cubicBezTo>
                  <a:pt x="341261" y="271364"/>
                  <a:pt x="342841" y="271364"/>
                  <a:pt x="342841" y="271364"/>
                </a:cubicBezTo>
                <a:lnTo>
                  <a:pt x="345846" y="272828"/>
                </a:lnTo>
                <a:lnTo>
                  <a:pt x="345846" y="272572"/>
                </a:lnTo>
                <a:lnTo>
                  <a:pt x="348946" y="274124"/>
                </a:lnTo>
                <a:cubicBezTo>
                  <a:pt x="350496" y="277230"/>
                  <a:pt x="350496" y="281888"/>
                  <a:pt x="348946" y="284993"/>
                </a:cubicBezTo>
                <a:cubicBezTo>
                  <a:pt x="344296" y="289650"/>
                  <a:pt x="336547" y="292756"/>
                  <a:pt x="331898" y="288098"/>
                </a:cubicBezTo>
                <a:cubicBezTo>
                  <a:pt x="325700" y="284993"/>
                  <a:pt x="322600" y="278782"/>
                  <a:pt x="324150" y="272571"/>
                </a:cubicBezTo>
                <a:cubicBezTo>
                  <a:pt x="327249" y="263256"/>
                  <a:pt x="333448" y="258598"/>
                  <a:pt x="338097" y="257045"/>
                </a:cubicBezTo>
                <a:cubicBezTo>
                  <a:pt x="341197" y="255881"/>
                  <a:pt x="344393" y="255493"/>
                  <a:pt x="347686" y="255833"/>
                </a:cubicBezTo>
                <a:close/>
                <a:moveTo>
                  <a:pt x="585033" y="224402"/>
                </a:moveTo>
                <a:cubicBezTo>
                  <a:pt x="592587" y="222848"/>
                  <a:pt x="600336" y="223237"/>
                  <a:pt x="607310" y="226346"/>
                </a:cubicBezTo>
                <a:cubicBezTo>
                  <a:pt x="627457" y="235672"/>
                  <a:pt x="641404" y="260544"/>
                  <a:pt x="638305" y="280751"/>
                </a:cubicBezTo>
                <a:cubicBezTo>
                  <a:pt x="636755" y="299405"/>
                  <a:pt x="629007" y="314950"/>
                  <a:pt x="618158" y="327385"/>
                </a:cubicBezTo>
                <a:cubicBezTo>
                  <a:pt x="615058" y="332048"/>
                  <a:pt x="611960" y="336712"/>
                  <a:pt x="607310" y="339820"/>
                </a:cubicBezTo>
                <a:cubicBezTo>
                  <a:pt x="604211" y="344484"/>
                  <a:pt x="599561" y="347593"/>
                  <a:pt x="594912" y="352256"/>
                </a:cubicBezTo>
                <a:cubicBezTo>
                  <a:pt x="588713" y="356919"/>
                  <a:pt x="580964" y="361583"/>
                  <a:pt x="573216" y="366246"/>
                </a:cubicBezTo>
                <a:cubicBezTo>
                  <a:pt x="580964" y="369348"/>
                  <a:pt x="588713" y="374000"/>
                  <a:pt x="594912" y="380203"/>
                </a:cubicBezTo>
                <a:cubicBezTo>
                  <a:pt x="599561" y="383305"/>
                  <a:pt x="604211" y="386406"/>
                  <a:pt x="607310" y="391059"/>
                </a:cubicBezTo>
                <a:cubicBezTo>
                  <a:pt x="611960" y="394160"/>
                  <a:pt x="615058" y="398812"/>
                  <a:pt x="618158" y="403465"/>
                </a:cubicBezTo>
                <a:cubicBezTo>
                  <a:pt x="629007" y="417422"/>
                  <a:pt x="636755" y="432929"/>
                  <a:pt x="638305" y="449988"/>
                </a:cubicBezTo>
                <a:cubicBezTo>
                  <a:pt x="641404" y="471699"/>
                  <a:pt x="627457" y="494960"/>
                  <a:pt x="607310" y="504264"/>
                </a:cubicBezTo>
                <a:cubicBezTo>
                  <a:pt x="593362" y="510467"/>
                  <a:pt x="576315" y="507366"/>
                  <a:pt x="563917" y="496511"/>
                </a:cubicBezTo>
                <a:cubicBezTo>
                  <a:pt x="553069" y="488756"/>
                  <a:pt x="548419" y="473249"/>
                  <a:pt x="549969" y="460843"/>
                </a:cubicBezTo>
                <a:cubicBezTo>
                  <a:pt x="551519" y="449988"/>
                  <a:pt x="557718" y="440683"/>
                  <a:pt x="568567" y="436031"/>
                </a:cubicBezTo>
                <a:cubicBezTo>
                  <a:pt x="576315" y="432929"/>
                  <a:pt x="588713" y="434480"/>
                  <a:pt x="594912" y="440683"/>
                </a:cubicBezTo>
                <a:cubicBezTo>
                  <a:pt x="599561" y="445335"/>
                  <a:pt x="602661" y="451538"/>
                  <a:pt x="601111" y="457741"/>
                </a:cubicBezTo>
                <a:lnTo>
                  <a:pt x="595544" y="464425"/>
                </a:lnTo>
                <a:lnTo>
                  <a:pt x="595544" y="467454"/>
                </a:lnTo>
                <a:cubicBezTo>
                  <a:pt x="595544" y="467454"/>
                  <a:pt x="593964" y="467454"/>
                  <a:pt x="593964" y="467454"/>
                </a:cubicBezTo>
                <a:cubicBezTo>
                  <a:pt x="590801" y="470617"/>
                  <a:pt x="586056" y="470617"/>
                  <a:pt x="582894" y="467454"/>
                </a:cubicBezTo>
                <a:cubicBezTo>
                  <a:pt x="579731" y="462710"/>
                  <a:pt x="579731" y="457966"/>
                  <a:pt x="582894" y="454803"/>
                </a:cubicBezTo>
                <a:cubicBezTo>
                  <a:pt x="584475" y="453222"/>
                  <a:pt x="586847" y="452431"/>
                  <a:pt x="589219" y="452431"/>
                </a:cubicBezTo>
                <a:lnTo>
                  <a:pt x="594866" y="454549"/>
                </a:lnTo>
                <a:lnTo>
                  <a:pt x="590263" y="445335"/>
                </a:lnTo>
                <a:cubicBezTo>
                  <a:pt x="585614" y="440683"/>
                  <a:pt x="577865" y="439132"/>
                  <a:pt x="570116" y="442234"/>
                </a:cubicBezTo>
                <a:cubicBezTo>
                  <a:pt x="562367" y="445335"/>
                  <a:pt x="557718" y="453089"/>
                  <a:pt x="556168" y="460843"/>
                </a:cubicBezTo>
                <a:cubicBezTo>
                  <a:pt x="554619" y="473249"/>
                  <a:pt x="559268" y="484105"/>
                  <a:pt x="567016" y="491858"/>
                </a:cubicBezTo>
                <a:cubicBezTo>
                  <a:pt x="577865" y="499612"/>
                  <a:pt x="593362" y="502713"/>
                  <a:pt x="604211" y="498061"/>
                </a:cubicBezTo>
                <a:cubicBezTo>
                  <a:pt x="621258" y="490307"/>
                  <a:pt x="633655" y="470148"/>
                  <a:pt x="632106" y="451538"/>
                </a:cubicBezTo>
                <a:cubicBezTo>
                  <a:pt x="627457" y="411218"/>
                  <a:pt x="591813" y="380203"/>
                  <a:pt x="557718" y="366246"/>
                </a:cubicBezTo>
                <a:cubicBezTo>
                  <a:pt x="591813" y="350702"/>
                  <a:pt x="627457" y="321167"/>
                  <a:pt x="632106" y="280751"/>
                </a:cubicBezTo>
                <a:cubicBezTo>
                  <a:pt x="633655" y="262098"/>
                  <a:pt x="621258" y="240335"/>
                  <a:pt x="604211" y="232563"/>
                </a:cubicBezTo>
                <a:cubicBezTo>
                  <a:pt x="593362" y="227900"/>
                  <a:pt x="577865" y="231009"/>
                  <a:pt x="567016" y="240335"/>
                </a:cubicBezTo>
                <a:cubicBezTo>
                  <a:pt x="559268" y="246553"/>
                  <a:pt x="554619" y="258989"/>
                  <a:pt x="556168" y="269870"/>
                </a:cubicBezTo>
                <a:cubicBezTo>
                  <a:pt x="557718" y="279197"/>
                  <a:pt x="562367" y="285415"/>
                  <a:pt x="570116" y="288524"/>
                </a:cubicBezTo>
                <a:cubicBezTo>
                  <a:pt x="577865" y="291633"/>
                  <a:pt x="585614" y="290078"/>
                  <a:pt x="590263" y="285415"/>
                </a:cubicBezTo>
                <a:lnTo>
                  <a:pt x="594693" y="278009"/>
                </a:lnTo>
                <a:lnTo>
                  <a:pt x="589219" y="280062"/>
                </a:lnTo>
                <a:cubicBezTo>
                  <a:pt x="586847" y="280062"/>
                  <a:pt x="584475" y="279271"/>
                  <a:pt x="582894" y="277689"/>
                </a:cubicBezTo>
                <a:cubicBezTo>
                  <a:pt x="579731" y="272946"/>
                  <a:pt x="579731" y="268201"/>
                  <a:pt x="582894" y="265039"/>
                </a:cubicBezTo>
                <a:cubicBezTo>
                  <a:pt x="586056" y="261876"/>
                  <a:pt x="590801" y="261876"/>
                  <a:pt x="593964" y="263457"/>
                </a:cubicBezTo>
                <a:cubicBezTo>
                  <a:pt x="593964" y="263457"/>
                  <a:pt x="595544" y="263457"/>
                  <a:pt x="595544" y="265039"/>
                </a:cubicBezTo>
                <a:lnTo>
                  <a:pt x="595544" y="266280"/>
                </a:lnTo>
                <a:lnTo>
                  <a:pt x="601111" y="272979"/>
                </a:lnTo>
                <a:cubicBezTo>
                  <a:pt x="602661" y="279197"/>
                  <a:pt x="599561" y="285415"/>
                  <a:pt x="594912" y="290078"/>
                </a:cubicBezTo>
                <a:cubicBezTo>
                  <a:pt x="588713" y="296296"/>
                  <a:pt x="576315" y="299405"/>
                  <a:pt x="568567" y="294741"/>
                </a:cubicBezTo>
                <a:cubicBezTo>
                  <a:pt x="557718" y="290078"/>
                  <a:pt x="551519" y="282306"/>
                  <a:pt x="549969" y="269870"/>
                </a:cubicBezTo>
                <a:cubicBezTo>
                  <a:pt x="548419" y="257435"/>
                  <a:pt x="553069" y="243445"/>
                  <a:pt x="563917" y="234118"/>
                </a:cubicBezTo>
                <a:cubicBezTo>
                  <a:pt x="570116" y="229455"/>
                  <a:pt x="577477" y="225957"/>
                  <a:pt x="585033" y="224402"/>
                </a:cubicBezTo>
                <a:close/>
                <a:moveTo>
                  <a:pt x="6720761" y="222974"/>
                </a:moveTo>
                <a:cubicBezTo>
                  <a:pt x="6720761" y="222974"/>
                  <a:pt x="6740886" y="244736"/>
                  <a:pt x="6743982" y="254063"/>
                </a:cubicBezTo>
                <a:cubicBezTo>
                  <a:pt x="6747078" y="261835"/>
                  <a:pt x="6745530" y="283598"/>
                  <a:pt x="6745530" y="292924"/>
                </a:cubicBezTo>
                <a:lnTo>
                  <a:pt x="6745530" y="295459"/>
                </a:lnTo>
                <a:lnTo>
                  <a:pt x="6745882" y="295887"/>
                </a:lnTo>
                <a:lnTo>
                  <a:pt x="6745530" y="295627"/>
                </a:lnTo>
                <a:lnTo>
                  <a:pt x="6745530" y="295887"/>
                </a:lnTo>
                <a:lnTo>
                  <a:pt x="6745882" y="295887"/>
                </a:lnTo>
                <a:cubicBezTo>
                  <a:pt x="6745882" y="295887"/>
                  <a:pt x="6745882" y="294323"/>
                  <a:pt x="6745882" y="292759"/>
                </a:cubicBezTo>
                <a:cubicBezTo>
                  <a:pt x="6745882" y="292759"/>
                  <a:pt x="6745882" y="292759"/>
                  <a:pt x="6761016" y="307271"/>
                </a:cubicBezTo>
                <a:lnTo>
                  <a:pt x="6779822" y="325303"/>
                </a:lnTo>
                <a:lnTo>
                  <a:pt x="6768130" y="306400"/>
                </a:lnTo>
                <a:cubicBezTo>
                  <a:pt x="6764837" y="298627"/>
                  <a:pt x="6762512" y="290078"/>
                  <a:pt x="6760963" y="280751"/>
                </a:cubicBezTo>
                <a:cubicBezTo>
                  <a:pt x="6759413" y="260544"/>
                  <a:pt x="6773360" y="235672"/>
                  <a:pt x="6791957" y="226346"/>
                </a:cubicBezTo>
                <a:cubicBezTo>
                  <a:pt x="6805905" y="220128"/>
                  <a:pt x="6824502" y="224791"/>
                  <a:pt x="6836900" y="234118"/>
                </a:cubicBezTo>
                <a:cubicBezTo>
                  <a:pt x="6846198" y="243445"/>
                  <a:pt x="6852397" y="257435"/>
                  <a:pt x="6849298" y="269870"/>
                </a:cubicBezTo>
                <a:cubicBezTo>
                  <a:pt x="6847748" y="282306"/>
                  <a:pt x="6841550" y="290078"/>
                  <a:pt x="6830701" y="294741"/>
                </a:cubicBezTo>
                <a:cubicBezTo>
                  <a:pt x="6822953" y="299405"/>
                  <a:pt x="6810554" y="296296"/>
                  <a:pt x="6804356" y="290078"/>
                </a:cubicBezTo>
                <a:cubicBezTo>
                  <a:pt x="6799706" y="285415"/>
                  <a:pt x="6798156" y="279197"/>
                  <a:pt x="6798156" y="272979"/>
                </a:cubicBezTo>
                <a:lnTo>
                  <a:pt x="6804356" y="265517"/>
                </a:lnTo>
                <a:lnTo>
                  <a:pt x="6804356" y="277642"/>
                </a:lnTo>
                <a:cubicBezTo>
                  <a:pt x="6805905" y="280751"/>
                  <a:pt x="6805905" y="282306"/>
                  <a:pt x="6809004" y="285415"/>
                </a:cubicBezTo>
                <a:cubicBezTo>
                  <a:pt x="6813654" y="290078"/>
                  <a:pt x="6822953" y="291633"/>
                  <a:pt x="6829151" y="288524"/>
                </a:cubicBezTo>
                <a:cubicBezTo>
                  <a:pt x="6836900" y="285415"/>
                  <a:pt x="6841550" y="279197"/>
                  <a:pt x="6843099" y="269870"/>
                </a:cubicBezTo>
                <a:cubicBezTo>
                  <a:pt x="6844649" y="258989"/>
                  <a:pt x="6840000" y="246553"/>
                  <a:pt x="6832251" y="240335"/>
                </a:cubicBezTo>
                <a:cubicBezTo>
                  <a:pt x="6821403" y="231009"/>
                  <a:pt x="6805905" y="227900"/>
                  <a:pt x="6795057" y="232563"/>
                </a:cubicBezTo>
                <a:cubicBezTo>
                  <a:pt x="6778010" y="240335"/>
                  <a:pt x="6765612" y="262098"/>
                  <a:pt x="6767162" y="280751"/>
                </a:cubicBezTo>
                <a:cubicBezTo>
                  <a:pt x="6773360" y="321167"/>
                  <a:pt x="6807455" y="350702"/>
                  <a:pt x="6841550" y="366246"/>
                </a:cubicBezTo>
                <a:cubicBezTo>
                  <a:pt x="6807455" y="380203"/>
                  <a:pt x="6773360" y="411218"/>
                  <a:pt x="6767162" y="451538"/>
                </a:cubicBezTo>
                <a:cubicBezTo>
                  <a:pt x="6765612" y="470148"/>
                  <a:pt x="6778010" y="490307"/>
                  <a:pt x="6795057" y="498061"/>
                </a:cubicBezTo>
                <a:cubicBezTo>
                  <a:pt x="6805905" y="502713"/>
                  <a:pt x="6821403" y="499612"/>
                  <a:pt x="6832251" y="491858"/>
                </a:cubicBezTo>
                <a:cubicBezTo>
                  <a:pt x="6840000" y="484105"/>
                  <a:pt x="6844649" y="473249"/>
                  <a:pt x="6843099" y="460843"/>
                </a:cubicBezTo>
                <a:cubicBezTo>
                  <a:pt x="6841550" y="453089"/>
                  <a:pt x="6836900" y="445335"/>
                  <a:pt x="6829151" y="442234"/>
                </a:cubicBezTo>
                <a:cubicBezTo>
                  <a:pt x="6822953" y="439132"/>
                  <a:pt x="6813654" y="440683"/>
                  <a:pt x="6809004" y="445335"/>
                </a:cubicBezTo>
                <a:cubicBezTo>
                  <a:pt x="6805905" y="448437"/>
                  <a:pt x="6805905" y="451538"/>
                  <a:pt x="6804356" y="454640"/>
                </a:cubicBezTo>
                <a:lnTo>
                  <a:pt x="6804356" y="465186"/>
                </a:lnTo>
                <a:lnTo>
                  <a:pt x="6798156" y="457741"/>
                </a:lnTo>
                <a:cubicBezTo>
                  <a:pt x="6798156" y="451538"/>
                  <a:pt x="6799706" y="445335"/>
                  <a:pt x="6804356" y="440683"/>
                </a:cubicBezTo>
                <a:cubicBezTo>
                  <a:pt x="6810554" y="434480"/>
                  <a:pt x="6822953" y="432929"/>
                  <a:pt x="6830701" y="436031"/>
                </a:cubicBezTo>
                <a:cubicBezTo>
                  <a:pt x="6841550" y="440683"/>
                  <a:pt x="6847748" y="449988"/>
                  <a:pt x="6849298" y="460843"/>
                </a:cubicBezTo>
                <a:cubicBezTo>
                  <a:pt x="6852397" y="473249"/>
                  <a:pt x="6846198" y="488756"/>
                  <a:pt x="6836900" y="496511"/>
                </a:cubicBezTo>
                <a:cubicBezTo>
                  <a:pt x="6824502" y="507366"/>
                  <a:pt x="6805905" y="510467"/>
                  <a:pt x="6791957" y="504264"/>
                </a:cubicBezTo>
                <a:cubicBezTo>
                  <a:pt x="6773360" y="494960"/>
                  <a:pt x="6759413" y="471699"/>
                  <a:pt x="6760963" y="449988"/>
                </a:cubicBezTo>
                <a:lnTo>
                  <a:pt x="6780469" y="404942"/>
                </a:lnTo>
                <a:lnTo>
                  <a:pt x="6761016" y="424384"/>
                </a:lnTo>
                <a:cubicBezTo>
                  <a:pt x="6745882" y="439509"/>
                  <a:pt x="6745882" y="439509"/>
                  <a:pt x="6745882" y="439509"/>
                </a:cubicBezTo>
                <a:cubicBezTo>
                  <a:pt x="6745882" y="436392"/>
                  <a:pt x="6745882" y="434833"/>
                  <a:pt x="6745882" y="434833"/>
                </a:cubicBezTo>
                <a:lnTo>
                  <a:pt x="6745530" y="434833"/>
                </a:lnTo>
                <a:lnTo>
                  <a:pt x="6745530" y="435122"/>
                </a:lnTo>
                <a:lnTo>
                  <a:pt x="6745882" y="434833"/>
                </a:lnTo>
                <a:lnTo>
                  <a:pt x="6745530" y="435260"/>
                </a:lnTo>
                <a:lnTo>
                  <a:pt x="6745530" y="439246"/>
                </a:lnTo>
                <a:cubicBezTo>
                  <a:pt x="6745530" y="448616"/>
                  <a:pt x="6747078" y="468917"/>
                  <a:pt x="6743982" y="476725"/>
                </a:cubicBezTo>
                <a:cubicBezTo>
                  <a:pt x="6740886" y="486095"/>
                  <a:pt x="6720761" y="509519"/>
                  <a:pt x="6720761" y="509519"/>
                </a:cubicBezTo>
                <a:cubicBezTo>
                  <a:pt x="6720761" y="509519"/>
                  <a:pt x="6717665" y="478287"/>
                  <a:pt x="6720761" y="468917"/>
                </a:cubicBezTo>
                <a:lnTo>
                  <a:pt x="6729134" y="456247"/>
                </a:lnTo>
                <a:lnTo>
                  <a:pt x="6718563" y="466812"/>
                </a:lnTo>
                <a:cubicBezTo>
                  <a:pt x="6714286" y="471087"/>
                  <a:pt x="6712147" y="473224"/>
                  <a:pt x="6711078" y="474292"/>
                </a:cubicBezTo>
                <a:lnTo>
                  <a:pt x="6710221" y="475149"/>
                </a:lnTo>
                <a:lnTo>
                  <a:pt x="6710390" y="475479"/>
                </a:lnTo>
                <a:cubicBezTo>
                  <a:pt x="6711972" y="478563"/>
                  <a:pt x="6711972" y="484730"/>
                  <a:pt x="6708809" y="487814"/>
                </a:cubicBezTo>
                <a:cubicBezTo>
                  <a:pt x="6705646" y="490897"/>
                  <a:pt x="6699321" y="492439"/>
                  <a:pt x="6696158" y="489356"/>
                </a:cubicBezTo>
                <a:cubicBezTo>
                  <a:pt x="6694576" y="489356"/>
                  <a:pt x="6694576" y="489356"/>
                  <a:pt x="6694576" y="489356"/>
                </a:cubicBezTo>
                <a:cubicBezTo>
                  <a:pt x="6694576" y="489356"/>
                  <a:pt x="6692995" y="487814"/>
                  <a:pt x="6692995" y="487814"/>
                </a:cubicBezTo>
                <a:cubicBezTo>
                  <a:pt x="6692995" y="487814"/>
                  <a:pt x="6691414" y="486272"/>
                  <a:pt x="6691414" y="486272"/>
                </a:cubicBezTo>
                <a:lnTo>
                  <a:pt x="6691414" y="485798"/>
                </a:lnTo>
                <a:lnTo>
                  <a:pt x="6690148" y="485798"/>
                </a:lnTo>
                <a:lnTo>
                  <a:pt x="6691414" y="485165"/>
                </a:lnTo>
                <a:lnTo>
                  <a:pt x="6691414" y="484730"/>
                </a:lnTo>
                <a:cubicBezTo>
                  <a:pt x="6688251" y="481646"/>
                  <a:pt x="6689832" y="475479"/>
                  <a:pt x="6692995" y="472395"/>
                </a:cubicBezTo>
                <a:cubicBezTo>
                  <a:pt x="6696158" y="469312"/>
                  <a:pt x="6700902" y="467770"/>
                  <a:pt x="6705646" y="470854"/>
                </a:cubicBezTo>
                <a:lnTo>
                  <a:pt x="6706512" y="471276"/>
                </a:lnTo>
                <a:lnTo>
                  <a:pt x="6705330" y="470685"/>
                </a:lnTo>
                <a:cubicBezTo>
                  <a:pt x="6725606" y="450420"/>
                  <a:pt x="6725606" y="450420"/>
                  <a:pt x="6725606" y="450420"/>
                </a:cubicBezTo>
                <a:cubicBezTo>
                  <a:pt x="6730285" y="447303"/>
                  <a:pt x="6735354" y="443406"/>
                  <a:pt x="6739253" y="440288"/>
                </a:cubicBezTo>
                <a:lnTo>
                  <a:pt x="6744135" y="436270"/>
                </a:lnTo>
                <a:lnTo>
                  <a:pt x="6744993" y="435220"/>
                </a:lnTo>
                <a:lnTo>
                  <a:pt x="6739493" y="439855"/>
                </a:lnTo>
                <a:cubicBezTo>
                  <a:pt x="6735589" y="443051"/>
                  <a:pt x="6730514" y="447046"/>
                  <a:pt x="6725828" y="450242"/>
                </a:cubicBezTo>
                <a:cubicBezTo>
                  <a:pt x="6719582" y="455036"/>
                  <a:pt x="6714897" y="458232"/>
                  <a:pt x="6711774" y="458232"/>
                </a:cubicBezTo>
                <a:cubicBezTo>
                  <a:pt x="6702404" y="463026"/>
                  <a:pt x="6671172" y="459830"/>
                  <a:pt x="6671172" y="459830"/>
                </a:cubicBezTo>
                <a:cubicBezTo>
                  <a:pt x="6671172" y="459830"/>
                  <a:pt x="6694596" y="439056"/>
                  <a:pt x="6703966" y="435860"/>
                </a:cubicBezTo>
                <a:cubicBezTo>
                  <a:pt x="6711774" y="432664"/>
                  <a:pt x="6732075" y="434262"/>
                  <a:pt x="6741445" y="434262"/>
                </a:cubicBezTo>
                <a:lnTo>
                  <a:pt x="6741775" y="434262"/>
                </a:lnTo>
                <a:lnTo>
                  <a:pt x="6761942" y="414106"/>
                </a:lnTo>
                <a:cubicBezTo>
                  <a:pt x="6777076" y="398981"/>
                  <a:pt x="6777076" y="398981"/>
                  <a:pt x="6777076" y="398981"/>
                </a:cubicBezTo>
                <a:cubicBezTo>
                  <a:pt x="6781755" y="395863"/>
                  <a:pt x="6784875" y="392746"/>
                  <a:pt x="6789554" y="388070"/>
                </a:cubicBezTo>
                <a:cubicBezTo>
                  <a:pt x="6794233" y="383393"/>
                  <a:pt x="6797353" y="380276"/>
                  <a:pt x="6800472" y="375599"/>
                </a:cubicBezTo>
                <a:cubicBezTo>
                  <a:pt x="6809830" y="366246"/>
                  <a:pt x="6809830" y="366246"/>
                  <a:pt x="6809830" y="366246"/>
                </a:cubicBezTo>
                <a:cubicBezTo>
                  <a:pt x="6809830" y="366246"/>
                  <a:pt x="6809830" y="366246"/>
                  <a:pt x="6800472" y="356865"/>
                </a:cubicBezTo>
                <a:cubicBezTo>
                  <a:pt x="6797353" y="352174"/>
                  <a:pt x="6794233" y="347484"/>
                  <a:pt x="6789554" y="342793"/>
                </a:cubicBezTo>
                <a:cubicBezTo>
                  <a:pt x="6784875" y="339666"/>
                  <a:pt x="6781755" y="334975"/>
                  <a:pt x="6777076" y="331848"/>
                </a:cubicBezTo>
                <a:cubicBezTo>
                  <a:pt x="6777076" y="331848"/>
                  <a:pt x="6777076" y="331848"/>
                  <a:pt x="6761942" y="316677"/>
                </a:cubicBezTo>
                <a:lnTo>
                  <a:pt x="6741666" y="296350"/>
                </a:lnTo>
                <a:lnTo>
                  <a:pt x="6741445" y="296350"/>
                </a:lnTo>
                <a:cubicBezTo>
                  <a:pt x="6732075" y="297931"/>
                  <a:pt x="6711774" y="297931"/>
                  <a:pt x="6703966" y="294768"/>
                </a:cubicBezTo>
                <a:cubicBezTo>
                  <a:pt x="6694596" y="291606"/>
                  <a:pt x="6671172" y="271048"/>
                  <a:pt x="6671172" y="271048"/>
                </a:cubicBezTo>
                <a:cubicBezTo>
                  <a:pt x="6671172" y="271048"/>
                  <a:pt x="6702404" y="269467"/>
                  <a:pt x="6711774" y="272629"/>
                </a:cubicBezTo>
                <a:cubicBezTo>
                  <a:pt x="6714897" y="274210"/>
                  <a:pt x="6719582" y="277373"/>
                  <a:pt x="6725828" y="280536"/>
                </a:cubicBezTo>
                <a:cubicBezTo>
                  <a:pt x="6730514" y="284489"/>
                  <a:pt x="6735589" y="288443"/>
                  <a:pt x="6739493" y="291408"/>
                </a:cubicBezTo>
                <a:lnTo>
                  <a:pt x="6745257" y="295701"/>
                </a:lnTo>
                <a:lnTo>
                  <a:pt x="6744688" y="295006"/>
                </a:lnTo>
                <a:lnTo>
                  <a:pt x="6739253" y="291000"/>
                </a:lnTo>
                <a:cubicBezTo>
                  <a:pt x="6735354" y="288068"/>
                  <a:pt x="6730285" y="284159"/>
                  <a:pt x="6725606" y="280251"/>
                </a:cubicBezTo>
                <a:cubicBezTo>
                  <a:pt x="6725606" y="280251"/>
                  <a:pt x="6725606" y="280251"/>
                  <a:pt x="6717052" y="271676"/>
                </a:cubicBezTo>
                <a:lnTo>
                  <a:pt x="6705892" y="260488"/>
                </a:lnTo>
                <a:lnTo>
                  <a:pt x="6705646" y="260611"/>
                </a:lnTo>
                <a:cubicBezTo>
                  <a:pt x="6700902" y="263774"/>
                  <a:pt x="6696158" y="262192"/>
                  <a:pt x="6692995" y="259029"/>
                </a:cubicBezTo>
                <a:cubicBezTo>
                  <a:pt x="6689832" y="255867"/>
                  <a:pt x="6688251" y="251122"/>
                  <a:pt x="6691414" y="246378"/>
                </a:cubicBezTo>
                <a:cubicBezTo>
                  <a:pt x="6691414" y="244797"/>
                  <a:pt x="6692995" y="244797"/>
                  <a:pt x="6692995" y="243216"/>
                </a:cubicBezTo>
                <a:cubicBezTo>
                  <a:pt x="6692995" y="243216"/>
                  <a:pt x="6694576" y="243216"/>
                  <a:pt x="6694576" y="241634"/>
                </a:cubicBezTo>
                <a:lnTo>
                  <a:pt x="6694893" y="241634"/>
                </a:lnTo>
                <a:lnTo>
                  <a:pt x="6694893" y="240053"/>
                </a:lnTo>
                <a:lnTo>
                  <a:pt x="6695684" y="241634"/>
                </a:lnTo>
                <a:lnTo>
                  <a:pt x="6696158" y="241634"/>
                </a:lnTo>
                <a:cubicBezTo>
                  <a:pt x="6699321" y="240053"/>
                  <a:pt x="6705646" y="240053"/>
                  <a:pt x="6708809" y="243216"/>
                </a:cubicBezTo>
                <a:lnTo>
                  <a:pt x="6710354" y="255580"/>
                </a:lnTo>
                <a:lnTo>
                  <a:pt x="6711078" y="256306"/>
                </a:lnTo>
                <a:cubicBezTo>
                  <a:pt x="6712147" y="257378"/>
                  <a:pt x="6714286" y="259522"/>
                  <a:pt x="6718563" y="263809"/>
                </a:cubicBezTo>
                <a:lnTo>
                  <a:pt x="6728393" y="273663"/>
                </a:lnTo>
                <a:lnTo>
                  <a:pt x="6724244" y="268247"/>
                </a:lnTo>
                <a:cubicBezTo>
                  <a:pt x="6722696" y="265721"/>
                  <a:pt x="6721535" y="263390"/>
                  <a:pt x="6720761" y="261835"/>
                </a:cubicBezTo>
                <a:cubicBezTo>
                  <a:pt x="6717665" y="252508"/>
                  <a:pt x="6720761" y="222974"/>
                  <a:pt x="6720761" y="222974"/>
                </a:cubicBezTo>
                <a:close/>
                <a:moveTo>
                  <a:pt x="6612345" y="164147"/>
                </a:moveTo>
                <a:cubicBezTo>
                  <a:pt x="6612345" y="164147"/>
                  <a:pt x="6612345" y="164147"/>
                  <a:pt x="6695841" y="204349"/>
                </a:cubicBezTo>
                <a:cubicBezTo>
                  <a:pt x="6691203" y="216719"/>
                  <a:pt x="6691203" y="229088"/>
                  <a:pt x="6694295" y="239912"/>
                </a:cubicBezTo>
                <a:cubicBezTo>
                  <a:pt x="6694295" y="241459"/>
                  <a:pt x="6694295" y="241459"/>
                  <a:pt x="6694295" y="241459"/>
                </a:cubicBezTo>
                <a:cubicBezTo>
                  <a:pt x="6694295" y="243005"/>
                  <a:pt x="6692749" y="243005"/>
                  <a:pt x="6692749" y="243005"/>
                </a:cubicBezTo>
                <a:cubicBezTo>
                  <a:pt x="6692749" y="244551"/>
                  <a:pt x="6691203" y="244551"/>
                  <a:pt x="6691203" y="246097"/>
                </a:cubicBezTo>
                <a:cubicBezTo>
                  <a:pt x="6691203" y="244551"/>
                  <a:pt x="6689657" y="244551"/>
                  <a:pt x="6689657" y="244551"/>
                </a:cubicBezTo>
                <a:cubicBezTo>
                  <a:pt x="6677287" y="241459"/>
                  <a:pt x="6664917" y="243005"/>
                  <a:pt x="6654093" y="247643"/>
                </a:cubicBezTo>
                <a:cubicBezTo>
                  <a:pt x="6654093" y="247643"/>
                  <a:pt x="6654093" y="247643"/>
                  <a:pt x="6612345" y="164147"/>
                </a:cubicBezTo>
                <a:close/>
                <a:moveTo>
                  <a:pt x="787523" y="164147"/>
                </a:moveTo>
                <a:cubicBezTo>
                  <a:pt x="745775" y="247643"/>
                  <a:pt x="745775" y="247643"/>
                  <a:pt x="745775" y="247643"/>
                </a:cubicBezTo>
                <a:cubicBezTo>
                  <a:pt x="734951" y="243005"/>
                  <a:pt x="722582" y="241459"/>
                  <a:pt x="710211" y="244551"/>
                </a:cubicBezTo>
                <a:lnTo>
                  <a:pt x="709720" y="245042"/>
                </a:lnTo>
                <a:lnTo>
                  <a:pt x="709720" y="246378"/>
                </a:lnTo>
                <a:lnTo>
                  <a:pt x="710036" y="246378"/>
                </a:lnTo>
                <a:cubicBezTo>
                  <a:pt x="711618" y="251122"/>
                  <a:pt x="711618" y="255867"/>
                  <a:pt x="706873" y="259029"/>
                </a:cubicBezTo>
                <a:cubicBezTo>
                  <a:pt x="703711" y="262192"/>
                  <a:pt x="698966" y="263774"/>
                  <a:pt x="694223" y="260611"/>
                </a:cubicBezTo>
                <a:lnTo>
                  <a:pt x="694009" y="260504"/>
                </a:lnTo>
                <a:lnTo>
                  <a:pt x="683809" y="271676"/>
                </a:lnTo>
                <a:cubicBezTo>
                  <a:pt x="675978" y="280251"/>
                  <a:pt x="675978" y="280251"/>
                  <a:pt x="675978" y="280251"/>
                </a:cubicBezTo>
                <a:cubicBezTo>
                  <a:pt x="670565" y="284159"/>
                  <a:pt x="665151" y="288068"/>
                  <a:pt x="661091" y="291000"/>
                </a:cubicBezTo>
                <a:lnTo>
                  <a:pt x="655559" y="294995"/>
                </a:lnTo>
                <a:lnTo>
                  <a:pt x="654811" y="295887"/>
                </a:lnTo>
                <a:lnTo>
                  <a:pt x="655321" y="295887"/>
                </a:lnTo>
                <a:lnTo>
                  <a:pt x="661433" y="291408"/>
                </a:lnTo>
                <a:cubicBezTo>
                  <a:pt x="665481" y="288443"/>
                  <a:pt x="670877" y="284489"/>
                  <a:pt x="676274" y="280536"/>
                </a:cubicBezTo>
                <a:cubicBezTo>
                  <a:pt x="680899" y="277373"/>
                  <a:pt x="685525" y="274210"/>
                  <a:pt x="688608" y="272629"/>
                </a:cubicBezTo>
                <a:cubicBezTo>
                  <a:pt x="699401" y="269467"/>
                  <a:pt x="728696" y="271048"/>
                  <a:pt x="728696" y="271048"/>
                </a:cubicBezTo>
                <a:cubicBezTo>
                  <a:pt x="728696" y="271048"/>
                  <a:pt x="705568" y="291606"/>
                  <a:pt x="696318" y="294768"/>
                </a:cubicBezTo>
                <a:cubicBezTo>
                  <a:pt x="688608" y="297931"/>
                  <a:pt x="668564" y="297931"/>
                  <a:pt x="659313" y="296350"/>
                </a:cubicBezTo>
                <a:lnTo>
                  <a:pt x="658506" y="296350"/>
                </a:lnTo>
                <a:lnTo>
                  <a:pt x="638398" y="316677"/>
                </a:lnTo>
                <a:cubicBezTo>
                  <a:pt x="623390" y="331848"/>
                  <a:pt x="623390" y="331848"/>
                  <a:pt x="623390" y="331848"/>
                </a:cubicBezTo>
                <a:cubicBezTo>
                  <a:pt x="620296" y="334975"/>
                  <a:pt x="615657" y="339666"/>
                  <a:pt x="611016" y="342793"/>
                </a:cubicBezTo>
                <a:cubicBezTo>
                  <a:pt x="607923" y="347484"/>
                  <a:pt x="603283" y="352174"/>
                  <a:pt x="600189" y="356865"/>
                </a:cubicBezTo>
                <a:cubicBezTo>
                  <a:pt x="590909" y="366246"/>
                  <a:pt x="590909" y="366246"/>
                  <a:pt x="590909" y="366246"/>
                </a:cubicBezTo>
                <a:cubicBezTo>
                  <a:pt x="590909" y="366246"/>
                  <a:pt x="590909" y="366246"/>
                  <a:pt x="600189" y="375599"/>
                </a:cubicBezTo>
                <a:cubicBezTo>
                  <a:pt x="603283" y="380276"/>
                  <a:pt x="607923" y="383393"/>
                  <a:pt x="611016" y="388070"/>
                </a:cubicBezTo>
                <a:cubicBezTo>
                  <a:pt x="615657" y="392746"/>
                  <a:pt x="620296" y="395863"/>
                  <a:pt x="623390" y="398981"/>
                </a:cubicBezTo>
                <a:cubicBezTo>
                  <a:pt x="623390" y="398981"/>
                  <a:pt x="623390" y="398981"/>
                  <a:pt x="638398" y="414106"/>
                </a:cubicBezTo>
                <a:lnTo>
                  <a:pt x="658398" y="434262"/>
                </a:lnTo>
                <a:lnTo>
                  <a:pt x="659313" y="434262"/>
                </a:lnTo>
                <a:cubicBezTo>
                  <a:pt x="668564" y="434262"/>
                  <a:pt x="688608" y="432664"/>
                  <a:pt x="696318" y="435860"/>
                </a:cubicBezTo>
                <a:cubicBezTo>
                  <a:pt x="705568" y="439056"/>
                  <a:pt x="728696" y="459830"/>
                  <a:pt x="728696" y="459830"/>
                </a:cubicBezTo>
                <a:cubicBezTo>
                  <a:pt x="728696" y="459830"/>
                  <a:pt x="699401" y="463026"/>
                  <a:pt x="688608" y="458232"/>
                </a:cubicBezTo>
                <a:cubicBezTo>
                  <a:pt x="685525" y="458232"/>
                  <a:pt x="680899" y="455036"/>
                  <a:pt x="676274" y="450242"/>
                </a:cubicBezTo>
                <a:cubicBezTo>
                  <a:pt x="670877" y="447046"/>
                  <a:pt x="665481" y="443051"/>
                  <a:pt x="661433" y="439855"/>
                </a:cubicBezTo>
                <a:lnTo>
                  <a:pt x="655376" y="434833"/>
                </a:lnTo>
                <a:lnTo>
                  <a:pt x="654914" y="434833"/>
                </a:lnTo>
                <a:lnTo>
                  <a:pt x="656129" y="436288"/>
                </a:lnTo>
                <a:lnTo>
                  <a:pt x="661091" y="440288"/>
                </a:lnTo>
                <a:cubicBezTo>
                  <a:pt x="665151" y="443406"/>
                  <a:pt x="670565" y="447303"/>
                  <a:pt x="675978" y="450420"/>
                </a:cubicBezTo>
                <a:cubicBezTo>
                  <a:pt x="675978" y="450420"/>
                  <a:pt x="675978" y="450420"/>
                  <a:pt x="694539" y="470685"/>
                </a:cubicBezTo>
                <a:lnTo>
                  <a:pt x="693652" y="471132"/>
                </a:lnTo>
                <a:lnTo>
                  <a:pt x="694223" y="470854"/>
                </a:lnTo>
                <a:cubicBezTo>
                  <a:pt x="698966" y="467770"/>
                  <a:pt x="703711" y="469312"/>
                  <a:pt x="706873" y="472395"/>
                </a:cubicBezTo>
                <a:cubicBezTo>
                  <a:pt x="711618" y="475479"/>
                  <a:pt x="711618" y="481646"/>
                  <a:pt x="710036" y="484730"/>
                </a:cubicBezTo>
                <a:lnTo>
                  <a:pt x="709720" y="485039"/>
                </a:lnTo>
                <a:lnTo>
                  <a:pt x="709720" y="485798"/>
                </a:lnTo>
                <a:lnTo>
                  <a:pt x="708941" y="485798"/>
                </a:lnTo>
                <a:lnTo>
                  <a:pt x="708455" y="486272"/>
                </a:lnTo>
                <a:cubicBezTo>
                  <a:pt x="708455" y="486272"/>
                  <a:pt x="708455" y="487814"/>
                  <a:pt x="706873" y="487814"/>
                </a:cubicBezTo>
                <a:cubicBezTo>
                  <a:pt x="706873" y="487814"/>
                  <a:pt x="706873" y="489356"/>
                  <a:pt x="705292" y="489356"/>
                </a:cubicBezTo>
                <a:cubicBezTo>
                  <a:pt x="700548" y="492439"/>
                  <a:pt x="695803" y="490897"/>
                  <a:pt x="691060" y="487814"/>
                </a:cubicBezTo>
                <a:cubicBezTo>
                  <a:pt x="687897" y="484730"/>
                  <a:pt x="687897" y="478563"/>
                  <a:pt x="689478" y="475479"/>
                </a:cubicBezTo>
                <a:lnTo>
                  <a:pt x="689668" y="475110"/>
                </a:lnTo>
                <a:lnTo>
                  <a:pt x="688920" y="474292"/>
                </a:lnTo>
                <a:cubicBezTo>
                  <a:pt x="687941" y="473224"/>
                  <a:pt x="685984" y="471087"/>
                  <a:pt x="682069" y="466812"/>
                </a:cubicBezTo>
                <a:lnTo>
                  <a:pt x="672058" y="455883"/>
                </a:lnTo>
                <a:lnTo>
                  <a:pt x="679147" y="468917"/>
                </a:lnTo>
                <a:cubicBezTo>
                  <a:pt x="682204" y="478287"/>
                  <a:pt x="679147" y="509519"/>
                  <a:pt x="679147" y="509519"/>
                </a:cubicBezTo>
                <a:cubicBezTo>
                  <a:pt x="679147" y="509519"/>
                  <a:pt x="659274" y="486095"/>
                  <a:pt x="656217" y="476725"/>
                </a:cubicBezTo>
                <a:cubicBezTo>
                  <a:pt x="654688" y="468917"/>
                  <a:pt x="654688" y="448616"/>
                  <a:pt x="654688" y="439246"/>
                </a:cubicBezTo>
                <a:lnTo>
                  <a:pt x="654688" y="435263"/>
                </a:lnTo>
                <a:lnTo>
                  <a:pt x="654325" y="434833"/>
                </a:lnTo>
                <a:lnTo>
                  <a:pt x="654688" y="435126"/>
                </a:lnTo>
                <a:lnTo>
                  <a:pt x="654688" y="434833"/>
                </a:lnTo>
                <a:lnTo>
                  <a:pt x="654325" y="434833"/>
                </a:lnTo>
                <a:cubicBezTo>
                  <a:pt x="654325" y="434833"/>
                  <a:pt x="654325" y="436392"/>
                  <a:pt x="654325" y="439509"/>
                </a:cubicBezTo>
                <a:cubicBezTo>
                  <a:pt x="654325" y="439509"/>
                  <a:pt x="654325" y="439509"/>
                  <a:pt x="618750" y="403657"/>
                </a:cubicBezTo>
                <a:cubicBezTo>
                  <a:pt x="615657" y="398981"/>
                  <a:pt x="612563" y="394305"/>
                  <a:pt x="607923" y="391187"/>
                </a:cubicBezTo>
                <a:cubicBezTo>
                  <a:pt x="604829" y="386511"/>
                  <a:pt x="600189" y="383393"/>
                  <a:pt x="595550" y="380276"/>
                </a:cubicBezTo>
                <a:cubicBezTo>
                  <a:pt x="595550" y="380276"/>
                  <a:pt x="595550" y="380276"/>
                  <a:pt x="581629" y="366246"/>
                </a:cubicBezTo>
                <a:cubicBezTo>
                  <a:pt x="595550" y="352174"/>
                  <a:pt x="595550" y="352174"/>
                  <a:pt x="595550" y="352174"/>
                </a:cubicBezTo>
                <a:cubicBezTo>
                  <a:pt x="600189" y="347484"/>
                  <a:pt x="604829" y="344356"/>
                  <a:pt x="607923" y="339666"/>
                </a:cubicBezTo>
                <a:cubicBezTo>
                  <a:pt x="612563" y="336539"/>
                  <a:pt x="615657" y="331848"/>
                  <a:pt x="618750" y="327157"/>
                </a:cubicBezTo>
                <a:cubicBezTo>
                  <a:pt x="654325" y="292759"/>
                  <a:pt x="654325" y="292759"/>
                  <a:pt x="654325" y="292759"/>
                </a:cubicBezTo>
                <a:cubicBezTo>
                  <a:pt x="654325" y="294323"/>
                  <a:pt x="654325" y="295887"/>
                  <a:pt x="654325" y="295887"/>
                </a:cubicBezTo>
                <a:lnTo>
                  <a:pt x="654688" y="295887"/>
                </a:lnTo>
                <a:lnTo>
                  <a:pt x="654688" y="295624"/>
                </a:lnTo>
                <a:lnTo>
                  <a:pt x="654325" y="295887"/>
                </a:lnTo>
                <a:lnTo>
                  <a:pt x="654688" y="295456"/>
                </a:lnTo>
                <a:lnTo>
                  <a:pt x="654688" y="292924"/>
                </a:lnTo>
                <a:cubicBezTo>
                  <a:pt x="654688" y="283598"/>
                  <a:pt x="654688" y="261835"/>
                  <a:pt x="656217" y="254063"/>
                </a:cubicBezTo>
                <a:cubicBezTo>
                  <a:pt x="659274" y="244736"/>
                  <a:pt x="679147" y="222974"/>
                  <a:pt x="679147" y="222974"/>
                </a:cubicBezTo>
                <a:cubicBezTo>
                  <a:pt x="679147" y="222974"/>
                  <a:pt x="682204" y="252508"/>
                  <a:pt x="679147" y="261835"/>
                </a:cubicBezTo>
                <a:cubicBezTo>
                  <a:pt x="678382" y="263390"/>
                  <a:pt x="677236" y="265721"/>
                  <a:pt x="675898" y="268247"/>
                </a:cubicBezTo>
                <a:lnTo>
                  <a:pt x="672213" y="274602"/>
                </a:lnTo>
                <a:lnTo>
                  <a:pt x="682069" y="263809"/>
                </a:lnTo>
                <a:cubicBezTo>
                  <a:pt x="685984" y="259522"/>
                  <a:pt x="687941" y="257378"/>
                  <a:pt x="688920" y="256306"/>
                </a:cubicBezTo>
                <a:lnTo>
                  <a:pt x="689504" y="255667"/>
                </a:lnTo>
                <a:lnTo>
                  <a:pt x="691060" y="243216"/>
                </a:lnTo>
                <a:cubicBezTo>
                  <a:pt x="695803" y="240053"/>
                  <a:pt x="700548" y="240053"/>
                  <a:pt x="705292" y="241634"/>
                </a:cubicBezTo>
                <a:cubicBezTo>
                  <a:pt x="706873" y="243216"/>
                  <a:pt x="706873" y="243216"/>
                  <a:pt x="706873" y="243216"/>
                </a:cubicBezTo>
                <a:cubicBezTo>
                  <a:pt x="708455" y="244797"/>
                  <a:pt x="708455" y="244797"/>
                  <a:pt x="708455" y="246378"/>
                </a:cubicBezTo>
                <a:lnTo>
                  <a:pt x="708930" y="246378"/>
                </a:lnTo>
                <a:lnTo>
                  <a:pt x="709475" y="245287"/>
                </a:lnTo>
                <a:lnTo>
                  <a:pt x="708665" y="246097"/>
                </a:lnTo>
                <a:cubicBezTo>
                  <a:pt x="708665" y="244551"/>
                  <a:pt x="708665" y="244551"/>
                  <a:pt x="707119" y="243005"/>
                </a:cubicBezTo>
                <a:cubicBezTo>
                  <a:pt x="707119" y="243005"/>
                  <a:pt x="707119" y="243005"/>
                  <a:pt x="705573" y="241459"/>
                </a:cubicBezTo>
                <a:cubicBezTo>
                  <a:pt x="705573" y="241459"/>
                  <a:pt x="705573" y="241459"/>
                  <a:pt x="705573" y="239912"/>
                </a:cubicBezTo>
                <a:cubicBezTo>
                  <a:pt x="710211" y="229088"/>
                  <a:pt x="708665" y="216719"/>
                  <a:pt x="704027" y="204349"/>
                </a:cubicBezTo>
                <a:cubicBezTo>
                  <a:pt x="787523" y="164147"/>
                  <a:pt x="787523" y="164147"/>
                  <a:pt x="787523" y="164147"/>
                </a:cubicBezTo>
                <a:close/>
                <a:moveTo>
                  <a:pt x="1294197" y="129040"/>
                </a:moveTo>
                <a:lnTo>
                  <a:pt x="6409296" y="129040"/>
                </a:lnTo>
                <a:lnTo>
                  <a:pt x="6409296" y="366246"/>
                </a:lnTo>
                <a:lnTo>
                  <a:pt x="6409296" y="601554"/>
                </a:lnTo>
                <a:lnTo>
                  <a:pt x="1294197" y="601554"/>
                </a:lnTo>
                <a:lnTo>
                  <a:pt x="1294197" y="582577"/>
                </a:lnTo>
                <a:lnTo>
                  <a:pt x="6389370" y="582577"/>
                </a:lnTo>
                <a:lnTo>
                  <a:pt x="6389370" y="366246"/>
                </a:lnTo>
                <a:lnTo>
                  <a:pt x="6389370" y="149914"/>
                </a:lnTo>
                <a:lnTo>
                  <a:pt x="1294197" y="149914"/>
                </a:lnTo>
                <a:close/>
                <a:moveTo>
                  <a:pt x="991521" y="129040"/>
                </a:moveTo>
                <a:lnTo>
                  <a:pt x="1294195" y="129040"/>
                </a:lnTo>
                <a:lnTo>
                  <a:pt x="1294195" y="149914"/>
                </a:lnTo>
                <a:lnTo>
                  <a:pt x="1010498" y="149914"/>
                </a:lnTo>
                <a:close/>
                <a:moveTo>
                  <a:pt x="991520" y="129040"/>
                </a:moveTo>
                <a:lnTo>
                  <a:pt x="1010497" y="149914"/>
                </a:lnTo>
                <a:lnTo>
                  <a:pt x="1010497" y="366246"/>
                </a:lnTo>
                <a:lnTo>
                  <a:pt x="1010498" y="366246"/>
                </a:lnTo>
                <a:lnTo>
                  <a:pt x="1010498" y="582577"/>
                </a:lnTo>
                <a:lnTo>
                  <a:pt x="1294196" y="582577"/>
                </a:lnTo>
                <a:lnTo>
                  <a:pt x="1294196" y="601554"/>
                </a:lnTo>
                <a:lnTo>
                  <a:pt x="991522" y="601554"/>
                </a:lnTo>
                <a:lnTo>
                  <a:pt x="991522" y="366246"/>
                </a:lnTo>
                <a:lnTo>
                  <a:pt x="991520" y="366246"/>
                </a:lnTo>
                <a:close/>
                <a:moveTo>
                  <a:pt x="949773" y="89189"/>
                </a:moveTo>
                <a:lnTo>
                  <a:pt x="1294194" y="89189"/>
                </a:lnTo>
                <a:lnTo>
                  <a:pt x="1294196" y="89189"/>
                </a:lnTo>
                <a:lnTo>
                  <a:pt x="6450095" y="89189"/>
                </a:lnTo>
                <a:lnTo>
                  <a:pt x="6450095" y="366246"/>
                </a:lnTo>
                <a:lnTo>
                  <a:pt x="6450095" y="643302"/>
                </a:lnTo>
                <a:lnTo>
                  <a:pt x="1294197" y="643302"/>
                </a:lnTo>
                <a:lnTo>
                  <a:pt x="949773" y="643302"/>
                </a:lnTo>
                <a:lnTo>
                  <a:pt x="949773" y="643301"/>
                </a:lnTo>
                <a:lnTo>
                  <a:pt x="949773" y="366246"/>
                </a:lnTo>
                <a:lnTo>
                  <a:pt x="949773" y="366246"/>
                </a:lnTo>
                <a:lnTo>
                  <a:pt x="949773" y="89189"/>
                </a:lnTo>
                <a:lnTo>
                  <a:pt x="957363" y="96780"/>
                </a:lnTo>
                <a:lnTo>
                  <a:pt x="957363" y="366246"/>
                </a:lnTo>
                <a:lnTo>
                  <a:pt x="957364" y="366246"/>
                </a:lnTo>
                <a:lnTo>
                  <a:pt x="957364" y="633814"/>
                </a:lnTo>
                <a:lnTo>
                  <a:pt x="1294197" y="633814"/>
                </a:lnTo>
                <a:lnTo>
                  <a:pt x="6442504" y="633814"/>
                </a:lnTo>
                <a:lnTo>
                  <a:pt x="6442504" y="366246"/>
                </a:lnTo>
                <a:lnTo>
                  <a:pt x="6442504" y="96780"/>
                </a:lnTo>
                <a:lnTo>
                  <a:pt x="1294196" y="96780"/>
                </a:lnTo>
                <a:lnTo>
                  <a:pt x="1294194" y="96780"/>
                </a:lnTo>
                <a:lnTo>
                  <a:pt x="957363" y="96780"/>
                </a:lnTo>
                <a:close/>
                <a:moveTo>
                  <a:pt x="6304340" y="0"/>
                </a:moveTo>
                <a:cubicBezTo>
                  <a:pt x="6308986" y="0"/>
                  <a:pt x="6315182" y="1573"/>
                  <a:pt x="6319828" y="6292"/>
                </a:cubicBezTo>
                <a:cubicBezTo>
                  <a:pt x="6322926" y="11011"/>
                  <a:pt x="6326024" y="15730"/>
                  <a:pt x="6326024" y="22023"/>
                </a:cubicBezTo>
                <a:cubicBezTo>
                  <a:pt x="6326024" y="22023"/>
                  <a:pt x="6326024" y="28315"/>
                  <a:pt x="6321376" y="33034"/>
                </a:cubicBezTo>
                <a:cubicBezTo>
                  <a:pt x="6316730" y="37753"/>
                  <a:pt x="6313632" y="39326"/>
                  <a:pt x="6307437" y="39326"/>
                </a:cubicBezTo>
                <a:cubicBezTo>
                  <a:pt x="6305888" y="39326"/>
                  <a:pt x="6305888" y="37753"/>
                  <a:pt x="6304340" y="37753"/>
                </a:cubicBezTo>
                <a:lnTo>
                  <a:pt x="6302825" y="34676"/>
                </a:lnTo>
                <a:lnTo>
                  <a:pt x="6302711" y="34790"/>
                </a:lnTo>
                <a:cubicBezTo>
                  <a:pt x="6302711" y="36371"/>
                  <a:pt x="6304292" y="36371"/>
                  <a:pt x="6304292" y="37953"/>
                </a:cubicBezTo>
                <a:cubicBezTo>
                  <a:pt x="6299549" y="36371"/>
                  <a:pt x="6296386" y="33209"/>
                  <a:pt x="6296386" y="28465"/>
                </a:cubicBezTo>
                <a:cubicBezTo>
                  <a:pt x="6296386" y="23720"/>
                  <a:pt x="6301130" y="18976"/>
                  <a:pt x="6305874" y="18976"/>
                </a:cubicBezTo>
                <a:cubicBezTo>
                  <a:pt x="6308246" y="18976"/>
                  <a:pt x="6310223" y="20162"/>
                  <a:pt x="6311804" y="21744"/>
                </a:cubicBezTo>
                <a:lnTo>
                  <a:pt x="6315208" y="26660"/>
                </a:lnTo>
                <a:lnTo>
                  <a:pt x="6316730" y="22023"/>
                </a:lnTo>
                <a:cubicBezTo>
                  <a:pt x="6316730" y="18877"/>
                  <a:pt x="6315182" y="14157"/>
                  <a:pt x="6313632" y="12584"/>
                </a:cubicBezTo>
                <a:cubicBezTo>
                  <a:pt x="6310535" y="9438"/>
                  <a:pt x="6307437" y="7865"/>
                  <a:pt x="6304340" y="7865"/>
                </a:cubicBezTo>
                <a:cubicBezTo>
                  <a:pt x="6298144" y="7865"/>
                  <a:pt x="6293498" y="9438"/>
                  <a:pt x="6290400" y="12584"/>
                </a:cubicBezTo>
                <a:cubicBezTo>
                  <a:pt x="6287303" y="15730"/>
                  <a:pt x="6285754" y="20450"/>
                  <a:pt x="6285754" y="25169"/>
                </a:cubicBezTo>
                <a:cubicBezTo>
                  <a:pt x="6285754" y="40899"/>
                  <a:pt x="6298144" y="50338"/>
                  <a:pt x="6315182" y="51911"/>
                </a:cubicBezTo>
                <a:cubicBezTo>
                  <a:pt x="6401140" y="51911"/>
                  <a:pt x="6444120" y="51911"/>
                  <a:pt x="6465610" y="51911"/>
                </a:cubicBezTo>
                <a:lnTo>
                  <a:pt x="6486582" y="51911"/>
                </a:lnTo>
                <a:lnTo>
                  <a:pt x="6487250" y="51236"/>
                </a:lnTo>
                <a:cubicBezTo>
                  <a:pt x="6487250" y="51236"/>
                  <a:pt x="6487250" y="51236"/>
                  <a:pt x="6487250" y="224703"/>
                </a:cubicBezTo>
                <a:cubicBezTo>
                  <a:pt x="6487250" y="241894"/>
                  <a:pt x="6498086" y="254396"/>
                  <a:pt x="6512019" y="254396"/>
                </a:cubicBezTo>
                <a:cubicBezTo>
                  <a:pt x="6518211" y="254396"/>
                  <a:pt x="6522856" y="252833"/>
                  <a:pt x="6525952" y="249708"/>
                </a:cubicBezTo>
                <a:cubicBezTo>
                  <a:pt x="6529048" y="246582"/>
                  <a:pt x="6530596" y="241894"/>
                  <a:pt x="6530596" y="235643"/>
                </a:cubicBezTo>
                <a:cubicBezTo>
                  <a:pt x="6530596" y="232517"/>
                  <a:pt x="6529048" y="229392"/>
                  <a:pt x="6525952" y="226266"/>
                </a:cubicBezTo>
                <a:cubicBezTo>
                  <a:pt x="6522856" y="224703"/>
                  <a:pt x="6519759" y="223141"/>
                  <a:pt x="6516663" y="223141"/>
                </a:cubicBezTo>
                <a:cubicBezTo>
                  <a:pt x="6516663" y="223141"/>
                  <a:pt x="6515115" y="223141"/>
                  <a:pt x="6512019" y="223141"/>
                </a:cubicBezTo>
                <a:cubicBezTo>
                  <a:pt x="6512019" y="224703"/>
                  <a:pt x="6512019" y="224703"/>
                  <a:pt x="6510471" y="224703"/>
                </a:cubicBezTo>
                <a:lnTo>
                  <a:pt x="6510430" y="224913"/>
                </a:lnTo>
                <a:lnTo>
                  <a:pt x="6515979" y="227688"/>
                </a:lnTo>
                <a:cubicBezTo>
                  <a:pt x="6517482" y="229378"/>
                  <a:pt x="6518608" y="231632"/>
                  <a:pt x="6519360" y="233886"/>
                </a:cubicBezTo>
                <a:cubicBezTo>
                  <a:pt x="6519360" y="238392"/>
                  <a:pt x="6514852" y="242899"/>
                  <a:pt x="6510346" y="242899"/>
                </a:cubicBezTo>
                <a:cubicBezTo>
                  <a:pt x="6508092" y="242899"/>
                  <a:pt x="6505839" y="242148"/>
                  <a:pt x="6504148" y="240834"/>
                </a:cubicBezTo>
                <a:lnTo>
                  <a:pt x="6501563" y="235835"/>
                </a:lnTo>
                <a:lnTo>
                  <a:pt x="6501182" y="235643"/>
                </a:lnTo>
                <a:cubicBezTo>
                  <a:pt x="6501182" y="234080"/>
                  <a:pt x="6499634" y="234080"/>
                  <a:pt x="6499634" y="232517"/>
                </a:cubicBezTo>
                <a:cubicBezTo>
                  <a:pt x="6499634" y="226266"/>
                  <a:pt x="6501182" y="221578"/>
                  <a:pt x="6504278" y="218453"/>
                </a:cubicBezTo>
                <a:cubicBezTo>
                  <a:pt x="6510471" y="213765"/>
                  <a:pt x="6516663" y="213765"/>
                  <a:pt x="6516663" y="213765"/>
                </a:cubicBezTo>
                <a:cubicBezTo>
                  <a:pt x="6522856" y="213765"/>
                  <a:pt x="6527500" y="216890"/>
                  <a:pt x="6532144" y="220015"/>
                </a:cubicBezTo>
                <a:cubicBezTo>
                  <a:pt x="6536788" y="224703"/>
                  <a:pt x="6538336" y="229392"/>
                  <a:pt x="6538336" y="235643"/>
                </a:cubicBezTo>
                <a:cubicBezTo>
                  <a:pt x="6538336" y="243457"/>
                  <a:pt x="6536788" y="251270"/>
                  <a:pt x="6530596" y="255959"/>
                </a:cubicBezTo>
                <a:cubicBezTo>
                  <a:pt x="6525952" y="260647"/>
                  <a:pt x="6519759" y="263773"/>
                  <a:pt x="6512019" y="263773"/>
                </a:cubicBezTo>
                <a:cubicBezTo>
                  <a:pt x="6493442" y="263773"/>
                  <a:pt x="6479509" y="246582"/>
                  <a:pt x="6479509" y="224703"/>
                </a:cubicBezTo>
                <a:cubicBezTo>
                  <a:pt x="6479509" y="224703"/>
                  <a:pt x="6479509" y="224703"/>
                  <a:pt x="6479509" y="213765"/>
                </a:cubicBezTo>
                <a:cubicBezTo>
                  <a:pt x="6479509" y="213765"/>
                  <a:pt x="6479509" y="213765"/>
                  <a:pt x="6479509" y="110118"/>
                </a:cubicBezTo>
                <a:lnTo>
                  <a:pt x="6479509" y="59620"/>
                </a:lnTo>
                <a:lnTo>
                  <a:pt x="6479356" y="59776"/>
                </a:lnTo>
                <a:cubicBezTo>
                  <a:pt x="6326024" y="59776"/>
                  <a:pt x="6326024" y="59776"/>
                  <a:pt x="6326024" y="59776"/>
                </a:cubicBezTo>
                <a:cubicBezTo>
                  <a:pt x="6315182" y="59776"/>
                  <a:pt x="6315182" y="59776"/>
                  <a:pt x="6315182" y="59776"/>
                </a:cubicBezTo>
                <a:cubicBezTo>
                  <a:pt x="6293498" y="59776"/>
                  <a:pt x="6276461" y="45619"/>
                  <a:pt x="6276461" y="25169"/>
                </a:cubicBezTo>
                <a:cubicBezTo>
                  <a:pt x="6276461" y="18877"/>
                  <a:pt x="6279559" y="11011"/>
                  <a:pt x="6284205" y="6292"/>
                </a:cubicBezTo>
                <a:cubicBezTo>
                  <a:pt x="6288852" y="1573"/>
                  <a:pt x="6296596" y="0"/>
                  <a:pt x="6304340" y="0"/>
                </a:cubicBezTo>
                <a:close/>
                <a:moveTo>
                  <a:pt x="1095528" y="0"/>
                </a:moveTo>
                <a:cubicBezTo>
                  <a:pt x="1104821" y="0"/>
                  <a:pt x="1111017" y="1573"/>
                  <a:pt x="1115663" y="6292"/>
                </a:cubicBezTo>
                <a:cubicBezTo>
                  <a:pt x="1120309" y="11011"/>
                  <a:pt x="1123407" y="18877"/>
                  <a:pt x="1123407" y="25169"/>
                </a:cubicBezTo>
                <a:cubicBezTo>
                  <a:pt x="1123407" y="45619"/>
                  <a:pt x="1106370" y="59776"/>
                  <a:pt x="1084686" y="59776"/>
                </a:cubicBezTo>
                <a:cubicBezTo>
                  <a:pt x="1084686" y="59776"/>
                  <a:pt x="1084686" y="59776"/>
                  <a:pt x="1073845" y="59776"/>
                </a:cubicBezTo>
                <a:cubicBezTo>
                  <a:pt x="1073845" y="59776"/>
                  <a:pt x="1073845" y="59776"/>
                  <a:pt x="920512" y="59776"/>
                </a:cubicBezTo>
                <a:lnTo>
                  <a:pt x="920358" y="59620"/>
                </a:lnTo>
                <a:lnTo>
                  <a:pt x="920358" y="110118"/>
                </a:lnTo>
                <a:cubicBezTo>
                  <a:pt x="920358" y="213765"/>
                  <a:pt x="920358" y="213765"/>
                  <a:pt x="920358" y="213765"/>
                </a:cubicBezTo>
                <a:cubicBezTo>
                  <a:pt x="920358" y="224703"/>
                  <a:pt x="920358" y="224703"/>
                  <a:pt x="920358" y="224703"/>
                </a:cubicBezTo>
                <a:cubicBezTo>
                  <a:pt x="920358" y="246582"/>
                  <a:pt x="906426" y="263773"/>
                  <a:pt x="887849" y="263773"/>
                </a:cubicBezTo>
                <a:cubicBezTo>
                  <a:pt x="880108" y="263773"/>
                  <a:pt x="873916" y="260647"/>
                  <a:pt x="869272" y="255959"/>
                </a:cubicBezTo>
                <a:cubicBezTo>
                  <a:pt x="863079" y="251270"/>
                  <a:pt x="861531" y="243457"/>
                  <a:pt x="861531" y="235643"/>
                </a:cubicBezTo>
                <a:cubicBezTo>
                  <a:pt x="861531" y="229392"/>
                  <a:pt x="863079" y="224703"/>
                  <a:pt x="867724" y="220015"/>
                </a:cubicBezTo>
                <a:cubicBezTo>
                  <a:pt x="872368" y="216890"/>
                  <a:pt x="877012" y="213765"/>
                  <a:pt x="883205" y="213765"/>
                </a:cubicBezTo>
                <a:cubicBezTo>
                  <a:pt x="883205" y="213765"/>
                  <a:pt x="890945" y="213765"/>
                  <a:pt x="895589" y="218453"/>
                </a:cubicBezTo>
                <a:cubicBezTo>
                  <a:pt x="898685" y="221578"/>
                  <a:pt x="900233" y="226266"/>
                  <a:pt x="900233" y="232517"/>
                </a:cubicBezTo>
                <a:cubicBezTo>
                  <a:pt x="900233" y="234080"/>
                  <a:pt x="900233" y="234080"/>
                  <a:pt x="898685" y="235643"/>
                </a:cubicBezTo>
                <a:lnTo>
                  <a:pt x="898294" y="235841"/>
                </a:lnTo>
                <a:lnTo>
                  <a:pt x="895625" y="240834"/>
                </a:lnTo>
                <a:cubicBezTo>
                  <a:pt x="893878" y="242148"/>
                  <a:pt x="891550" y="242899"/>
                  <a:pt x="889220" y="242899"/>
                </a:cubicBezTo>
                <a:cubicBezTo>
                  <a:pt x="884562" y="242899"/>
                  <a:pt x="881457" y="238392"/>
                  <a:pt x="881457" y="233886"/>
                </a:cubicBezTo>
                <a:cubicBezTo>
                  <a:pt x="881457" y="229378"/>
                  <a:pt x="884562" y="224871"/>
                  <a:pt x="889220" y="224871"/>
                </a:cubicBezTo>
                <a:cubicBezTo>
                  <a:pt x="890773" y="226374"/>
                  <a:pt x="890773" y="229378"/>
                  <a:pt x="890773" y="232383"/>
                </a:cubicBezTo>
                <a:cubicBezTo>
                  <a:pt x="890773" y="233134"/>
                  <a:pt x="891550" y="234261"/>
                  <a:pt x="892520" y="235200"/>
                </a:cubicBezTo>
                <a:lnTo>
                  <a:pt x="892550" y="235217"/>
                </a:lnTo>
                <a:lnTo>
                  <a:pt x="890945" y="232517"/>
                </a:lnTo>
                <a:cubicBezTo>
                  <a:pt x="890945" y="229392"/>
                  <a:pt x="890945" y="226266"/>
                  <a:pt x="889396" y="224703"/>
                </a:cubicBezTo>
                <a:cubicBezTo>
                  <a:pt x="887849" y="224703"/>
                  <a:pt x="887849" y="224703"/>
                  <a:pt x="887849" y="223141"/>
                </a:cubicBezTo>
                <a:cubicBezTo>
                  <a:pt x="886300" y="223141"/>
                  <a:pt x="883205" y="223141"/>
                  <a:pt x="883205" y="223141"/>
                </a:cubicBezTo>
                <a:cubicBezTo>
                  <a:pt x="880108" y="223141"/>
                  <a:pt x="877012" y="224703"/>
                  <a:pt x="873916" y="226266"/>
                </a:cubicBezTo>
                <a:cubicBezTo>
                  <a:pt x="870820" y="229392"/>
                  <a:pt x="869272" y="232517"/>
                  <a:pt x="869272" y="235643"/>
                </a:cubicBezTo>
                <a:cubicBezTo>
                  <a:pt x="869272" y="241894"/>
                  <a:pt x="870820" y="246582"/>
                  <a:pt x="875464" y="249708"/>
                </a:cubicBezTo>
                <a:cubicBezTo>
                  <a:pt x="877012" y="252833"/>
                  <a:pt x="881656" y="254396"/>
                  <a:pt x="887849" y="254396"/>
                </a:cubicBezTo>
                <a:cubicBezTo>
                  <a:pt x="901781" y="254396"/>
                  <a:pt x="912618" y="241894"/>
                  <a:pt x="912618" y="224703"/>
                </a:cubicBezTo>
                <a:cubicBezTo>
                  <a:pt x="912618" y="51236"/>
                  <a:pt x="912618" y="51236"/>
                  <a:pt x="912618" y="51236"/>
                </a:cubicBezTo>
                <a:lnTo>
                  <a:pt x="913286" y="51911"/>
                </a:lnTo>
                <a:lnTo>
                  <a:pt x="934258" y="51911"/>
                </a:lnTo>
                <a:cubicBezTo>
                  <a:pt x="955748" y="51911"/>
                  <a:pt x="998727" y="51911"/>
                  <a:pt x="1084686" y="51911"/>
                </a:cubicBezTo>
                <a:cubicBezTo>
                  <a:pt x="1101724" y="50338"/>
                  <a:pt x="1115663" y="40899"/>
                  <a:pt x="1114114" y="25169"/>
                </a:cubicBezTo>
                <a:cubicBezTo>
                  <a:pt x="1114114" y="20450"/>
                  <a:pt x="1112565" y="15730"/>
                  <a:pt x="1109468" y="12584"/>
                </a:cubicBezTo>
                <a:cubicBezTo>
                  <a:pt x="1106370" y="9438"/>
                  <a:pt x="1101724" y="7865"/>
                  <a:pt x="1095528" y="7865"/>
                </a:cubicBezTo>
                <a:cubicBezTo>
                  <a:pt x="1092430" y="7865"/>
                  <a:pt x="1089333" y="9438"/>
                  <a:pt x="1086235" y="12584"/>
                </a:cubicBezTo>
                <a:cubicBezTo>
                  <a:pt x="1084686" y="14157"/>
                  <a:pt x="1083138" y="18877"/>
                  <a:pt x="1083138" y="22023"/>
                </a:cubicBezTo>
                <a:lnTo>
                  <a:pt x="1084660" y="26660"/>
                </a:lnTo>
                <a:lnTo>
                  <a:pt x="1088063" y="21744"/>
                </a:lnTo>
                <a:cubicBezTo>
                  <a:pt x="1089645" y="20162"/>
                  <a:pt x="1091621" y="18976"/>
                  <a:pt x="1093994" y="18976"/>
                </a:cubicBezTo>
                <a:cubicBezTo>
                  <a:pt x="1098738" y="18976"/>
                  <a:pt x="1103482" y="23720"/>
                  <a:pt x="1103482" y="28465"/>
                </a:cubicBezTo>
                <a:cubicBezTo>
                  <a:pt x="1103482" y="33209"/>
                  <a:pt x="1100320" y="36371"/>
                  <a:pt x="1095575" y="37953"/>
                </a:cubicBezTo>
                <a:cubicBezTo>
                  <a:pt x="1097157" y="36371"/>
                  <a:pt x="1097157" y="36371"/>
                  <a:pt x="1097157" y="34790"/>
                </a:cubicBezTo>
                <a:lnTo>
                  <a:pt x="1097043" y="34676"/>
                </a:lnTo>
                <a:lnTo>
                  <a:pt x="1095528" y="37753"/>
                </a:lnTo>
                <a:cubicBezTo>
                  <a:pt x="1093979" y="37753"/>
                  <a:pt x="1093979" y="39326"/>
                  <a:pt x="1092430" y="39326"/>
                </a:cubicBezTo>
                <a:cubicBezTo>
                  <a:pt x="1087784" y="39326"/>
                  <a:pt x="1083138" y="37753"/>
                  <a:pt x="1078491" y="33034"/>
                </a:cubicBezTo>
                <a:cubicBezTo>
                  <a:pt x="1073845" y="28315"/>
                  <a:pt x="1073845" y="22023"/>
                  <a:pt x="1073845" y="22023"/>
                </a:cubicBezTo>
                <a:cubicBezTo>
                  <a:pt x="1073845" y="15730"/>
                  <a:pt x="1076942" y="11011"/>
                  <a:pt x="1080040" y="6292"/>
                </a:cubicBezTo>
                <a:cubicBezTo>
                  <a:pt x="1084686" y="1573"/>
                  <a:pt x="1090882" y="0"/>
                  <a:pt x="109552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 rot="19792767" flipH="1">
            <a:off x="3377746" y="843330"/>
            <a:ext cx="539506" cy="395749"/>
            <a:chOff x="3926768" y="2304327"/>
            <a:chExt cx="294128" cy="215755"/>
          </a:xfrm>
        </p:grpSpPr>
        <p:sp>
          <p:nvSpPr>
            <p:cNvPr id="7" name="Freeform 400"/>
            <p:cNvSpPr>
              <a:spLocks/>
            </p:cNvSpPr>
            <p:nvPr/>
          </p:nvSpPr>
          <p:spPr bwMode="auto">
            <a:xfrm>
              <a:off x="4116706" y="2304327"/>
              <a:ext cx="82983" cy="112488"/>
            </a:xfrm>
            <a:custGeom>
              <a:avLst/>
              <a:gdLst>
                <a:gd name="T0" fmla="*/ 69 w 69"/>
                <a:gd name="T1" fmla="*/ 0 h 94"/>
                <a:gd name="T2" fmla="*/ 0 w 69"/>
                <a:gd name="T3" fmla="*/ 93 h 94"/>
                <a:gd name="T4" fmla="*/ 0 w 69"/>
                <a:gd name="T5" fmla="*/ 93 h 94"/>
                <a:gd name="T6" fmla="*/ 40 w 69"/>
                <a:gd name="T7" fmla="*/ 64 h 94"/>
                <a:gd name="T8" fmla="*/ 69 w 69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94">
                  <a:moveTo>
                    <a:pt x="69" y="0"/>
                  </a:move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6" y="94"/>
                    <a:pt x="32" y="82"/>
                    <a:pt x="40" y="64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E59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401"/>
            <p:cNvSpPr>
              <a:spLocks/>
            </p:cNvSpPr>
            <p:nvPr/>
          </p:nvSpPr>
          <p:spPr bwMode="auto">
            <a:xfrm>
              <a:off x="4047554" y="2304327"/>
              <a:ext cx="152135" cy="142915"/>
            </a:xfrm>
            <a:custGeom>
              <a:avLst/>
              <a:gdLst>
                <a:gd name="T0" fmla="*/ 126 w 126"/>
                <a:gd name="T1" fmla="*/ 0 h 119"/>
                <a:gd name="T2" fmla="*/ 0 w 126"/>
                <a:gd name="T3" fmla="*/ 111 h 119"/>
                <a:gd name="T4" fmla="*/ 0 w 126"/>
                <a:gd name="T5" fmla="*/ 111 h 119"/>
                <a:gd name="T6" fmla="*/ 69 w 126"/>
                <a:gd name="T7" fmla="*/ 85 h 119"/>
                <a:gd name="T8" fmla="*/ 126 w 126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19">
                  <a:moveTo>
                    <a:pt x="126" y="0"/>
                  </a:moveTo>
                  <a:cubicBezTo>
                    <a:pt x="0" y="111"/>
                    <a:pt x="0" y="111"/>
                    <a:pt x="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26" y="119"/>
                    <a:pt x="52" y="109"/>
                    <a:pt x="69" y="85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E59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402"/>
            <p:cNvSpPr>
              <a:spLocks/>
            </p:cNvSpPr>
            <p:nvPr/>
          </p:nvSpPr>
          <p:spPr bwMode="auto">
            <a:xfrm>
              <a:off x="3974714" y="2304327"/>
              <a:ext cx="224975" cy="145681"/>
            </a:xfrm>
            <a:custGeom>
              <a:avLst/>
              <a:gdLst>
                <a:gd name="T0" fmla="*/ 187 w 187"/>
                <a:gd name="T1" fmla="*/ 0 h 121"/>
                <a:gd name="T2" fmla="*/ 0 w 187"/>
                <a:gd name="T3" fmla="*/ 103 h 121"/>
                <a:gd name="T4" fmla="*/ 0 w 187"/>
                <a:gd name="T5" fmla="*/ 103 h 121"/>
                <a:gd name="T6" fmla="*/ 94 w 187"/>
                <a:gd name="T7" fmla="*/ 91 h 121"/>
                <a:gd name="T8" fmla="*/ 187 w 187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1">
                  <a:moveTo>
                    <a:pt x="187" y="0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31" y="121"/>
                    <a:pt x="68" y="117"/>
                    <a:pt x="94" y="91"/>
                  </a:cubicBezTo>
                  <a:lnTo>
                    <a:pt x="187" y="0"/>
                  </a:lnTo>
                  <a:close/>
                </a:path>
              </a:pathLst>
            </a:custGeom>
            <a:solidFill>
              <a:srgbClr val="E59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3"/>
            <p:cNvSpPr>
              <a:spLocks/>
            </p:cNvSpPr>
            <p:nvPr/>
          </p:nvSpPr>
          <p:spPr bwMode="auto">
            <a:xfrm>
              <a:off x="3975636" y="2402985"/>
              <a:ext cx="245260" cy="76529"/>
            </a:xfrm>
            <a:custGeom>
              <a:avLst/>
              <a:gdLst>
                <a:gd name="T0" fmla="*/ 0 w 204"/>
                <a:gd name="T1" fmla="*/ 0 h 64"/>
                <a:gd name="T2" fmla="*/ 204 w 204"/>
                <a:gd name="T3" fmla="*/ 33 h 64"/>
                <a:gd name="T4" fmla="*/ 204 w 204"/>
                <a:gd name="T5" fmla="*/ 33 h 64"/>
                <a:gd name="T6" fmla="*/ 166 w 204"/>
                <a:gd name="T7" fmla="*/ 58 h 64"/>
                <a:gd name="T8" fmla="*/ 0 w 204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64">
                  <a:moveTo>
                    <a:pt x="0" y="0"/>
                  </a:moveTo>
                  <a:cubicBezTo>
                    <a:pt x="204" y="33"/>
                    <a:pt x="204" y="33"/>
                    <a:pt x="204" y="33"/>
                  </a:cubicBezTo>
                  <a:cubicBezTo>
                    <a:pt x="204" y="33"/>
                    <a:pt x="204" y="33"/>
                    <a:pt x="204" y="33"/>
                  </a:cubicBezTo>
                  <a:cubicBezTo>
                    <a:pt x="202" y="52"/>
                    <a:pt x="183" y="64"/>
                    <a:pt x="166" y="5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4"/>
            <p:cNvSpPr>
              <a:spLocks/>
            </p:cNvSpPr>
            <p:nvPr/>
          </p:nvSpPr>
          <p:spPr bwMode="auto">
            <a:xfrm>
              <a:off x="3937833" y="2396530"/>
              <a:ext cx="196392" cy="123552"/>
            </a:xfrm>
            <a:custGeom>
              <a:avLst/>
              <a:gdLst>
                <a:gd name="T0" fmla="*/ 77 w 164"/>
                <a:gd name="T1" fmla="*/ 99 h 103"/>
                <a:gd name="T2" fmla="*/ 164 w 164"/>
                <a:gd name="T3" fmla="*/ 26 h 103"/>
                <a:gd name="T4" fmla="*/ 5 w 164"/>
                <a:gd name="T5" fmla="*/ 0 h 103"/>
                <a:gd name="T6" fmla="*/ 4 w 164"/>
                <a:gd name="T7" fmla="*/ 11 h 103"/>
                <a:gd name="T8" fmla="*/ 77 w 164"/>
                <a:gd name="T9" fmla="*/ 9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03">
                  <a:moveTo>
                    <a:pt x="77" y="99"/>
                  </a:moveTo>
                  <a:cubicBezTo>
                    <a:pt x="121" y="103"/>
                    <a:pt x="160" y="71"/>
                    <a:pt x="164" y="26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0" y="56"/>
                    <a:pt x="32" y="95"/>
                    <a:pt x="77" y="99"/>
                  </a:cubicBez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5"/>
            <p:cNvSpPr>
              <a:spLocks/>
            </p:cNvSpPr>
            <p:nvPr/>
          </p:nvSpPr>
          <p:spPr bwMode="auto">
            <a:xfrm>
              <a:off x="3941521" y="2352273"/>
              <a:ext cx="96813" cy="98657"/>
            </a:xfrm>
            <a:custGeom>
              <a:avLst/>
              <a:gdLst>
                <a:gd name="T0" fmla="*/ 79 w 81"/>
                <a:gd name="T1" fmla="*/ 45 h 82"/>
                <a:gd name="T2" fmla="*/ 37 w 81"/>
                <a:gd name="T3" fmla="*/ 80 h 82"/>
                <a:gd name="T4" fmla="*/ 2 w 81"/>
                <a:gd name="T5" fmla="*/ 37 h 82"/>
                <a:gd name="T6" fmla="*/ 44 w 81"/>
                <a:gd name="T7" fmla="*/ 2 h 82"/>
                <a:gd name="T8" fmla="*/ 79 w 81"/>
                <a:gd name="T9" fmla="*/ 4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79" y="45"/>
                  </a:moveTo>
                  <a:cubicBezTo>
                    <a:pt x="77" y="66"/>
                    <a:pt x="58" y="82"/>
                    <a:pt x="37" y="80"/>
                  </a:cubicBezTo>
                  <a:cubicBezTo>
                    <a:pt x="16" y="78"/>
                    <a:pt x="0" y="59"/>
                    <a:pt x="2" y="37"/>
                  </a:cubicBezTo>
                  <a:cubicBezTo>
                    <a:pt x="4" y="16"/>
                    <a:pt x="23" y="0"/>
                    <a:pt x="44" y="2"/>
                  </a:cubicBezTo>
                  <a:cubicBezTo>
                    <a:pt x="66" y="4"/>
                    <a:pt x="81" y="23"/>
                    <a:pt x="79" y="45"/>
                  </a:cubicBez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406"/>
            <p:cNvSpPr>
              <a:spLocks/>
            </p:cNvSpPr>
            <p:nvPr/>
          </p:nvSpPr>
          <p:spPr bwMode="auto">
            <a:xfrm>
              <a:off x="4118551" y="2351351"/>
              <a:ext cx="99579" cy="99579"/>
            </a:xfrm>
            <a:custGeom>
              <a:avLst/>
              <a:gdLst>
                <a:gd name="T0" fmla="*/ 83 w 83"/>
                <a:gd name="T1" fmla="*/ 0 h 83"/>
                <a:gd name="T2" fmla="*/ 0 w 83"/>
                <a:gd name="T3" fmla="*/ 79 h 83"/>
                <a:gd name="T4" fmla="*/ 0 w 83"/>
                <a:gd name="T5" fmla="*/ 79 h 83"/>
                <a:gd name="T6" fmla="*/ 44 w 83"/>
                <a:gd name="T7" fmla="*/ 57 h 83"/>
                <a:gd name="T8" fmla="*/ 83 w 83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83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6" y="83"/>
                    <a:pt x="33" y="74"/>
                    <a:pt x="44" y="57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rgbClr val="FEC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407"/>
            <p:cNvSpPr>
              <a:spLocks/>
            </p:cNvSpPr>
            <p:nvPr/>
          </p:nvSpPr>
          <p:spPr bwMode="auto">
            <a:xfrm>
              <a:off x="4046632" y="2351351"/>
              <a:ext cx="171498" cy="118942"/>
            </a:xfrm>
            <a:custGeom>
              <a:avLst/>
              <a:gdLst>
                <a:gd name="T0" fmla="*/ 143 w 143"/>
                <a:gd name="T1" fmla="*/ 0 h 99"/>
                <a:gd name="T2" fmla="*/ 0 w 143"/>
                <a:gd name="T3" fmla="*/ 87 h 99"/>
                <a:gd name="T4" fmla="*/ 0 w 143"/>
                <a:gd name="T5" fmla="*/ 87 h 99"/>
                <a:gd name="T6" fmla="*/ 73 w 143"/>
                <a:gd name="T7" fmla="*/ 73 h 99"/>
                <a:gd name="T8" fmla="*/ 143 w 143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9">
                  <a:moveTo>
                    <a:pt x="143" y="0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24" y="99"/>
                    <a:pt x="52" y="94"/>
                    <a:pt x="73" y="73"/>
                  </a:cubicBezTo>
                  <a:lnTo>
                    <a:pt x="143" y="0"/>
                  </a:lnTo>
                  <a:close/>
                </a:path>
              </a:pathLst>
            </a:custGeom>
            <a:solidFill>
              <a:srgbClr val="F8B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408"/>
            <p:cNvSpPr>
              <a:spLocks/>
            </p:cNvSpPr>
            <p:nvPr/>
          </p:nvSpPr>
          <p:spPr bwMode="auto">
            <a:xfrm>
              <a:off x="3977480" y="2351351"/>
              <a:ext cx="240650" cy="112488"/>
            </a:xfrm>
            <a:custGeom>
              <a:avLst/>
              <a:gdLst>
                <a:gd name="T0" fmla="*/ 201 w 201"/>
                <a:gd name="T1" fmla="*/ 0 h 94"/>
                <a:gd name="T2" fmla="*/ 0 w 201"/>
                <a:gd name="T3" fmla="*/ 68 h 94"/>
                <a:gd name="T4" fmla="*/ 0 w 201"/>
                <a:gd name="T5" fmla="*/ 68 h 94"/>
                <a:gd name="T6" fmla="*/ 95 w 201"/>
                <a:gd name="T7" fmla="*/ 73 h 94"/>
                <a:gd name="T8" fmla="*/ 201 w 201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94">
                  <a:moveTo>
                    <a:pt x="201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7" y="92"/>
                    <a:pt x="64" y="94"/>
                    <a:pt x="95" y="73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409"/>
            <p:cNvSpPr>
              <a:spLocks/>
            </p:cNvSpPr>
            <p:nvPr/>
          </p:nvSpPr>
          <p:spPr bwMode="auto">
            <a:xfrm>
              <a:off x="3926768" y="2396530"/>
              <a:ext cx="16597" cy="13830"/>
            </a:xfrm>
            <a:custGeom>
              <a:avLst/>
              <a:gdLst>
                <a:gd name="T0" fmla="*/ 18 w 18"/>
                <a:gd name="T1" fmla="*/ 0 h 15"/>
                <a:gd name="T2" fmla="*/ 0 w 18"/>
                <a:gd name="T3" fmla="*/ 8 h 15"/>
                <a:gd name="T4" fmla="*/ 17 w 18"/>
                <a:gd name="T5" fmla="*/ 15 h 15"/>
                <a:gd name="T6" fmla="*/ 18 w 18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5">
                  <a:moveTo>
                    <a:pt x="18" y="0"/>
                  </a:moveTo>
                  <a:lnTo>
                    <a:pt x="0" y="8"/>
                  </a:lnTo>
                  <a:lnTo>
                    <a:pt x="17" y="15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410"/>
            <p:cNvSpPr>
              <a:spLocks/>
            </p:cNvSpPr>
            <p:nvPr/>
          </p:nvSpPr>
          <p:spPr bwMode="auto">
            <a:xfrm>
              <a:off x="3958117" y="2387310"/>
              <a:ext cx="16597" cy="15675"/>
            </a:xfrm>
            <a:custGeom>
              <a:avLst/>
              <a:gdLst>
                <a:gd name="T0" fmla="*/ 13 w 14"/>
                <a:gd name="T1" fmla="*/ 7 h 13"/>
                <a:gd name="T2" fmla="*/ 6 w 14"/>
                <a:gd name="T3" fmla="*/ 13 h 13"/>
                <a:gd name="T4" fmla="*/ 0 w 14"/>
                <a:gd name="T5" fmla="*/ 6 h 13"/>
                <a:gd name="T6" fmla="*/ 7 w 14"/>
                <a:gd name="T7" fmla="*/ 0 h 13"/>
                <a:gd name="T8" fmla="*/ 13 w 14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13" y="7"/>
                  </a:moveTo>
                  <a:cubicBezTo>
                    <a:pt x="13" y="10"/>
                    <a:pt x="10" y="13"/>
                    <a:pt x="6" y="13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1" y="2"/>
                    <a:pt x="4" y="0"/>
                    <a:pt x="7" y="0"/>
                  </a:cubicBezTo>
                  <a:cubicBezTo>
                    <a:pt x="11" y="0"/>
                    <a:pt x="14" y="3"/>
                    <a:pt x="13" y="7"/>
                  </a:cubicBezTo>
                  <a:close/>
                </a:path>
              </a:pathLst>
            </a:custGeom>
            <a:solidFill>
              <a:srgbClr val="1E2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411"/>
            <p:cNvSpPr>
              <a:spLocks/>
            </p:cNvSpPr>
            <p:nvPr/>
          </p:nvSpPr>
          <p:spPr bwMode="auto">
            <a:xfrm>
              <a:off x="3966416" y="2389154"/>
              <a:ext cx="4610" cy="5532"/>
            </a:xfrm>
            <a:custGeom>
              <a:avLst/>
              <a:gdLst>
                <a:gd name="T0" fmla="*/ 4 w 4"/>
                <a:gd name="T1" fmla="*/ 2 h 4"/>
                <a:gd name="T2" fmla="*/ 2 w 4"/>
                <a:gd name="T3" fmla="*/ 4 h 4"/>
                <a:gd name="T4" fmla="*/ 0 w 4"/>
                <a:gd name="T5" fmla="*/ 2 h 4"/>
                <a:gd name="T6" fmla="*/ 2 w 4"/>
                <a:gd name="T7" fmla="*/ 0 h 4"/>
                <a:gd name="T8" fmla="*/ 4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4" y="4"/>
                    <a:pt x="3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lose/>
                </a:path>
              </a:pathLst>
            </a:custGeom>
            <a:solidFill>
              <a:srgbClr val="FEC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412"/>
            <p:cNvSpPr>
              <a:spLocks/>
            </p:cNvSpPr>
            <p:nvPr/>
          </p:nvSpPr>
          <p:spPr bwMode="auto">
            <a:xfrm>
              <a:off x="3954429" y="2403907"/>
              <a:ext cx="20285" cy="9220"/>
            </a:xfrm>
            <a:custGeom>
              <a:avLst/>
              <a:gdLst>
                <a:gd name="T0" fmla="*/ 17 w 17"/>
                <a:gd name="T1" fmla="*/ 4 h 8"/>
                <a:gd name="T2" fmla="*/ 8 w 17"/>
                <a:gd name="T3" fmla="*/ 7 h 8"/>
                <a:gd name="T4" fmla="*/ 0 w 17"/>
                <a:gd name="T5" fmla="*/ 3 h 8"/>
                <a:gd name="T6" fmla="*/ 9 w 17"/>
                <a:gd name="T7" fmla="*/ 0 h 8"/>
                <a:gd name="T8" fmla="*/ 17 w 17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8">
                  <a:moveTo>
                    <a:pt x="17" y="4"/>
                  </a:moveTo>
                  <a:cubicBezTo>
                    <a:pt x="17" y="6"/>
                    <a:pt x="13" y="8"/>
                    <a:pt x="8" y="7"/>
                  </a:cubicBezTo>
                  <a:cubicBezTo>
                    <a:pt x="4" y="7"/>
                    <a:pt x="0" y="5"/>
                    <a:pt x="0" y="3"/>
                  </a:cubicBezTo>
                  <a:cubicBezTo>
                    <a:pt x="1" y="1"/>
                    <a:pt x="4" y="0"/>
                    <a:pt x="9" y="0"/>
                  </a:cubicBezTo>
                  <a:cubicBezTo>
                    <a:pt x="14" y="1"/>
                    <a:pt x="17" y="3"/>
                    <a:pt x="17" y="4"/>
                  </a:cubicBezTo>
                  <a:close/>
                </a:path>
              </a:pathLst>
            </a:custGeom>
            <a:solidFill>
              <a:srgbClr val="F8B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Oval 762"/>
            <p:cNvSpPr>
              <a:spLocks noChangeArrowheads="1"/>
            </p:cNvSpPr>
            <p:nvPr/>
          </p:nvSpPr>
          <p:spPr bwMode="auto">
            <a:xfrm>
              <a:off x="4138835" y="2375324"/>
              <a:ext cx="10142" cy="9220"/>
            </a:xfrm>
            <a:prstGeom prst="ellipse">
              <a:avLst/>
            </a:pr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 flipH="1">
            <a:off x="8480143" y="265577"/>
            <a:ext cx="460520" cy="599249"/>
            <a:chOff x="923623" y="2530225"/>
            <a:chExt cx="296894" cy="386331"/>
          </a:xfrm>
        </p:grpSpPr>
        <p:sp>
          <p:nvSpPr>
            <p:cNvPr id="22" name="Freeform 573"/>
            <p:cNvSpPr>
              <a:spLocks/>
            </p:cNvSpPr>
            <p:nvPr/>
          </p:nvSpPr>
          <p:spPr bwMode="auto">
            <a:xfrm>
              <a:off x="923623" y="2606754"/>
              <a:ext cx="138305" cy="309802"/>
            </a:xfrm>
            <a:custGeom>
              <a:avLst/>
              <a:gdLst>
                <a:gd name="T0" fmla="*/ 115 w 115"/>
                <a:gd name="T1" fmla="*/ 0 h 258"/>
                <a:gd name="T2" fmla="*/ 0 w 115"/>
                <a:gd name="T3" fmla="*/ 246 h 258"/>
                <a:gd name="T4" fmla="*/ 0 w 115"/>
                <a:gd name="T5" fmla="*/ 246 h 258"/>
                <a:gd name="T6" fmla="*/ 55 w 115"/>
                <a:gd name="T7" fmla="*/ 223 h 258"/>
                <a:gd name="T8" fmla="*/ 115 w 115"/>
                <a:gd name="T9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258">
                  <a:moveTo>
                    <a:pt x="115" y="0"/>
                  </a:moveTo>
                  <a:cubicBezTo>
                    <a:pt x="0" y="246"/>
                    <a:pt x="0" y="246"/>
                    <a:pt x="0" y="246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21" y="258"/>
                    <a:pt x="49" y="247"/>
                    <a:pt x="55" y="223"/>
                  </a:cubicBezTo>
                  <a:lnTo>
                    <a:pt x="115" y="0"/>
                  </a:ln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74"/>
            <p:cNvSpPr>
              <a:spLocks/>
            </p:cNvSpPr>
            <p:nvPr/>
          </p:nvSpPr>
          <p:spPr bwMode="auto">
            <a:xfrm>
              <a:off x="971569" y="2566185"/>
              <a:ext cx="207457" cy="266467"/>
            </a:xfrm>
            <a:custGeom>
              <a:avLst/>
              <a:gdLst>
                <a:gd name="T0" fmla="*/ 145 w 173"/>
                <a:gd name="T1" fmla="*/ 152 h 222"/>
                <a:gd name="T2" fmla="*/ 0 w 173"/>
                <a:gd name="T3" fmla="*/ 193 h 222"/>
                <a:gd name="T4" fmla="*/ 91 w 173"/>
                <a:gd name="T5" fmla="*/ 0 h 222"/>
                <a:gd name="T6" fmla="*/ 104 w 173"/>
                <a:gd name="T7" fmla="*/ 7 h 222"/>
                <a:gd name="T8" fmla="*/ 145 w 173"/>
                <a:gd name="T9" fmla="*/ 15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222">
                  <a:moveTo>
                    <a:pt x="145" y="152"/>
                  </a:moveTo>
                  <a:cubicBezTo>
                    <a:pt x="116" y="203"/>
                    <a:pt x="52" y="222"/>
                    <a:pt x="0" y="193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04" y="7"/>
                    <a:pt x="104" y="7"/>
                    <a:pt x="104" y="7"/>
                  </a:cubicBezTo>
                  <a:cubicBezTo>
                    <a:pt x="155" y="36"/>
                    <a:pt x="173" y="101"/>
                    <a:pt x="145" y="152"/>
                  </a:cubicBez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575"/>
            <p:cNvSpPr>
              <a:spLocks/>
            </p:cNvSpPr>
            <p:nvPr/>
          </p:nvSpPr>
          <p:spPr bwMode="auto">
            <a:xfrm>
              <a:off x="1074836" y="2530225"/>
              <a:ext cx="123552" cy="122630"/>
            </a:xfrm>
            <a:custGeom>
              <a:avLst/>
              <a:gdLst>
                <a:gd name="T0" fmla="*/ 0 w 103"/>
                <a:gd name="T1" fmla="*/ 51 h 102"/>
                <a:gd name="T2" fmla="*/ 52 w 103"/>
                <a:gd name="T3" fmla="*/ 102 h 102"/>
                <a:gd name="T4" fmla="*/ 103 w 103"/>
                <a:gd name="T5" fmla="*/ 51 h 102"/>
                <a:gd name="T6" fmla="*/ 52 w 103"/>
                <a:gd name="T7" fmla="*/ 0 h 102"/>
                <a:gd name="T8" fmla="*/ 0 w 103"/>
                <a:gd name="T9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2">
                  <a:moveTo>
                    <a:pt x="0" y="51"/>
                  </a:moveTo>
                  <a:cubicBezTo>
                    <a:pt x="1" y="79"/>
                    <a:pt x="24" y="102"/>
                    <a:pt x="52" y="102"/>
                  </a:cubicBezTo>
                  <a:cubicBezTo>
                    <a:pt x="80" y="102"/>
                    <a:pt x="103" y="79"/>
                    <a:pt x="103" y="51"/>
                  </a:cubicBezTo>
                  <a:cubicBezTo>
                    <a:pt x="103" y="22"/>
                    <a:pt x="80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576"/>
            <p:cNvSpPr>
              <a:spLocks/>
            </p:cNvSpPr>
            <p:nvPr/>
          </p:nvSpPr>
          <p:spPr bwMode="auto">
            <a:xfrm>
              <a:off x="1196544" y="2591079"/>
              <a:ext cx="23973" cy="19363"/>
            </a:xfrm>
            <a:custGeom>
              <a:avLst/>
              <a:gdLst>
                <a:gd name="T0" fmla="*/ 2 w 26"/>
                <a:gd name="T1" fmla="*/ 0 h 21"/>
                <a:gd name="T2" fmla="*/ 26 w 26"/>
                <a:gd name="T3" fmla="*/ 12 h 21"/>
                <a:gd name="T4" fmla="*/ 0 w 26"/>
                <a:gd name="T5" fmla="*/ 21 h 21"/>
                <a:gd name="T6" fmla="*/ 2 w 26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1">
                  <a:moveTo>
                    <a:pt x="2" y="0"/>
                  </a:moveTo>
                  <a:lnTo>
                    <a:pt x="26" y="12"/>
                  </a:lnTo>
                  <a:lnTo>
                    <a:pt x="0" y="2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577"/>
            <p:cNvSpPr>
              <a:spLocks noChangeArrowheads="1"/>
            </p:cNvSpPr>
            <p:nvPr/>
          </p:nvSpPr>
          <p:spPr bwMode="auto">
            <a:xfrm>
              <a:off x="1158741" y="2574483"/>
              <a:ext cx="20285" cy="20285"/>
            </a:xfrm>
            <a:prstGeom prst="ellipse">
              <a:avLst/>
            </a:prstGeom>
            <a:solidFill>
              <a:srgbClr val="1E2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Oval 578"/>
            <p:cNvSpPr>
              <a:spLocks noChangeArrowheads="1"/>
            </p:cNvSpPr>
            <p:nvPr/>
          </p:nvSpPr>
          <p:spPr bwMode="auto">
            <a:xfrm>
              <a:off x="1162429" y="2578171"/>
              <a:ext cx="7376" cy="737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579"/>
            <p:cNvSpPr>
              <a:spLocks/>
            </p:cNvSpPr>
            <p:nvPr/>
          </p:nvSpPr>
          <p:spPr bwMode="auto">
            <a:xfrm>
              <a:off x="1155053" y="2597534"/>
              <a:ext cx="27661" cy="11986"/>
            </a:xfrm>
            <a:custGeom>
              <a:avLst/>
              <a:gdLst>
                <a:gd name="T0" fmla="*/ 0 w 23"/>
                <a:gd name="T1" fmla="*/ 5 h 10"/>
                <a:gd name="T2" fmla="*/ 12 w 23"/>
                <a:gd name="T3" fmla="*/ 10 h 10"/>
                <a:gd name="T4" fmla="*/ 23 w 23"/>
                <a:gd name="T5" fmla="*/ 5 h 10"/>
                <a:gd name="T6" fmla="*/ 12 w 23"/>
                <a:gd name="T7" fmla="*/ 0 h 10"/>
                <a:gd name="T8" fmla="*/ 0 w 23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0">
                  <a:moveTo>
                    <a:pt x="0" y="5"/>
                  </a:moveTo>
                  <a:cubicBezTo>
                    <a:pt x="0" y="8"/>
                    <a:pt x="5" y="10"/>
                    <a:pt x="12" y="10"/>
                  </a:cubicBezTo>
                  <a:cubicBezTo>
                    <a:pt x="18" y="10"/>
                    <a:pt x="23" y="7"/>
                    <a:pt x="23" y="5"/>
                  </a:cubicBezTo>
                  <a:cubicBezTo>
                    <a:pt x="23" y="2"/>
                    <a:pt x="18" y="0"/>
                    <a:pt x="12" y="0"/>
                  </a:cubicBezTo>
                  <a:cubicBezTo>
                    <a:pt x="5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EB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580"/>
            <p:cNvSpPr>
              <a:spLocks/>
            </p:cNvSpPr>
            <p:nvPr/>
          </p:nvSpPr>
          <p:spPr bwMode="auto">
            <a:xfrm>
              <a:off x="926389" y="2749669"/>
              <a:ext cx="161355" cy="131850"/>
            </a:xfrm>
            <a:custGeom>
              <a:avLst/>
              <a:gdLst>
                <a:gd name="T0" fmla="*/ 0 w 135"/>
                <a:gd name="T1" fmla="*/ 110 h 110"/>
                <a:gd name="T2" fmla="*/ 133 w 135"/>
                <a:gd name="T3" fmla="*/ 0 h 110"/>
                <a:gd name="T4" fmla="*/ 133 w 135"/>
                <a:gd name="T5" fmla="*/ 0 h 110"/>
                <a:gd name="T6" fmla="*/ 93 w 135"/>
                <a:gd name="T7" fmla="*/ 57 h 110"/>
                <a:gd name="T8" fmla="*/ 0 w 135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10">
                  <a:moveTo>
                    <a:pt x="0" y="11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5" y="20"/>
                    <a:pt x="120" y="42"/>
                    <a:pt x="93" y="57"/>
                  </a:cubicBezTo>
                  <a:lnTo>
                    <a:pt x="0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581"/>
            <p:cNvSpPr>
              <a:spLocks/>
            </p:cNvSpPr>
            <p:nvPr/>
          </p:nvSpPr>
          <p:spPr bwMode="auto">
            <a:xfrm>
              <a:off x="926389" y="2659310"/>
              <a:ext cx="201003" cy="222209"/>
            </a:xfrm>
            <a:custGeom>
              <a:avLst/>
              <a:gdLst>
                <a:gd name="T0" fmla="*/ 0 w 168"/>
                <a:gd name="T1" fmla="*/ 185 h 185"/>
                <a:gd name="T2" fmla="*/ 152 w 168"/>
                <a:gd name="T3" fmla="*/ 0 h 185"/>
                <a:gd name="T4" fmla="*/ 152 w 168"/>
                <a:gd name="T5" fmla="*/ 0 h 185"/>
                <a:gd name="T6" fmla="*/ 121 w 168"/>
                <a:gd name="T7" fmla="*/ 91 h 185"/>
                <a:gd name="T8" fmla="*/ 0 w 168"/>
                <a:gd name="T9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85">
                  <a:moveTo>
                    <a:pt x="0" y="185"/>
                  </a:move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68" y="29"/>
                    <a:pt x="156" y="64"/>
                    <a:pt x="121" y="91"/>
                  </a:cubicBezTo>
                  <a:lnTo>
                    <a:pt x="0" y="185"/>
                  </a:lnTo>
                  <a:close/>
                </a:path>
              </a:pathLst>
            </a:custGeom>
            <a:solidFill>
              <a:srgbClr val="EB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582"/>
            <p:cNvSpPr>
              <a:spLocks/>
            </p:cNvSpPr>
            <p:nvPr/>
          </p:nvSpPr>
          <p:spPr bwMode="auto">
            <a:xfrm>
              <a:off x="926389" y="2571717"/>
              <a:ext cx="196392" cy="309802"/>
            </a:xfrm>
            <a:custGeom>
              <a:avLst/>
              <a:gdLst>
                <a:gd name="T0" fmla="*/ 0 w 164"/>
                <a:gd name="T1" fmla="*/ 258 h 258"/>
                <a:gd name="T2" fmla="*/ 132 w 164"/>
                <a:gd name="T3" fmla="*/ 0 h 258"/>
                <a:gd name="T4" fmla="*/ 132 w 164"/>
                <a:gd name="T5" fmla="*/ 0 h 258"/>
                <a:gd name="T6" fmla="*/ 126 w 164"/>
                <a:gd name="T7" fmla="*/ 119 h 258"/>
                <a:gd name="T8" fmla="*/ 0 w 164"/>
                <a:gd name="T9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258">
                  <a:moveTo>
                    <a:pt x="0" y="258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64" y="33"/>
                    <a:pt x="162" y="80"/>
                    <a:pt x="126" y="119"/>
                  </a:cubicBezTo>
                  <a:lnTo>
                    <a:pt x="0" y="258"/>
                  </a:ln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2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3860800" y="583008"/>
            <a:ext cx="4470400" cy="49851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spc="3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-</a:t>
            </a:r>
            <a:r>
              <a:rPr lang="zh-CN" altLang="en-US" dirty="0"/>
              <a:t>请在此处添加标题</a:t>
            </a:r>
            <a:r>
              <a:rPr lang="en-US" altLang="zh-CN" dirty="0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24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7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2" grpId="0" build="p">
        <p:tmplLst>
          <p:tmpl lvl="1"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75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643987" y="289932"/>
            <a:ext cx="948100" cy="345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1306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31026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090694" y="0"/>
            <a:ext cx="6101306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255740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3639219" y="2112080"/>
            <a:ext cx="2268406" cy="217417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975336" y="2112080"/>
            <a:ext cx="2268406" cy="217417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8966987" y="2112080"/>
            <a:ext cx="2268406" cy="217417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6303104" y="2112080"/>
            <a:ext cx="2268406" cy="217417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428174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4065682" y="3924158"/>
            <a:ext cx="1848610" cy="106494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841968" y="3924158"/>
            <a:ext cx="1848610" cy="106494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8513109" y="3924158"/>
            <a:ext cx="1848610" cy="106494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6289396" y="3924158"/>
            <a:ext cx="1848610" cy="106494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4065682" y="2500269"/>
            <a:ext cx="1848610" cy="106494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1841968" y="2500269"/>
            <a:ext cx="1848610" cy="106494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8513109" y="2500269"/>
            <a:ext cx="1848610" cy="106494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6289396" y="2500269"/>
            <a:ext cx="1848610" cy="106494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59654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1258167" y="2163260"/>
            <a:ext cx="1634721" cy="1895784"/>
          </a:xfrm>
          <a:custGeom>
            <a:avLst/>
            <a:gdLst>
              <a:gd name="connsiteX0" fmla="*/ 1634295 w 3268590"/>
              <a:gd name="connsiteY0" fmla="*/ 0 h 3791568"/>
              <a:gd name="connsiteX1" fmla="*/ 3268590 w 3268590"/>
              <a:gd name="connsiteY1" fmla="*/ 817148 h 3791568"/>
              <a:gd name="connsiteX2" fmla="*/ 3268590 w 3268590"/>
              <a:gd name="connsiteY2" fmla="*/ 2974420 h 3791568"/>
              <a:gd name="connsiteX3" fmla="*/ 1634295 w 3268590"/>
              <a:gd name="connsiteY3" fmla="*/ 3791568 h 3791568"/>
              <a:gd name="connsiteX4" fmla="*/ 0 w 3268590"/>
              <a:gd name="connsiteY4" fmla="*/ 2974420 h 3791568"/>
              <a:gd name="connsiteX5" fmla="*/ 0 w 3268590"/>
              <a:gd name="connsiteY5" fmla="*/ 817148 h 379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8590" h="3791568">
                <a:moveTo>
                  <a:pt x="1634295" y="0"/>
                </a:moveTo>
                <a:lnTo>
                  <a:pt x="3268590" y="817148"/>
                </a:lnTo>
                <a:lnTo>
                  <a:pt x="3268590" y="2974420"/>
                </a:lnTo>
                <a:lnTo>
                  <a:pt x="1634295" y="3791568"/>
                </a:lnTo>
                <a:lnTo>
                  <a:pt x="0" y="2974420"/>
                </a:lnTo>
                <a:lnTo>
                  <a:pt x="0" y="817148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20"/>
          </p:nvPr>
        </p:nvSpPr>
        <p:spPr>
          <a:xfrm>
            <a:off x="9278831" y="2163260"/>
            <a:ext cx="1634721" cy="1895784"/>
          </a:xfrm>
          <a:custGeom>
            <a:avLst/>
            <a:gdLst>
              <a:gd name="connsiteX0" fmla="*/ 1634295 w 3268590"/>
              <a:gd name="connsiteY0" fmla="*/ 0 h 3791568"/>
              <a:gd name="connsiteX1" fmla="*/ 3268590 w 3268590"/>
              <a:gd name="connsiteY1" fmla="*/ 817148 h 3791568"/>
              <a:gd name="connsiteX2" fmla="*/ 3268590 w 3268590"/>
              <a:gd name="connsiteY2" fmla="*/ 2974420 h 3791568"/>
              <a:gd name="connsiteX3" fmla="*/ 1634295 w 3268590"/>
              <a:gd name="connsiteY3" fmla="*/ 3791568 h 3791568"/>
              <a:gd name="connsiteX4" fmla="*/ 0 w 3268590"/>
              <a:gd name="connsiteY4" fmla="*/ 2974420 h 3791568"/>
              <a:gd name="connsiteX5" fmla="*/ 0 w 3268590"/>
              <a:gd name="connsiteY5" fmla="*/ 817148 h 379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8590" h="3791568">
                <a:moveTo>
                  <a:pt x="1634295" y="0"/>
                </a:moveTo>
                <a:lnTo>
                  <a:pt x="3268590" y="817148"/>
                </a:lnTo>
                <a:lnTo>
                  <a:pt x="3268590" y="2974420"/>
                </a:lnTo>
                <a:lnTo>
                  <a:pt x="1634295" y="3791568"/>
                </a:lnTo>
                <a:lnTo>
                  <a:pt x="0" y="2974420"/>
                </a:lnTo>
                <a:lnTo>
                  <a:pt x="0" y="817148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6614947" y="2163260"/>
            <a:ext cx="1634721" cy="1895784"/>
          </a:xfrm>
          <a:custGeom>
            <a:avLst/>
            <a:gdLst>
              <a:gd name="connsiteX0" fmla="*/ 1634295 w 3268590"/>
              <a:gd name="connsiteY0" fmla="*/ 0 h 3791568"/>
              <a:gd name="connsiteX1" fmla="*/ 3268590 w 3268590"/>
              <a:gd name="connsiteY1" fmla="*/ 817148 h 3791568"/>
              <a:gd name="connsiteX2" fmla="*/ 3268590 w 3268590"/>
              <a:gd name="connsiteY2" fmla="*/ 2974420 h 3791568"/>
              <a:gd name="connsiteX3" fmla="*/ 1634295 w 3268590"/>
              <a:gd name="connsiteY3" fmla="*/ 3791568 h 3791568"/>
              <a:gd name="connsiteX4" fmla="*/ 0 w 3268590"/>
              <a:gd name="connsiteY4" fmla="*/ 2974420 h 3791568"/>
              <a:gd name="connsiteX5" fmla="*/ 0 w 3268590"/>
              <a:gd name="connsiteY5" fmla="*/ 817148 h 379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8590" h="3791568">
                <a:moveTo>
                  <a:pt x="1634295" y="0"/>
                </a:moveTo>
                <a:lnTo>
                  <a:pt x="3268590" y="817148"/>
                </a:lnTo>
                <a:lnTo>
                  <a:pt x="3268590" y="2974420"/>
                </a:lnTo>
                <a:lnTo>
                  <a:pt x="1634295" y="3791568"/>
                </a:lnTo>
                <a:lnTo>
                  <a:pt x="0" y="2974420"/>
                </a:lnTo>
                <a:lnTo>
                  <a:pt x="0" y="817148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22"/>
          </p:nvPr>
        </p:nvSpPr>
        <p:spPr>
          <a:xfrm>
            <a:off x="3922051" y="2163260"/>
            <a:ext cx="1634721" cy="1895784"/>
          </a:xfrm>
          <a:custGeom>
            <a:avLst/>
            <a:gdLst>
              <a:gd name="connsiteX0" fmla="*/ 1634295 w 3268590"/>
              <a:gd name="connsiteY0" fmla="*/ 0 h 3791568"/>
              <a:gd name="connsiteX1" fmla="*/ 3268590 w 3268590"/>
              <a:gd name="connsiteY1" fmla="*/ 817148 h 3791568"/>
              <a:gd name="connsiteX2" fmla="*/ 3268590 w 3268590"/>
              <a:gd name="connsiteY2" fmla="*/ 2974420 h 3791568"/>
              <a:gd name="connsiteX3" fmla="*/ 1634295 w 3268590"/>
              <a:gd name="connsiteY3" fmla="*/ 3791568 h 3791568"/>
              <a:gd name="connsiteX4" fmla="*/ 0 w 3268590"/>
              <a:gd name="connsiteY4" fmla="*/ 2974420 h 3791568"/>
              <a:gd name="connsiteX5" fmla="*/ 0 w 3268590"/>
              <a:gd name="connsiteY5" fmla="*/ 817148 h 379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8590" h="3791568">
                <a:moveTo>
                  <a:pt x="1634295" y="0"/>
                </a:moveTo>
                <a:lnTo>
                  <a:pt x="3268590" y="817148"/>
                </a:lnTo>
                <a:lnTo>
                  <a:pt x="3268590" y="2974420"/>
                </a:lnTo>
                <a:lnTo>
                  <a:pt x="1634295" y="3791568"/>
                </a:lnTo>
                <a:lnTo>
                  <a:pt x="0" y="2974420"/>
                </a:lnTo>
                <a:lnTo>
                  <a:pt x="0" y="817148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12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0" y="0"/>
            <a:ext cx="12192000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367481" y="2533480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703597" y="2533480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005414" y="2533480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341531" y="2533480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2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367481" y="2533480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703597" y="2533480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005414" y="2533480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341531" y="2533480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334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63673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_mocku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6365962" y="1016302"/>
            <a:ext cx="4137675" cy="260682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01480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6500689" y="2373904"/>
            <a:ext cx="4137675" cy="261061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8242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pto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4216574" y="2674242"/>
            <a:ext cx="3790604" cy="240130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9513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31.xml"/><Relationship Id="rId39" Type="http://schemas.openxmlformats.org/officeDocument/2006/relationships/slideLayout" Target="../slideLayouts/slideLayout44.xml"/><Relationship Id="rId3" Type="http://schemas.openxmlformats.org/officeDocument/2006/relationships/slideLayout" Target="../slideLayouts/slideLayout8.xml"/><Relationship Id="rId21" Type="http://schemas.openxmlformats.org/officeDocument/2006/relationships/slideLayout" Target="../slideLayouts/slideLayout26.xml"/><Relationship Id="rId34" Type="http://schemas.openxmlformats.org/officeDocument/2006/relationships/slideLayout" Target="../slideLayouts/slideLayout39.xml"/><Relationship Id="rId42" Type="http://schemas.openxmlformats.org/officeDocument/2006/relationships/theme" Target="../theme/theme2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8.xml"/><Relationship Id="rId38" Type="http://schemas.openxmlformats.org/officeDocument/2006/relationships/slideLayout" Target="../slideLayouts/slideLayout43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29" Type="http://schemas.openxmlformats.org/officeDocument/2006/relationships/slideLayout" Target="../slideLayouts/slideLayout34.xml"/><Relationship Id="rId41" Type="http://schemas.openxmlformats.org/officeDocument/2006/relationships/slideLayout" Target="../slideLayouts/slideLayout4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24" Type="http://schemas.openxmlformats.org/officeDocument/2006/relationships/slideLayout" Target="../slideLayouts/slideLayout29.xml"/><Relationship Id="rId32" Type="http://schemas.openxmlformats.org/officeDocument/2006/relationships/slideLayout" Target="../slideLayouts/slideLayout37.xml"/><Relationship Id="rId37" Type="http://schemas.openxmlformats.org/officeDocument/2006/relationships/slideLayout" Target="../slideLayouts/slideLayout42.xml"/><Relationship Id="rId40" Type="http://schemas.openxmlformats.org/officeDocument/2006/relationships/slideLayout" Target="../slideLayouts/slideLayout45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8.xml"/><Relationship Id="rId28" Type="http://schemas.openxmlformats.org/officeDocument/2006/relationships/slideLayout" Target="../slideLayouts/slideLayout33.xml"/><Relationship Id="rId36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31" Type="http://schemas.openxmlformats.org/officeDocument/2006/relationships/slideLayout" Target="../slideLayouts/slideLayout36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32.xml"/><Relationship Id="rId30" Type="http://schemas.openxmlformats.org/officeDocument/2006/relationships/slideLayout" Target="../slideLayouts/slideLayout35.xml"/><Relationship Id="rId35" Type="http://schemas.openxmlformats.org/officeDocument/2006/relationships/slideLayout" Target="../slideLayouts/slideLayout40.xml"/><Relationship Id="rId43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45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736574" y="6390081"/>
            <a:ext cx="2077813" cy="2616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914217"/>
            <a:r>
              <a:rPr lang="en-US" sz="1100" b="1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Wolf Company </a:t>
            </a:r>
            <a:r>
              <a:rPr lang="en-US" sz="1100" dirty="0">
                <a:solidFill>
                  <a:srgbClr val="000000"/>
                </a:solidFill>
                <a:ea typeface="Lato Light" charset="0"/>
                <a:cs typeface="Lato Light" charset="0"/>
              </a:rPr>
              <a:t>| Presentation</a:t>
            </a:r>
          </a:p>
        </p:txBody>
      </p:sp>
      <p:sp>
        <p:nvSpPr>
          <p:cNvPr id="14" name="Hexagon 13"/>
          <p:cNvSpPr/>
          <p:nvPr userDrawn="1"/>
        </p:nvSpPr>
        <p:spPr>
          <a:xfrm rot="5400000">
            <a:off x="11214598" y="271797"/>
            <a:ext cx="383032" cy="330286"/>
          </a:xfrm>
          <a:prstGeom prst="hexagon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205606" y="298450"/>
            <a:ext cx="458744" cy="27698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 defTabSz="914217"/>
            <a:fld id="{260E2A6B-A809-4840-BF14-8648BC0BDF87}" type="slidenum">
              <a:rPr lang="id-ID" sz="1200" b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pPr algn="ctr" defTabSz="914217"/>
              <a:t>‹#›</a:t>
            </a:fld>
            <a:r>
              <a:rPr lang="id-ID" sz="1200" b="1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 </a:t>
            </a:r>
          </a:p>
        </p:txBody>
      </p:sp>
      <p:sp>
        <p:nvSpPr>
          <p:cNvPr id="16" name="Shape 2863"/>
          <p:cNvSpPr/>
          <p:nvPr userDrawn="1"/>
        </p:nvSpPr>
        <p:spPr>
          <a:xfrm>
            <a:off x="10915209" y="6323880"/>
            <a:ext cx="279400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281" y="6871"/>
                </a:moveTo>
                <a:cubicBezTo>
                  <a:pt x="12915" y="6830"/>
                  <a:pt x="11990" y="7537"/>
                  <a:pt x="11505" y="8992"/>
                </a:cubicBezTo>
                <a:cubicBezTo>
                  <a:pt x="11755" y="8897"/>
                  <a:pt x="11997" y="8849"/>
                  <a:pt x="12232" y="8849"/>
                </a:cubicBezTo>
                <a:cubicBezTo>
                  <a:pt x="12732" y="8849"/>
                  <a:pt x="12952" y="9108"/>
                  <a:pt x="12893" y="9624"/>
                </a:cubicBezTo>
                <a:cubicBezTo>
                  <a:pt x="12864" y="9937"/>
                  <a:pt x="12643" y="10393"/>
                  <a:pt x="12232" y="10991"/>
                </a:cubicBezTo>
                <a:cubicBezTo>
                  <a:pt x="11821" y="11589"/>
                  <a:pt x="11513" y="11888"/>
                  <a:pt x="11307" y="11888"/>
                </a:cubicBezTo>
                <a:cubicBezTo>
                  <a:pt x="11043" y="11888"/>
                  <a:pt x="10800" y="11426"/>
                  <a:pt x="10580" y="10502"/>
                </a:cubicBezTo>
                <a:cubicBezTo>
                  <a:pt x="10506" y="10230"/>
                  <a:pt x="10374" y="9536"/>
                  <a:pt x="10183" y="8421"/>
                </a:cubicBezTo>
                <a:cubicBezTo>
                  <a:pt x="10007" y="7388"/>
                  <a:pt x="9537" y="6905"/>
                  <a:pt x="8774" y="6973"/>
                </a:cubicBezTo>
                <a:cubicBezTo>
                  <a:pt x="8450" y="7000"/>
                  <a:pt x="7966" y="7272"/>
                  <a:pt x="7320" y="7789"/>
                </a:cubicBezTo>
                <a:cubicBezTo>
                  <a:pt x="6849" y="8183"/>
                  <a:pt x="6372" y="8577"/>
                  <a:pt x="5888" y="8972"/>
                </a:cubicBezTo>
                <a:lnTo>
                  <a:pt x="6350" y="9522"/>
                </a:lnTo>
                <a:cubicBezTo>
                  <a:pt x="6790" y="9237"/>
                  <a:pt x="7047" y="9094"/>
                  <a:pt x="7121" y="9094"/>
                </a:cubicBezTo>
                <a:cubicBezTo>
                  <a:pt x="7459" y="9094"/>
                  <a:pt x="7774" y="9583"/>
                  <a:pt x="8068" y="10562"/>
                </a:cubicBezTo>
                <a:cubicBezTo>
                  <a:pt x="8333" y="11460"/>
                  <a:pt x="8597" y="12358"/>
                  <a:pt x="8861" y="13255"/>
                </a:cubicBezTo>
                <a:cubicBezTo>
                  <a:pt x="9258" y="14234"/>
                  <a:pt x="9743" y="14723"/>
                  <a:pt x="10316" y="14723"/>
                </a:cubicBezTo>
                <a:cubicBezTo>
                  <a:pt x="11241" y="14723"/>
                  <a:pt x="12372" y="13921"/>
                  <a:pt x="13709" y="12317"/>
                </a:cubicBezTo>
                <a:cubicBezTo>
                  <a:pt x="15001" y="10780"/>
                  <a:pt x="15669" y="9570"/>
                  <a:pt x="15713" y="8686"/>
                </a:cubicBezTo>
                <a:cubicBezTo>
                  <a:pt x="15772" y="7503"/>
                  <a:pt x="15295" y="6898"/>
                  <a:pt x="14281" y="6871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Shape 2864"/>
          <p:cNvSpPr/>
          <p:nvPr userDrawn="1"/>
        </p:nvSpPr>
        <p:spPr>
          <a:xfrm>
            <a:off x="11269588" y="6323880"/>
            <a:ext cx="279400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5" y="7359"/>
                </a:moveTo>
                <a:lnTo>
                  <a:pt x="13743" y="7359"/>
                </a:lnTo>
                <a:lnTo>
                  <a:pt x="13743" y="8833"/>
                </a:lnTo>
                <a:lnTo>
                  <a:pt x="12265" y="8833"/>
                </a:lnTo>
                <a:lnTo>
                  <a:pt x="12265" y="9816"/>
                </a:lnTo>
                <a:lnTo>
                  <a:pt x="13743" y="9816"/>
                </a:lnTo>
                <a:lnTo>
                  <a:pt x="13743" y="11283"/>
                </a:lnTo>
                <a:lnTo>
                  <a:pt x="14725" y="11283"/>
                </a:lnTo>
                <a:lnTo>
                  <a:pt x="14725" y="9816"/>
                </a:lnTo>
                <a:lnTo>
                  <a:pt x="16205" y="9816"/>
                </a:lnTo>
                <a:lnTo>
                  <a:pt x="16205" y="8833"/>
                </a:lnTo>
                <a:lnTo>
                  <a:pt x="14725" y="8833"/>
                </a:lnTo>
                <a:cubicBezTo>
                  <a:pt x="14725" y="8833"/>
                  <a:pt x="14725" y="7359"/>
                  <a:pt x="14725" y="7359"/>
                </a:cubicBezTo>
                <a:close/>
                <a:moveTo>
                  <a:pt x="9321" y="13946"/>
                </a:moveTo>
                <a:cubicBezTo>
                  <a:pt x="8620" y="13946"/>
                  <a:pt x="8071" y="13495"/>
                  <a:pt x="8071" y="12919"/>
                </a:cubicBezTo>
                <a:cubicBezTo>
                  <a:pt x="8071" y="12392"/>
                  <a:pt x="8713" y="11929"/>
                  <a:pt x="9446" y="11929"/>
                </a:cubicBezTo>
                <a:lnTo>
                  <a:pt x="9446" y="11723"/>
                </a:lnTo>
                <a:lnTo>
                  <a:pt x="9447" y="11723"/>
                </a:lnTo>
                <a:lnTo>
                  <a:pt x="9465" y="11929"/>
                </a:lnTo>
                <a:cubicBezTo>
                  <a:pt x="9624" y="11930"/>
                  <a:pt x="9777" y="11954"/>
                  <a:pt x="9922" y="12000"/>
                </a:cubicBezTo>
                <a:lnTo>
                  <a:pt x="10067" y="12104"/>
                </a:lnTo>
                <a:cubicBezTo>
                  <a:pt x="10440" y="12371"/>
                  <a:pt x="10637" y="12521"/>
                  <a:pt x="10695" y="12764"/>
                </a:cubicBezTo>
                <a:cubicBezTo>
                  <a:pt x="10710" y="12827"/>
                  <a:pt x="10717" y="12891"/>
                  <a:pt x="10717" y="12954"/>
                </a:cubicBezTo>
                <a:cubicBezTo>
                  <a:pt x="10717" y="13612"/>
                  <a:pt x="10247" y="13946"/>
                  <a:pt x="9321" y="13946"/>
                </a:cubicBezTo>
                <a:moveTo>
                  <a:pt x="8542" y="8739"/>
                </a:moveTo>
                <a:cubicBezTo>
                  <a:pt x="8495" y="8362"/>
                  <a:pt x="8574" y="8014"/>
                  <a:pt x="8754" y="7806"/>
                </a:cubicBezTo>
                <a:cubicBezTo>
                  <a:pt x="8864" y="7680"/>
                  <a:pt x="9006" y="7613"/>
                  <a:pt x="9164" y="7613"/>
                </a:cubicBezTo>
                <a:lnTo>
                  <a:pt x="9164" y="7409"/>
                </a:lnTo>
                <a:lnTo>
                  <a:pt x="9182" y="7613"/>
                </a:lnTo>
                <a:cubicBezTo>
                  <a:pt x="9653" y="7628"/>
                  <a:pt x="10105" y="8185"/>
                  <a:pt x="10189" y="8855"/>
                </a:cubicBezTo>
                <a:cubicBezTo>
                  <a:pt x="10237" y="9239"/>
                  <a:pt x="10155" y="9596"/>
                  <a:pt x="9970" y="9809"/>
                </a:cubicBezTo>
                <a:cubicBezTo>
                  <a:pt x="9860" y="9935"/>
                  <a:pt x="9722" y="10002"/>
                  <a:pt x="9550" y="10001"/>
                </a:cubicBezTo>
                <a:lnTo>
                  <a:pt x="9549" y="10001"/>
                </a:lnTo>
                <a:cubicBezTo>
                  <a:pt x="9087" y="9988"/>
                  <a:pt x="8626" y="9409"/>
                  <a:pt x="8542" y="8739"/>
                </a:cubicBezTo>
                <a:moveTo>
                  <a:pt x="10838" y="11196"/>
                </a:moveTo>
                <a:cubicBezTo>
                  <a:pt x="10586" y="11009"/>
                  <a:pt x="10351" y="10732"/>
                  <a:pt x="10342" y="10646"/>
                </a:cubicBezTo>
                <a:cubicBezTo>
                  <a:pt x="10342" y="10499"/>
                  <a:pt x="10342" y="10431"/>
                  <a:pt x="10689" y="10148"/>
                </a:cubicBezTo>
                <a:cubicBezTo>
                  <a:pt x="11138" y="9780"/>
                  <a:pt x="11386" y="9295"/>
                  <a:pt x="11386" y="8784"/>
                </a:cubicBezTo>
                <a:cubicBezTo>
                  <a:pt x="11386" y="8342"/>
                  <a:pt x="11262" y="7947"/>
                  <a:pt x="11050" y="7659"/>
                </a:cubicBezTo>
                <a:lnTo>
                  <a:pt x="11238" y="7659"/>
                </a:lnTo>
                <a:lnTo>
                  <a:pt x="12276" y="6873"/>
                </a:lnTo>
                <a:lnTo>
                  <a:pt x="9463" y="6873"/>
                </a:lnTo>
                <a:cubicBezTo>
                  <a:pt x="8335" y="6873"/>
                  <a:pt x="7345" y="7759"/>
                  <a:pt x="7345" y="8769"/>
                </a:cubicBezTo>
                <a:cubicBezTo>
                  <a:pt x="7345" y="9812"/>
                  <a:pt x="8109" y="10605"/>
                  <a:pt x="9137" y="10648"/>
                </a:cubicBezTo>
                <a:cubicBezTo>
                  <a:pt x="9121" y="10722"/>
                  <a:pt x="9113" y="10795"/>
                  <a:pt x="9113" y="10868"/>
                </a:cubicBezTo>
                <a:cubicBezTo>
                  <a:pt x="9113" y="11018"/>
                  <a:pt x="9147" y="11162"/>
                  <a:pt x="9216" y="11300"/>
                </a:cubicBezTo>
                <a:cubicBezTo>
                  <a:pt x="7943" y="11309"/>
                  <a:pt x="6870" y="12161"/>
                  <a:pt x="6870" y="13167"/>
                </a:cubicBezTo>
                <a:cubicBezTo>
                  <a:pt x="6870" y="14071"/>
                  <a:pt x="7903" y="14727"/>
                  <a:pt x="9325" y="14727"/>
                </a:cubicBezTo>
                <a:cubicBezTo>
                  <a:pt x="10861" y="14727"/>
                  <a:pt x="11690" y="13766"/>
                  <a:pt x="11690" y="12860"/>
                </a:cubicBezTo>
                <a:cubicBezTo>
                  <a:pt x="11690" y="12108"/>
                  <a:pt x="11459" y="11656"/>
                  <a:pt x="10838" y="11196"/>
                </a:cubicBezTo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Shape 2865"/>
          <p:cNvSpPr/>
          <p:nvPr userDrawn="1"/>
        </p:nvSpPr>
        <p:spPr>
          <a:xfrm>
            <a:off x="10559863" y="6323880"/>
            <a:ext cx="279400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3430" y="9320"/>
                </a:moveTo>
                <a:cubicBezTo>
                  <a:pt x="11975" y="9320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0"/>
                  <a:pt x="13430" y="9320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0"/>
                </a:lnTo>
                <a:lnTo>
                  <a:pt x="6873" y="9320"/>
                </a:lnTo>
                <a:cubicBezTo>
                  <a:pt x="6873" y="9320"/>
                  <a:pt x="6873" y="14727"/>
                  <a:pt x="6873" y="14727"/>
                </a:cubicBezTo>
                <a:close/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4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" y="0"/>
            <a:ext cx="121917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3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3" r:id="rId27"/>
    <p:sldLayoutId id="2147483684" r:id="rId28"/>
    <p:sldLayoutId id="2147483685" r:id="rId29"/>
    <p:sldLayoutId id="2147483686" r:id="rId30"/>
    <p:sldLayoutId id="2147483687" r:id="rId31"/>
    <p:sldLayoutId id="2147483688" r:id="rId32"/>
    <p:sldLayoutId id="2147483689" r:id="rId33"/>
    <p:sldLayoutId id="2147483690" r:id="rId34"/>
    <p:sldLayoutId id="2147483691" r:id="rId35"/>
    <p:sldLayoutId id="2147483692" r:id="rId36"/>
    <p:sldLayoutId id="2147483693" r:id="rId37"/>
    <p:sldLayoutId id="2147483694" r:id="rId38"/>
    <p:sldLayoutId id="2147483695" r:id="rId39"/>
    <p:sldLayoutId id="2147483696" r:id="rId40"/>
    <p:sldLayoutId id="2147483697" r:id="rId41"/>
  </p:sldLayoutIdLst>
  <p:hf hdr="0" ftr="0" dt="0"/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文本框 1191"/>
          <p:cNvSpPr txBox="1"/>
          <p:nvPr/>
        </p:nvSpPr>
        <p:spPr>
          <a:xfrm>
            <a:off x="4618677" y="2488215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02060"/>
                </a:solidFill>
                <a:latin typeface="+mj-ea"/>
                <a:ea typeface="+mj-ea"/>
              </a:rPr>
              <a:t>合同管理系统</a:t>
            </a:r>
            <a:endParaRPr lang="en-US" altLang="zh-CN" sz="36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algn="ctr"/>
            <a:endParaRPr lang="en-US" altLang="zh-CN" sz="36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algn="ctr"/>
            <a:endParaRPr lang="zh-CN" altLang="en-US" sz="36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5200570" y="4565510"/>
            <a:ext cx="179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spc="600" dirty="0">
                <a:solidFill>
                  <a:schemeClr val="tx2"/>
                </a:solidFill>
              </a:rPr>
              <a:t>2017.06.14</a:t>
            </a:r>
            <a:endParaRPr lang="zh-CN" altLang="en-US" sz="1400" spc="600" dirty="0">
              <a:solidFill>
                <a:schemeClr val="tx2"/>
              </a:solidFill>
            </a:endParaRPr>
          </a:p>
        </p:txBody>
      </p:sp>
      <p:sp>
        <p:nvSpPr>
          <p:cNvPr id="258" name="自由: 形状 257"/>
          <p:cNvSpPr>
            <a:spLocks/>
          </p:cNvSpPr>
          <p:nvPr/>
        </p:nvSpPr>
        <p:spPr bwMode="auto">
          <a:xfrm>
            <a:off x="4349142" y="3967025"/>
            <a:ext cx="3498482" cy="409036"/>
          </a:xfrm>
          <a:custGeom>
            <a:avLst/>
            <a:gdLst>
              <a:gd name="connsiteX0" fmla="*/ 3511551 w 7023100"/>
              <a:gd name="connsiteY0" fmla="*/ 554939 h 821129"/>
              <a:gd name="connsiteX1" fmla="*/ 3524501 w 7023100"/>
              <a:gd name="connsiteY1" fmla="*/ 618015 h 821129"/>
              <a:gd name="connsiteX2" fmla="*/ 3532272 w 7023100"/>
              <a:gd name="connsiteY2" fmla="*/ 644297 h 821129"/>
              <a:gd name="connsiteX3" fmla="*/ 3511551 w 7023100"/>
              <a:gd name="connsiteY3" fmla="*/ 786220 h 821129"/>
              <a:gd name="connsiteX4" fmla="*/ 3490830 w 7023100"/>
              <a:gd name="connsiteY4" fmla="*/ 644297 h 821129"/>
              <a:gd name="connsiteX5" fmla="*/ 3498600 w 7023100"/>
              <a:gd name="connsiteY5" fmla="*/ 618015 h 821129"/>
              <a:gd name="connsiteX6" fmla="*/ 3511551 w 7023100"/>
              <a:gd name="connsiteY6" fmla="*/ 554939 h 821129"/>
              <a:gd name="connsiteX7" fmla="*/ 3511551 w 7023100"/>
              <a:gd name="connsiteY7" fmla="*/ 473774 h 821129"/>
              <a:gd name="connsiteX8" fmla="*/ 3511551 w 7023100"/>
              <a:gd name="connsiteY8" fmla="*/ 473775 h 821129"/>
              <a:gd name="connsiteX9" fmla="*/ 3511551 w 7023100"/>
              <a:gd name="connsiteY9" fmla="*/ 473774 h 821129"/>
              <a:gd name="connsiteX10" fmla="*/ 3511550 w 7023100"/>
              <a:gd name="connsiteY10" fmla="*/ 473775 h 821129"/>
              <a:gd name="connsiteX11" fmla="*/ 3511551 w 7023100"/>
              <a:gd name="connsiteY11" fmla="*/ 468723 h 821129"/>
              <a:gd name="connsiteX12" fmla="*/ 3511008 w 7023100"/>
              <a:gd name="connsiteY12" fmla="*/ 472280 h 821129"/>
              <a:gd name="connsiteX13" fmla="*/ 3511551 w 7023100"/>
              <a:gd name="connsiteY13" fmla="*/ 473774 h 821129"/>
              <a:gd name="connsiteX14" fmla="*/ 3512083 w 7023100"/>
              <a:gd name="connsiteY14" fmla="*/ 472251 h 821129"/>
              <a:gd name="connsiteX15" fmla="*/ 3511550 w 7023100"/>
              <a:gd name="connsiteY15" fmla="*/ 468720 h 821129"/>
              <a:gd name="connsiteX16" fmla="*/ 3511551 w 7023100"/>
              <a:gd name="connsiteY16" fmla="*/ 468722 h 821129"/>
              <a:gd name="connsiteX17" fmla="*/ 3511551 w 7023100"/>
              <a:gd name="connsiteY17" fmla="*/ 468720 h 821129"/>
              <a:gd name="connsiteX18" fmla="*/ 3511551 w 7023100"/>
              <a:gd name="connsiteY18" fmla="*/ 468722 h 821129"/>
              <a:gd name="connsiteX19" fmla="*/ 4113213 w 7023100"/>
              <a:gd name="connsiteY19" fmla="*/ 351245 h 821129"/>
              <a:gd name="connsiteX20" fmla="*/ 4152097 w 7023100"/>
              <a:gd name="connsiteY20" fmla="*/ 359089 h 821129"/>
              <a:gd name="connsiteX21" fmla="*/ 4167651 w 7023100"/>
              <a:gd name="connsiteY21" fmla="*/ 351245 h 821129"/>
              <a:gd name="connsiteX22" fmla="*/ 4183204 w 7023100"/>
              <a:gd name="connsiteY22" fmla="*/ 366933 h 821129"/>
              <a:gd name="connsiteX23" fmla="*/ 4183204 w 7023100"/>
              <a:gd name="connsiteY23" fmla="*/ 372163 h 821129"/>
              <a:gd name="connsiteX24" fmla="*/ 4206534 w 7023100"/>
              <a:gd name="connsiteY24" fmla="*/ 382622 h 821129"/>
              <a:gd name="connsiteX25" fmla="*/ 4227272 w 7023100"/>
              <a:gd name="connsiteY25" fmla="*/ 369548 h 821129"/>
              <a:gd name="connsiteX26" fmla="*/ 4250603 w 7023100"/>
              <a:gd name="connsiteY26" fmla="*/ 393080 h 821129"/>
              <a:gd name="connsiteX27" fmla="*/ 4248010 w 7023100"/>
              <a:gd name="connsiteY27" fmla="*/ 406154 h 821129"/>
              <a:gd name="connsiteX28" fmla="*/ 4268748 w 7023100"/>
              <a:gd name="connsiteY28" fmla="*/ 421842 h 821129"/>
              <a:gd name="connsiteX29" fmla="*/ 4286894 w 7023100"/>
              <a:gd name="connsiteY29" fmla="*/ 419227 h 821129"/>
              <a:gd name="connsiteX30" fmla="*/ 4318001 w 7023100"/>
              <a:gd name="connsiteY30" fmla="*/ 450604 h 821129"/>
              <a:gd name="connsiteX31" fmla="*/ 4286894 w 7023100"/>
              <a:gd name="connsiteY31" fmla="*/ 484595 h 821129"/>
              <a:gd name="connsiteX32" fmla="*/ 4253195 w 7023100"/>
              <a:gd name="connsiteY32" fmla="*/ 450604 h 821129"/>
              <a:gd name="connsiteX33" fmla="*/ 4260972 w 7023100"/>
              <a:gd name="connsiteY33" fmla="*/ 429686 h 821129"/>
              <a:gd name="connsiteX34" fmla="*/ 4242826 w 7023100"/>
              <a:gd name="connsiteY34" fmla="*/ 411383 h 821129"/>
              <a:gd name="connsiteX35" fmla="*/ 4227272 w 7023100"/>
              <a:gd name="connsiteY35" fmla="*/ 416613 h 821129"/>
              <a:gd name="connsiteX36" fmla="*/ 4203942 w 7023100"/>
              <a:gd name="connsiteY36" fmla="*/ 393080 h 821129"/>
              <a:gd name="connsiteX37" fmla="*/ 4206534 w 7023100"/>
              <a:gd name="connsiteY37" fmla="*/ 387851 h 821129"/>
              <a:gd name="connsiteX38" fmla="*/ 4183204 w 7023100"/>
              <a:gd name="connsiteY38" fmla="*/ 377392 h 821129"/>
              <a:gd name="connsiteX39" fmla="*/ 4167651 w 7023100"/>
              <a:gd name="connsiteY39" fmla="*/ 385236 h 821129"/>
              <a:gd name="connsiteX40" fmla="*/ 4149505 w 7023100"/>
              <a:gd name="connsiteY40" fmla="*/ 366933 h 821129"/>
              <a:gd name="connsiteX41" fmla="*/ 4149505 w 7023100"/>
              <a:gd name="connsiteY41" fmla="*/ 364319 h 821129"/>
              <a:gd name="connsiteX42" fmla="*/ 4113213 w 7023100"/>
              <a:gd name="connsiteY42" fmla="*/ 351245 h 821129"/>
              <a:gd name="connsiteX43" fmla="*/ 2853864 w 7023100"/>
              <a:gd name="connsiteY43" fmla="*/ 351245 h 821129"/>
              <a:gd name="connsiteX44" fmla="*/ 2869417 w 7023100"/>
              <a:gd name="connsiteY44" fmla="*/ 359089 h 821129"/>
              <a:gd name="connsiteX45" fmla="*/ 2908301 w 7023100"/>
              <a:gd name="connsiteY45" fmla="*/ 351245 h 821129"/>
              <a:gd name="connsiteX46" fmla="*/ 2872010 w 7023100"/>
              <a:gd name="connsiteY46" fmla="*/ 364319 h 821129"/>
              <a:gd name="connsiteX47" fmla="*/ 2872010 w 7023100"/>
              <a:gd name="connsiteY47" fmla="*/ 366933 h 821129"/>
              <a:gd name="connsiteX48" fmla="*/ 2853864 w 7023100"/>
              <a:gd name="connsiteY48" fmla="*/ 385236 h 821129"/>
              <a:gd name="connsiteX49" fmla="*/ 2840903 w 7023100"/>
              <a:gd name="connsiteY49" fmla="*/ 377392 h 821129"/>
              <a:gd name="connsiteX50" fmla="*/ 2817572 w 7023100"/>
              <a:gd name="connsiteY50" fmla="*/ 387851 h 821129"/>
              <a:gd name="connsiteX51" fmla="*/ 2817572 w 7023100"/>
              <a:gd name="connsiteY51" fmla="*/ 393080 h 821129"/>
              <a:gd name="connsiteX52" fmla="*/ 2794242 w 7023100"/>
              <a:gd name="connsiteY52" fmla="*/ 416613 h 821129"/>
              <a:gd name="connsiteX53" fmla="*/ 2778688 w 7023100"/>
              <a:gd name="connsiteY53" fmla="*/ 411383 h 821129"/>
              <a:gd name="connsiteX54" fmla="*/ 2760542 w 7023100"/>
              <a:gd name="connsiteY54" fmla="*/ 429686 h 821129"/>
              <a:gd name="connsiteX55" fmla="*/ 2768319 w 7023100"/>
              <a:gd name="connsiteY55" fmla="*/ 450604 h 821129"/>
              <a:gd name="connsiteX56" fmla="*/ 2737212 w 7023100"/>
              <a:gd name="connsiteY56" fmla="*/ 484595 h 821129"/>
              <a:gd name="connsiteX57" fmla="*/ 2703513 w 7023100"/>
              <a:gd name="connsiteY57" fmla="*/ 450604 h 821129"/>
              <a:gd name="connsiteX58" fmla="*/ 2737212 w 7023100"/>
              <a:gd name="connsiteY58" fmla="*/ 419227 h 821129"/>
              <a:gd name="connsiteX59" fmla="*/ 2752766 w 7023100"/>
              <a:gd name="connsiteY59" fmla="*/ 421842 h 821129"/>
              <a:gd name="connsiteX60" fmla="*/ 2776096 w 7023100"/>
              <a:gd name="connsiteY60" fmla="*/ 406154 h 821129"/>
              <a:gd name="connsiteX61" fmla="*/ 2770911 w 7023100"/>
              <a:gd name="connsiteY61" fmla="*/ 393080 h 821129"/>
              <a:gd name="connsiteX62" fmla="*/ 2794242 w 7023100"/>
              <a:gd name="connsiteY62" fmla="*/ 369548 h 821129"/>
              <a:gd name="connsiteX63" fmla="*/ 2814980 w 7023100"/>
              <a:gd name="connsiteY63" fmla="*/ 382622 h 821129"/>
              <a:gd name="connsiteX64" fmla="*/ 2838310 w 7023100"/>
              <a:gd name="connsiteY64" fmla="*/ 372163 h 821129"/>
              <a:gd name="connsiteX65" fmla="*/ 2838310 w 7023100"/>
              <a:gd name="connsiteY65" fmla="*/ 366933 h 821129"/>
              <a:gd name="connsiteX66" fmla="*/ 2853864 w 7023100"/>
              <a:gd name="connsiteY66" fmla="*/ 351245 h 821129"/>
              <a:gd name="connsiteX67" fmla="*/ 3653698 w 7023100"/>
              <a:gd name="connsiteY67" fmla="*/ 330049 h 821129"/>
              <a:gd name="connsiteX68" fmla="*/ 3752544 w 7023100"/>
              <a:gd name="connsiteY68" fmla="*/ 392863 h 821129"/>
              <a:gd name="connsiteX69" fmla="*/ 3677109 w 7023100"/>
              <a:gd name="connsiteY69" fmla="*/ 385011 h 821129"/>
              <a:gd name="connsiteX70" fmla="*/ 3549650 w 7023100"/>
              <a:gd name="connsiteY70" fmla="*/ 405949 h 821129"/>
              <a:gd name="connsiteX71" fmla="*/ 3653698 w 7023100"/>
              <a:gd name="connsiteY71" fmla="*/ 330049 h 821129"/>
              <a:gd name="connsiteX72" fmla="*/ 3368095 w 7023100"/>
              <a:gd name="connsiteY72" fmla="*/ 330049 h 821129"/>
              <a:gd name="connsiteX73" fmla="*/ 3471863 w 7023100"/>
              <a:gd name="connsiteY73" fmla="*/ 405949 h 821129"/>
              <a:gd name="connsiteX74" fmla="*/ 3344747 w 7023100"/>
              <a:gd name="connsiteY74" fmla="*/ 385011 h 821129"/>
              <a:gd name="connsiteX75" fmla="*/ 3269515 w 7023100"/>
              <a:gd name="connsiteY75" fmla="*/ 392863 h 821129"/>
              <a:gd name="connsiteX76" fmla="*/ 3368095 w 7023100"/>
              <a:gd name="connsiteY76" fmla="*/ 330049 h 821129"/>
              <a:gd name="connsiteX77" fmla="*/ 4416425 w 7023100"/>
              <a:gd name="connsiteY77" fmla="*/ 325845 h 821129"/>
              <a:gd name="connsiteX78" fmla="*/ 7023100 w 7023100"/>
              <a:gd name="connsiteY78" fmla="*/ 346483 h 821129"/>
              <a:gd name="connsiteX79" fmla="*/ 7023100 w 7023100"/>
              <a:gd name="connsiteY79" fmla="*/ 354420 h 821129"/>
              <a:gd name="connsiteX80" fmla="*/ 4416425 w 7023100"/>
              <a:gd name="connsiteY80" fmla="*/ 375058 h 821129"/>
              <a:gd name="connsiteX81" fmla="*/ 2605088 w 7023100"/>
              <a:gd name="connsiteY81" fmla="*/ 325845 h 821129"/>
              <a:gd name="connsiteX82" fmla="*/ 2605088 w 7023100"/>
              <a:gd name="connsiteY82" fmla="*/ 375058 h 821129"/>
              <a:gd name="connsiteX83" fmla="*/ 0 w 7023100"/>
              <a:gd name="connsiteY83" fmla="*/ 354420 h 821129"/>
              <a:gd name="connsiteX84" fmla="*/ 0 w 7023100"/>
              <a:gd name="connsiteY84" fmla="*/ 346483 h 821129"/>
              <a:gd name="connsiteX85" fmla="*/ 3995738 w 7023100"/>
              <a:gd name="connsiteY85" fmla="*/ 311557 h 821129"/>
              <a:gd name="connsiteX86" fmla="*/ 4183442 w 7023100"/>
              <a:gd name="connsiteY86" fmla="*/ 460595 h 821129"/>
              <a:gd name="connsiteX87" fmla="*/ 4199084 w 7023100"/>
              <a:gd name="connsiteY87" fmla="*/ 790048 h 821129"/>
              <a:gd name="connsiteX88" fmla="*/ 4040057 w 7023100"/>
              <a:gd name="connsiteY88" fmla="*/ 797892 h 821129"/>
              <a:gd name="connsiteX89" fmla="*/ 4058306 w 7023100"/>
              <a:gd name="connsiteY89" fmla="*/ 756057 h 821129"/>
              <a:gd name="connsiteX90" fmla="*/ 4133909 w 7023100"/>
              <a:gd name="connsiteY90" fmla="*/ 782204 h 821129"/>
              <a:gd name="connsiteX91" fmla="*/ 4139123 w 7023100"/>
              <a:gd name="connsiteY91" fmla="*/ 677616 h 821129"/>
              <a:gd name="connsiteX92" fmla="*/ 4120874 w 7023100"/>
              <a:gd name="connsiteY92" fmla="*/ 586101 h 821129"/>
              <a:gd name="connsiteX93" fmla="*/ 4123481 w 7023100"/>
              <a:gd name="connsiteY93" fmla="*/ 476284 h 821129"/>
              <a:gd name="connsiteX94" fmla="*/ 3995738 w 7023100"/>
              <a:gd name="connsiteY94" fmla="*/ 311557 h 821129"/>
              <a:gd name="connsiteX95" fmla="*/ 3025775 w 7023100"/>
              <a:gd name="connsiteY95" fmla="*/ 311557 h 821129"/>
              <a:gd name="connsiteX96" fmla="*/ 2898746 w 7023100"/>
              <a:gd name="connsiteY96" fmla="*/ 476284 h 821129"/>
              <a:gd name="connsiteX97" fmla="*/ 2901339 w 7023100"/>
              <a:gd name="connsiteY97" fmla="*/ 586101 h 821129"/>
              <a:gd name="connsiteX98" fmla="*/ 2883192 w 7023100"/>
              <a:gd name="connsiteY98" fmla="*/ 677616 h 821129"/>
              <a:gd name="connsiteX99" fmla="*/ 2888376 w 7023100"/>
              <a:gd name="connsiteY99" fmla="*/ 782204 h 821129"/>
              <a:gd name="connsiteX100" fmla="*/ 2963557 w 7023100"/>
              <a:gd name="connsiteY100" fmla="*/ 756057 h 821129"/>
              <a:gd name="connsiteX101" fmla="*/ 2981704 w 7023100"/>
              <a:gd name="connsiteY101" fmla="*/ 797892 h 821129"/>
              <a:gd name="connsiteX102" fmla="*/ 2823566 w 7023100"/>
              <a:gd name="connsiteY102" fmla="*/ 790048 h 821129"/>
              <a:gd name="connsiteX103" fmla="*/ 2839120 w 7023100"/>
              <a:gd name="connsiteY103" fmla="*/ 460595 h 821129"/>
              <a:gd name="connsiteX104" fmla="*/ 3025775 w 7023100"/>
              <a:gd name="connsiteY104" fmla="*/ 311557 h 821129"/>
              <a:gd name="connsiteX105" fmla="*/ 4302437 w 7023100"/>
              <a:gd name="connsiteY105" fmla="*/ 113120 h 821129"/>
              <a:gd name="connsiteX106" fmla="*/ 4338638 w 7023100"/>
              <a:gd name="connsiteY106" fmla="*/ 149726 h 821129"/>
              <a:gd name="connsiteX107" fmla="*/ 4305023 w 7023100"/>
              <a:gd name="connsiteY107" fmla="*/ 188947 h 821129"/>
              <a:gd name="connsiteX108" fmla="*/ 4286922 w 7023100"/>
              <a:gd name="connsiteY108" fmla="*/ 225552 h 821129"/>
              <a:gd name="connsiteX109" fmla="*/ 4292093 w 7023100"/>
              <a:gd name="connsiteY109" fmla="*/ 243855 h 821129"/>
              <a:gd name="connsiteX110" fmla="*/ 4261063 w 7023100"/>
              <a:gd name="connsiteY110" fmla="*/ 275232 h 821129"/>
              <a:gd name="connsiteX111" fmla="*/ 4245549 w 7023100"/>
              <a:gd name="connsiteY111" fmla="*/ 270002 h 821129"/>
              <a:gd name="connsiteX112" fmla="*/ 4214519 w 7023100"/>
              <a:gd name="connsiteY112" fmla="*/ 290920 h 821129"/>
              <a:gd name="connsiteX113" fmla="*/ 4214519 w 7023100"/>
              <a:gd name="connsiteY113" fmla="*/ 296150 h 821129"/>
              <a:gd name="connsiteX114" fmla="*/ 4196418 w 7023100"/>
              <a:gd name="connsiteY114" fmla="*/ 317067 h 821129"/>
              <a:gd name="connsiteX115" fmla="*/ 4180903 w 7023100"/>
              <a:gd name="connsiteY115" fmla="*/ 309223 h 821129"/>
              <a:gd name="connsiteX116" fmla="*/ 4087813 w 7023100"/>
              <a:gd name="connsiteY116" fmla="*/ 335370 h 821129"/>
              <a:gd name="connsiteX117" fmla="*/ 4178317 w 7023100"/>
              <a:gd name="connsiteY117" fmla="*/ 301379 h 821129"/>
              <a:gd name="connsiteX118" fmla="*/ 4175731 w 7023100"/>
              <a:gd name="connsiteY118" fmla="*/ 296150 h 821129"/>
              <a:gd name="connsiteX119" fmla="*/ 4196418 w 7023100"/>
              <a:gd name="connsiteY119" fmla="*/ 277847 h 821129"/>
              <a:gd name="connsiteX120" fmla="*/ 4209347 w 7023100"/>
              <a:gd name="connsiteY120" fmla="*/ 283076 h 821129"/>
              <a:gd name="connsiteX121" fmla="*/ 4237791 w 7023100"/>
              <a:gd name="connsiteY121" fmla="*/ 264773 h 821129"/>
              <a:gd name="connsiteX122" fmla="*/ 4230034 w 7023100"/>
              <a:gd name="connsiteY122" fmla="*/ 243855 h 821129"/>
              <a:gd name="connsiteX123" fmla="*/ 4261063 w 7023100"/>
              <a:gd name="connsiteY123" fmla="*/ 209864 h 821129"/>
              <a:gd name="connsiteX124" fmla="*/ 4276578 w 7023100"/>
              <a:gd name="connsiteY124" fmla="*/ 215094 h 821129"/>
              <a:gd name="connsiteX125" fmla="*/ 4286922 w 7023100"/>
              <a:gd name="connsiteY125" fmla="*/ 186332 h 821129"/>
              <a:gd name="connsiteX126" fmla="*/ 4263649 w 7023100"/>
              <a:gd name="connsiteY126" fmla="*/ 149726 h 821129"/>
              <a:gd name="connsiteX127" fmla="*/ 4302437 w 7023100"/>
              <a:gd name="connsiteY127" fmla="*/ 113120 h 821129"/>
              <a:gd name="connsiteX128" fmla="*/ 2719305 w 7023100"/>
              <a:gd name="connsiteY128" fmla="*/ 113120 h 821129"/>
              <a:gd name="connsiteX129" fmla="*/ 2758338 w 7023100"/>
              <a:gd name="connsiteY129" fmla="*/ 149726 h 821129"/>
              <a:gd name="connsiteX130" fmla="*/ 2734919 w 7023100"/>
              <a:gd name="connsiteY130" fmla="*/ 186332 h 821129"/>
              <a:gd name="connsiteX131" fmla="*/ 2745327 w 7023100"/>
              <a:gd name="connsiteY131" fmla="*/ 215094 h 821129"/>
              <a:gd name="connsiteX132" fmla="*/ 2760941 w 7023100"/>
              <a:gd name="connsiteY132" fmla="*/ 209864 h 821129"/>
              <a:gd name="connsiteX133" fmla="*/ 2792167 w 7023100"/>
              <a:gd name="connsiteY133" fmla="*/ 243855 h 821129"/>
              <a:gd name="connsiteX134" fmla="*/ 2786963 w 7023100"/>
              <a:gd name="connsiteY134" fmla="*/ 264773 h 821129"/>
              <a:gd name="connsiteX135" fmla="*/ 2812985 w 7023100"/>
              <a:gd name="connsiteY135" fmla="*/ 283076 h 821129"/>
              <a:gd name="connsiteX136" fmla="*/ 2825996 w 7023100"/>
              <a:gd name="connsiteY136" fmla="*/ 277847 h 821129"/>
              <a:gd name="connsiteX137" fmla="*/ 2846814 w 7023100"/>
              <a:gd name="connsiteY137" fmla="*/ 296150 h 821129"/>
              <a:gd name="connsiteX138" fmla="*/ 2846814 w 7023100"/>
              <a:gd name="connsiteY138" fmla="*/ 301379 h 821129"/>
              <a:gd name="connsiteX139" fmla="*/ 2935288 w 7023100"/>
              <a:gd name="connsiteY139" fmla="*/ 335370 h 821129"/>
              <a:gd name="connsiteX140" fmla="*/ 2841609 w 7023100"/>
              <a:gd name="connsiteY140" fmla="*/ 309223 h 821129"/>
              <a:gd name="connsiteX141" fmla="*/ 2825996 w 7023100"/>
              <a:gd name="connsiteY141" fmla="*/ 317067 h 821129"/>
              <a:gd name="connsiteX142" fmla="*/ 2807781 w 7023100"/>
              <a:gd name="connsiteY142" fmla="*/ 296150 h 821129"/>
              <a:gd name="connsiteX143" fmla="*/ 2807781 w 7023100"/>
              <a:gd name="connsiteY143" fmla="*/ 290920 h 821129"/>
              <a:gd name="connsiteX144" fmla="*/ 2776554 w 7023100"/>
              <a:gd name="connsiteY144" fmla="*/ 270002 h 821129"/>
              <a:gd name="connsiteX145" fmla="*/ 2760941 w 7023100"/>
              <a:gd name="connsiteY145" fmla="*/ 275232 h 821129"/>
              <a:gd name="connsiteX146" fmla="*/ 2729714 w 7023100"/>
              <a:gd name="connsiteY146" fmla="*/ 243855 h 821129"/>
              <a:gd name="connsiteX147" fmla="*/ 2734919 w 7023100"/>
              <a:gd name="connsiteY147" fmla="*/ 225552 h 821129"/>
              <a:gd name="connsiteX148" fmla="*/ 2716703 w 7023100"/>
              <a:gd name="connsiteY148" fmla="*/ 188947 h 821129"/>
              <a:gd name="connsiteX149" fmla="*/ 2682875 w 7023100"/>
              <a:gd name="connsiteY149" fmla="*/ 149726 h 821129"/>
              <a:gd name="connsiteX150" fmla="*/ 2719305 w 7023100"/>
              <a:gd name="connsiteY150" fmla="*/ 113120 h 821129"/>
              <a:gd name="connsiteX151" fmla="*/ 3941622 w 7023100"/>
              <a:gd name="connsiteY151" fmla="*/ 87978 h 821129"/>
              <a:gd name="connsiteX152" fmla="*/ 3947498 w 7023100"/>
              <a:gd name="connsiteY152" fmla="*/ 144592 h 821129"/>
              <a:gd name="connsiteX153" fmla="*/ 3819525 w 7023100"/>
              <a:gd name="connsiteY153" fmla="*/ 217895 h 821129"/>
              <a:gd name="connsiteX154" fmla="*/ 3900488 w 7023100"/>
              <a:gd name="connsiteY154" fmla="*/ 107940 h 821129"/>
              <a:gd name="connsiteX155" fmla="*/ 3941622 w 7023100"/>
              <a:gd name="connsiteY155" fmla="*/ 87978 h 821129"/>
              <a:gd name="connsiteX156" fmla="*/ 3081088 w 7023100"/>
              <a:gd name="connsiteY156" fmla="*/ 87978 h 821129"/>
              <a:gd name="connsiteX157" fmla="*/ 3121819 w 7023100"/>
              <a:gd name="connsiteY157" fmla="*/ 107940 h 821129"/>
              <a:gd name="connsiteX158" fmla="*/ 3201988 w 7023100"/>
              <a:gd name="connsiteY158" fmla="*/ 217895 h 821129"/>
              <a:gd name="connsiteX159" fmla="*/ 3075270 w 7023100"/>
              <a:gd name="connsiteY159" fmla="*/ 144592 h 821129"/>
              <a:gd name="connsiteX160" fmla="*/ 3081088 w 7023100"/>
              <a:gd name="connsiteY160" fmla="*/ 87978 h 821129"/>
              <a:gd name="connsiteX161" fmla="*/ 3848029 w 7023100"/>
              <a:gd name="connsiteY161" fmla="*/ 4050 h 821129"/>
              <a:gd name="connsiteX162" fmla="*/ 3876439 w 7023100"/>
              <a:gd name="connsiteY162" fmla="*/ 106023 h 821129"/>
              <a:gd name="connsiteX163" fmla="*/ 3736975 w 7023100"/>
              <a:gd name="connsiteY163" fmla="*/ 221070 h 821129"/>
              <a:gd name="connsiteX164" fmla="*/ 3819620 w 7023100"/>
              <a:gd name="connsiteY164" fmla="*/ 103408 h 821129"/>
              <a:gd name="connsiteX165" fmla="*/ 3848029 w 7023100"/>
              <a:gd name="connsiteY165" fmla="*/ 4050 h 821129"/>
              <a:gd name="connsiteX166" fmla="*/ 3173484 w 7023100"/>
              <a:gd name="connsiteY166" fmla="*/ 4050 h 821129"/>
              <a:gd name="connsiteX167" fmla="*/ 3201893 w 7023100"/>
              <a:gd name="connsiteY167" fmla="*/ 103408 h 821129"/>
              <a:gd name="connsiteX168" fmla="*/ 3284538 w 7023100"/>
              <a:gd name="connsiteY168" fmla="*/ 221070 h 821129"/>
              <a:gd name="connsiteX169" fmla="*/ 3145075 w 7023100"/>
              <a:gd name="connsiteY169" fmla="*/ 106023 h 821129"/>
              <a:gd name="connsiteX170" fmla="*/ 3173484 w 7023100"/>
              <a:gd name="connsiteY170" fmla="*/ 4050 h 821129"/>
              <a:gd name="connsiteX171" fmla="*/ 2945936 w 7023100"/>
              <a:gd name="connsiteY171" fmla="*/ 3570 h 821129"/>
              <a:gd name="connsiteX172" fmla="*/ 2979682 w 7023100"/>
              <a:gd name="connsiteY172" fmla="*/ 4081 h 821129"/>
              <a:gd name="connsiteX173" fmla="*/ 3012688 w 7023100"/>
              <a:gd name="connsiteY173" fmla="*/ 21680 h 821129"/>
              <a:gd name="connsiteX174" fmla="*/ 2984107 w 7023100"/>
              <a:gd name="connsiteY174" fmla="*/ 107918 h 821129"/>
              <a:gd name="connsiteX175" fmla="*/ 2934740 w 7023100"/>
              <a:gd name="connsiteY175" fmla="*/ 60879 h 821129"/>
              <a:gd name="connsiteX176" fmla="*/ 2898365 w 7023100"/>
              <a:gd name="connsiteY176" fmla="*/ 126210 h 821129"/>
              <a:gd name="connsiteX177" fmla="*/ 3147796 w 7023100"/>
              <a:gd name="connsiteY177" fmla="*/ 225515 h 821129"/>
              <a:gd name="connsiteX178" fmla="*/ 3363451 w 7023100"/>
              <a:gd name="connsiteY178" fmla="*/ 267327 h 821129"/>
              <a:gd name="connsiteX179" fmla="*/ 3443997 w 7023100"/>
              <a:gd name="connsiteY179" fmla="*/ 335272 h 821129"/>
              <a:gd name="connsiteX180" fmla="*/ 3484594 w 7023100"/>
              <a:gd name="connsiteY180" fmla="*/ 399624 h 821129"/>
              <a:gd name="connsiteX181" fmla="*/ 3510732 w 7023100"/>
              <a:gd name="connsiteY181" fmla="*/ 471521 h 821129"/>
              <a:gd name="connsiteX182" fmla="*/ 3511551 w 7023100"/>
              <a:gd name="connsiteY182" fmla="*/ 468722 h 821129"/>
              <a:gd name="connsiteX183" fmla="*/ 3512391 w 7023100"/>
              <a:gd name="connsiteY183" fmla="*/ 471370 h 821129"/>
              <a:gd name="connsiteX184" fmla="*/ 3537476 w 7023100"/>
              <a:gd name="connsiteY184" fmla="*/ 399624 h 821129"/>
              <a:gd name="connsiteX185" fmla="*/ 3578956 w 7023100"/>
              <a:gd name="connsiteY185" fmla="*/ 335272 h 821129"/>
              <a:gd name="connsiteX186" fmla="*/ 3661917 w 7023100"/>
              <a:gd name="connsiteY186" fmla="*/ 264714 h 821129"/>
              <a:gd name="connsiteX187" fmla="*/ 3874505 w 7023100"/>
              <a:gd name="connsiteY187" fmla="*/ 225515 h 821129"/>
              <a:gd name="connsiteX188" fmla="*/ 4123389 w 7023100"/>
              <a:gd name="connsiteY188" fmla="*/ 126210 h 821129"/>
              <a:gd name="connsiteX189" fmla="*/ 4087093 w 7023100"/>
              <a:gd name="connsiteY189" fmla="*/ 60879 h 821129"/>
              <a:gd name="connsiteX190" fmla="*/ 4037835 w 7023100"/>
              <a:gd name="connsiteY190" fmla="*/ 107918 h 821129"/>
              <a:gd name="connsiteX191" fmla="*/ 4009317 w 7023100"/>
              <a:gd name="connsiteY191" fmla="*/ 21680 h 821129"/>
              <a:gd name="connsiteX192" fmla="*/ 4183017 w 7023100"/>
              <a:gd name="connsiteY192" fmla="*/ 94851 h 821129"/>
              <a:gd name="connsiteX193" fmla="*/ 4094871 w 7023100"/>
              <a:gd name="connsiteY193" fmla="*/ 296073 h 821129"/>
              <a:gd name="connsiteX194" fmla="*/ 3923763 w 7023100"/>
              <a:gd name="connsiteY194" fmla="*/ 275167 h 821129"/>
              <a:gd name="connsiteX195" fmla="*/ 3921171 w 7023100"/>
              <a:gd name="connsiteY195" fmla="*/ 275167 h 821129"/>
              <a:gd name="connsiteX196" fmla="*/ 4058575 w 7023100"/>
              <a:gd name="connsiteY196" fmla="*/ 505134 h 821129"/>
              <a:gd name="connsiteX197" fmla="*/ 3833025 w 7023100"/>
              <a:gd name="connsiteY197" fmla="*/ 635798 h 821129"/>
              <a:gd name="connsiteX198" fmla="*/ 3768211 w 7023100"/>
              <a:gd name="connsiteY198" fmla="*/ 460709 h 821129"/>
              <a:gd name="connsiteX199" fmla="*/ 3874505 w 7023100"/>
              <a:gd name="connsiteY199" fmla="*/ 481615 h 821129"/>
              <a:gd name="connsiteX200" fmla="*/ 3825247 w 7023100"/>
              <a:gd name="connsiteY200" fmla="*/ 536494 h 821129"/>
              <a:gd name="connsiteX201" fmla="*/ 3840802 w 7023100"/>
              <a:gd name="connsiteY201" fmla="*/ 591372 h 821129"/>
              <a:gd name="connsiteX202" fmla="*/ 3897838 w 7023100"/>
              <a:gd name="connsiteY202" fmla="*/ 552173 h 821129"/>
              <a:gd name="connsiteX203" fmla="*/ 3931541 w 7023100"/>
              <a:gd name="connsiteY203" fmla="*/ 468549 h 821129"/>
              <a:gd name="connsiteX204" fmla="*/ 3952281 w 7023100"/>
              <a:gd name="connsiteY204" fmla="*/ 350952 h 821129"/>
              <a:gd name="connsiteX205" fmla="*/ 3864135 w 7023100"/>
              <a:gd name="connsiteY205" fmla="*/ 267327 h 821129"/>
              <a:gd name="connsiteX206" fmla="*/ 3786359 w 7023100"/>
              <a:gd name="connsiteY206" fmla="*/ 259487 h 821129"/>
              <a:gd name="connsiteX207" fmla="*/ 3599696 w 7023100"/>
              <a:gd name="connsiteY207" fmla="*/ 324819 h 821129"/>
              <a:gd name="connsiteX208" fmla="*/ 3547846 w 7023100"/>
              <a:gd name="connsiteY208" fmla="*/ 394397 h 821129"/>
              <a:gd name="connsiteX209" fmla="*/ 3512497 w 7023100"/>
              <a:gd name="connsiteY209" fmla="*/ 471704 h 821129"/>
              <a:gd name="connsiteX210" fmla="*/ 3512748 w 7023100"/>
              <a:gd name="connsiteY210" fmla="*/ 472494 h 821129"/>
              <a:gd name="connsiteX211" fmla="*/ 3583677 w 7023100"/>
              <a:gd name="connsiteY211" fmla="*/ 588997 h 821129"/>
              <a:gd name="connsiteX212" fmla="*/ 3630044 w 7023100"/>
              <a:gd name="connsiteY212" fmla="*/ 675282 h 821129"/>
              <a:gd name="connsiteX213" fmla="*/ 3521713 w 7023100"/>
              <a:gd name="connsiteY213" fmla="*/ 536044 h 821129"/>
              <a:gd name="connsiteX214" fmla="*/ 3512124 w 7023100"/>
              <a:gd name="connsiteY214" fmla="*/ 472520 h 821129"/>
              <a:gd name="connsiteX215" fmla="*/ 3511551 w 7023100"/>
              <a:gd name="connsiteY215" fmla="*/ 473774 h 821129"/>
              <a:gd name="connsiteX216" fmla="*/ 3510973 w 7023100"/>
              <a:gd name="connsiteY216" fmla="*/ 472508 h 821129"/>
              <a:gd name="connsiteX217" fmla="*/ 3501270 w 7023100"/>
              <a:gd name="connsiteY217" fmla="*/ 536044 h 821129"/>
              <a:gd name="connsiteX218" fmla="*/ 3391680 w 7023100"/>
              <a:gd name="connsiteY218" fmla="*/ 675282 h 821129"/>
              <a:gd name="connsiteX219" fmla="*/ 3438586 w 7023100"/>
              <a:gd name="connsiteY219" fmla="*/ 588997 h 821129"/>
              <a:gd name="connsiteX220" fmla="*/ 3510447 w 7023100"/>
              <a:gd name="connsiteY220" fmla="*/ 472494 h 821129"/>
              <a:gd name="connsiteX221" fmla="*/ 3510650 w 7023100"/>
              <a:gd name="connsiteY221" fmla="*/ 471800 h 821129"/>
              <a:gd name="connsiteX222" fmla="*/ 3473227 w 7023100"/>
              <a:gd name="connsiteY222" fmla="*/ 389824 h 821129"/>
              <a:gd name="connsiteX223" fmla="*/ 3415416 w 7023100"/>
              <a:gd name="connsiteY223" fmla="*/ 319592 h 821129"/>
              <a:gd name="connsiteX224" fmla="*/ 3236137 w 7023100"/>
              <a:gd name="connsiteY224" fmla="*/ 259487 h 821129"/>
              <a:gd name="connsiteX225" fmla="*/ 3155591 w 7023100"/>
              <a:gd name="connsiteY225" fmla="*/ 269940 h 821129"/>
              <a:gd name="connsiteX226" fmla="*/ 3069849 w 7023100"/>
              <a:gd name="connsiteY226" fmla="*/ 350952 h 821129"/>
              <a:gd name="connsiteX227" fmla="*/ 3090635 w 7023100"/>
              <a:gd name="connsiteY227" fmla="*/ 468549 h 821129"/>
              <a:gd name="connsiteX228" fmla="*/ 3124412 w 7023100"/>
              <a:gd name="connsiteY228" fmla="*/ 552173 h 821129"/>
              <a:gd name="connsiteX229" fmla="*/ 3181574 w 7023100"/>
              <a:gd name="connsiteY229" fmla="*/ 591372 h 821129"/>
              <a:gd name="connsiteX230" fmla="*/ 3197163 w 7023100"/>
              <a:gd name="connsiteY230" fmla="*/ 536494 h 821129"/>
              <a:gd name="connsiteX231" fmla="*/ 3147796 w 7023100"/>
              <a:gd name="connsiteY231" fmla="*/ 481615 h 821129"/>
              <a:gd name="connsiteX232" fmla="*/ 3254325 w 7023100"/>
              <a:gd name="connsiteY232" fmla="*/ 460709 h 821129"/>
              <a:gd name="connsiteX233" fmla="*/ 3191967 w 7023100"/>
              <a:gd name="connsiteY233" fmla="*/ 635798 h 821129"/>
              <a:gd name="connsiteX234" fmla="*/ 2963321 w 7023100"/>
              <a:gd name="connsiteY234" fmla="*/ 505134 h 821129"/>
              <a:gd name="connsiteX235" fmla="*/ 3098430 w 7023100"/>
              <a:gd name="connsiteY235" fmla="*/ 275167 h 821129"/>
              <a:gd name="connsiteX236" fmla="*/ 3095832 w 7023100"/>
              <a:gd name="connsiteY236" fmla="*/ 275167 h 821129"/>
              <a:gd name="connsiteX237" fmla="*/ 2926945 w 7023100"/>
              <a:gd name="connsiteY237" fmla="*/ 296073 h 821129"/>
              <a:gd name="connsiteX238" fmla="*/ 2841203 w 7023100"/>
              <a:gd name="connsiteY238" fmla="*/ 94851 h 821129"/>
              <a:gd name="connsiteX239" fmla="*/ 2945936 w 7023100"/>
              <a:gd name="connsiteY239" fmla="*/ 3570 h 821129"/>
              <a:gd name="connsiteX240" fmla="*/ 3392133 w 7023100"/>
              <a:gd name="connsiteY240" fmla="*/ 1351 h 821129"/>
              <a:gd name="connsiteX241" fmla="*/ 3399921 w 7023100"/>
              <a:gd name="connsiteY241" fmla="*/ 79868 h 821129"/>
              <a:gd name="connsiteX242" fmla="*/ 3371365 w 7023100"/>
              <a:gd name="connsiteY242" fmla="*/ 32758 h 821129"/>
              <a:gd name="connsiteX243" fmla="*/ 3337617 w 7023100"/>
              <a:gd name="connsiteY243" fmla="*/ 82485 h 821129"/>
              <a:gd name="connsiteX244" fmla="*/ 3399921 w 7023100"/>
              <a:gd name="connsiteY244" fmla="*/ 166237 h 821129"/>
              <a:gd name="connsiteX245" fmla="*/ 3511551 w 7023100"/>
              <a:gd name="connsiteY245" fmla="*/ 257840 h 821129"/>
              <a:gd name="connsiteX246" fmla="*/ 3623180 w 7023100"/>
              <a:gd name="connsiteY246" fmla="*/ 166237 h 821129"/>
              <a:gd name="connsiteX247" fmla="*/ 3685485 w 7023100"/>
              <a:gd name="connsiteY247" fmla="*/ 82485 h 821129"/>
              <a:gd name="connsiteX248" fmla="*/ 3651736 w 7023100"/>
              <a:gd name="connsiteY248" fmla="*/ 32758 h 821129"/>
              <a:gd name="connsiteX249" fmla="*/ 3623180 w 7023100"/>
              <a:gd name="connsiteY249" fmla="*/ 79868 h 821129"/>
              <a:gd name="connsiteX250" fmla="*/ 3630968 w 7023100"/>
              <a:gd name="connsiteY250" fmla="*/ 1351 h 821129"/>
              <a:gd name="connsiteX251" fmla="*/ 3727021 w 7023100"/>
              <a:gd name="connsiteY251" fmla="*/ 90337 h 821129"/>
              <a:gd name="connsiteX252" fmla="*/ 3628372 w 7023100"/>
              <a:gd name="connsiteY252" fmla="*/ 244753 h 821129"/>
              <a:gd name="connsiteX253" fmla="*/ 3514147 w 7023100"/>
              <a:gd name="connsiteY253" fmla="*/ 372998 h 821129"/>
              <a:gd name="connsiteX254" fmla="*/ 3511551 w 7023100"/>
              <a:gd name="connsiteY254" fmla="*/ 378232 h 821129"/>
              <a:gd name="connsiteX255" fmla="*/ 3508955 w 7023100"/>
              <a:gd name="connsiteY255" fmla="*/ 372998 h 821129"/>
              <a:gd name="connsiteX256" fmla="*/ 3394729 w 7023100"/>
              <a:gd name="connsiteY256" fmla="*/ 244753 h 821129"/>
              <a:gd name="connsiteX257" fmla="*/ 3296080 w 7023100"/>
              <a:gd name="connsiteY257" fmla="*/ 90337 h 821129"/>
              <a:gd name="connsiteX258" fmla="*/ 3392133 w 7023100"/>
              <a:gd name="connsiteY258" fmla="*/ 1351 h 821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</a:cxnLst>
            <a:rect l="l" t="t" r="r" b="b"/>
            <a:pathLst>
              <a:path w="7023100" h="821129">
                <a:moveTo>
                  <a:pt x="3511551" y="554939"/>
                </a:moveTo>
                <a:cubicBezTo>
                  <a:pt x="3514141" y="565451"/>
                  <a:pt x="3519321" y="589105"/>
                  <a:pt x="3524501" y="618015"/>
                </a:cubicBezTo>
                <a:cubicBezTo>
                  <a:pt x="3527092" y="625900"/>
                  <a:pt x="3529682" y="636413"/>
                  <a:pt x="3532272" y="644297"/>
                </a:cubicBezTo>
                <a:cubicBezTo>
                  <a:pt x="3558173" y="710002"/>
                  <a:pt x="3560763" y="783592"/>
                  <a:pt x="3511551" y="786220"/>
                </a:cubicBezTo>
                <a:cubicBezTo>
                  <a:pt x="3462338" y="783592"/>
                  <a:pt x="3464928" y="710002"/>
                  <a:pt x="3490830" y="644297"/>
                </a:cubicBezTo>
                <a:cubicBezTo>
                  <a:pt x="3493420" y="636413"/>
                  <a:pt x="3496010" y="625900"/>
                  <a:pt x="3498600" y="618015"/>
                </a:cubicBezTo>
                <a:cubicBezTo>
                  <a:pt x="3503780" y="589105"/>
                  <a:pt x="3508961" y="565451"/>
                  <a:pt x="3511551" y="554939"/>
                </a:cubicBezTo>
                <a:close/>
                <a:moveTo>
                  <a:pt x="3511551" y="473774"/>
                </a:moveTo>
                <a:lnTo>
                  <a:pt x="3511551" y="473775"/>
                </a:lnTo>
                <a:lnTo>
                  <a:pt x="3511551" y="473774"/>
                </a:lnTo>
                <a:lnTo>
                  <a:pt x="3511550" y="473775"/>
                </a:lnTo>
                <a:close/>
                <a:moveTo>
                  <a:pt x="3511551" y="468723"/>
                </a:moveTo>
                <a:lnTo>
                  <a:pt x="3511008" y="472280"/>
                </a:lnTo>
                <a:lnTo>
                  <a:pt x="3511551" y="473774"/>
                </a:lnTo>
                <a:lnTo>
                  <a:pt x="3512083" y="472251"/>
                </a:lnTo>
                <a:close/>
                <a:moveTo>
                  <a:pt x="3511550" y="468720"/>
                </a:moveTo>
                <a:lnTo>
                  <a:pt x="3511551" y="468722"/>
                </a:lnTo>
                <a:lnTo>
                  <a:pt x="3511551" y="468720"/>
                </a:lnTo>
                <a:lnTo>
                  <a:pt x="3511551" y="468722"/>
                </a:lnTo>
                <a:close/>
                <a:moveTo>
                  <a:pt x="4113213" y="351245"/>
                </a:moveTo>
                <a:cubicBezTo>
                  <a:pt x="4126175" y="353860"/>
                  <a:pt x="4139136" y="356475"/>
                  <a:pt x="4152097" y="359089"/>
                </a:cubicBezTo>
                <a:cubicBezTo>
                  <a:pt x="4154689" y="353860"/>
                  <a:pt x="4159874" y="351245"/>
                  <a:pt x="4167651" y="351245"/>
                </a:cubicBezTo>
                <a:cubicBezTo>
                  <a:pt x="4175427" y="351245"/>
                  <a:pt x="4183204" y="359089"/>
                  <a:pt x="4183204" y="366933"/>
                </a:cubicBezTo>
                <a:cubicBezTo>
                  <a:pt x="4183204" y="369548"/>
                  <a:pt x="4183204" y="369548"/>
                  <a:pt x="4183204" y="372163"/>
                </a:cubicBezTo>
                <a:cubicBezTo>
                  <a:pt x="4190981" y="374777"/>
                  <a:pt x="4198758" y="377392"/>
                  <a:pt x="4206534" y="382622"/>
                </a:cubicBezTo>
                <a:cubicBezTo>
                  <a:pt x="4211719" y="374777"/>
                  <a:pt x="4219496" y="369548"/>
                  <a:pt x="4227272" y="369548"/>
                </a:cubicBezTo>
                <a:cubicBezTo>
                  <a:pt x="4240234" y="369548"/>
                  <a:pt x="4250603" y="380007"/>
                  <a:pt x="4250603" y="393080"/>
                </a:cubicBezTo>
                <a:cubicBezTo>
                  <a:pt x="4250603" y="398310"/>
                  <a:pt x="4248010" y="403539"/>
                  <a:pt x="4248010" y="406154"/>
                </a:cubicBezTo>
                <a:cubicBezTo>
                  <a:pt x="4253195" y="411383"/>
                  <a:pt x="4260972" y="416613"/>
                  <a:pt x="4268748" y="421842"/>
                </a:cubicBezTo>
                <a:cubicBezTo>
                  <a:pt x="4273933" y="419227"/>
                  <a:pt x="4279117" y="419227"/>
                  <a:pt x="4286894" y="419227"/>
                </a:cubicBezTo>
                <a:cubicBezTo>
                  <a:pt x="4305040" y="419227"/>
                  <a:pt x="4318001" y="432301"/>
                  <a:pt x="4318001" y="450604"/>
                </a:cubicBezTo>
                <a:cubicBezTo>
                  <a:pt x="4318001" y="468907"/>
                  <a:pt x="4305040" y="484595"/>
                  <a:pt x="4286894" y="484595"/>
                </a:cubicBezTo>
                <a:cubicBezTo>
                  <a:pt x="4266156" y="484595"/>
                  <a:pt x="4253195" y="468907"/>
                  <a:pt x="4253195" y="450604"/>
                </a:cubicBezTo>
                <a:cubicBezTo>
                  <a:pt x="4253195" y="442760"/>
                  <a:pt x="4255787" y="434916"/>
                  <a:pt x="4260972" y="429686"/>
                </a:cubicBezTo>
                <a:cubicBezTo>
                  <a:pt x="4255787" y="421842"/>
                  <a:pt x="4248010" y="416613"/>
                  <a:pt x="4242826" y="411383"/>
                </a:cubicBezTo>
                <a:cubicBezTo>
                  <a:pt x="4237641" y="413998"/>
                  <a:pt x="4232457" y="416613"/>
                  <a:pt x="4227272" y="416613"/>
                </a:cubicBezTo>
                <a:cubicBezTo>
                  <a:pt x="4214311" y="416613"/>
                  <a:pt x="4203942" y="406154"/>
                  <a:pt x="4203942" y="393080"/>
                </a:cubicBezTo>
                <a:cubicBezTo>
                  <a:pt x="4203942" y="390466"/>
                  <a:pt x="4203942" y="390466"/>
                  <a:pt x="4206534" y="387851"/>
                </a:cubicBezTo>
                <a:cubicBezTo>
                  <a:pt x="4198758" y="382622"/>
                  <a:pt x="4190981" y="380007"/>
                  <a:pt x="4183204" y="377392"/>
                </a:cubicBezTo>
                <a:cubicBezTo>
                  <a:pt x="4178020" y="382622"/>
                  <a:pt x="4172835" y="385236"/>
                  <a:pt x="4167651" y="385236"/>
                </a:cubicBezTo>
                <a:cubicBezTo>
                  <a:pt x="4157282" y="385236"/>
                  <a:pt x="4149505" y="377392"/>
                  <a:pt x="4149505" y="366933"/>
                </a:cubicBezTo>
                <a:cubicBezTo>
                  <a:pt x="4149505" y="366933"/>
                  <a:pt x="4149505" y="364319"/>
                  <a:pt x="4149505" y="364319"/>
                </a:cubicBezTo>
                <a:cubicBezTo>
                  <a:pt x="4136544" y="359089"/>
                  <a:pt x="4126175" y="353860"/>
                  <a:pt x="4113213" y="351245"/>
                </a:cubicBezTo>
                <a:close/>
                <a:moveTo>
                  <a:pt x="2853864" y="351245"/>
                </a:moveTo>
                <a:cubicBezTo>
                  <a:pt x="2861641" y="351245"/>
                  <a:pt x="2866825" y="353860"/>
                  <a:pt x="2869417" y="359089"/>
                </a:cubicBezTo>
                <a:cubicBezTo>
                  <a:pt x="2882379" y="356475"/>
                  <a:pt x="2895340" y="353860"/>
                  <a:pt x="2908301" y="351245"/>
                </a:cubicBezTo>
                <a:cubicBezTo>
                  <a:pt x="2897932" y="353860"/>
                  <a:pt x="2884971" y="359089"/>
                  <a:pt x="2872010" y="364319"/>
                </a:cubicBezTo>
                <a:cubicBezTo>
                  <a:pt x="2872010" y="364319"/>
                  <a:pt x="2872010" y="366933"/>
                  <a:pt x="2872010" y="366933"/>
                </a:cubicBezTo>
                <a:cubicBezTo>
                  <a:pt x="2872010" y="377392"/>
                  <a:pt x="2864233" y="385236"/>
                  <a:pt x="2853864" y="385236"/>
                </a:cubicBezTo>
                <a:cubicBezTo>
                  <a:pt x="2848679" y="385236"/>
                  <a:pt x="2843495" y="382622"/>
                  <a:pt x="2840903" y="377392"/>
                </a:cubicBezTo>
                <a:cubicBezTo>
                  <a:pt x="2830534" y="380007"/>
                  <a:pt x="2822757" y="382622"/>
                  <a:pt x="2817572" y="387851"/>
                </a:cubicBezTo>
                <a:cubicBezTo>
                  <a:pt x="2817572" y="390466"/>
                  <a:pt x="2817572" y="390466"/>
                  <a:pt x="2817572" y="393080"/>
                </a:cubicBezTo>
                <a:cubicBezTo>
                  <a:pt x="2817572" y="406154"/>
                  <a:pt x="2807203" y="416613"/>
                  <a:pt x="2794242" y="416613"/>
                </a:cubicBezTo>
                <a:cubicBezTo>
                  <a:pt x="2789057" y="416613"/>
                  <a:pt x="2783873" y="413998"/>
                  <a:pt x="2778688" y="411383"/>
                </a:cubicBezTo>
                <a:cubicBezTo>
                  <a:pt x="2773504" y="416613"/>
                  <a:pt x="2765727" y="421842"/>
                  <a:pt x="2760542" y="429686"/>
                </a:cubicBezTo>
                <a:cubicBezTo>
                  <a:pt x="2765727" y="434916"/>
                  <a:pt x="2768319" y="442760"/>
                  <a:pt x="2768319" y="450604"/>
                </a:cubicBezTo>
                <a:cubicBezTo>
                  <a:pt x="2768319" y="468907"/>
                  <a:pt x="2755358" y="484595"/>
                  <a:pt x="2737212" y="484595"/>
                </a:cubicBezTo>
                <a:cubicBezTo>
                  <a:pt x="2716474" y="484595"/>
                  <a:pt x="2703513" y="468907"/>
                  <a:pt x="2703513" y="450604"/>
                </a:cubicBezTo>
                <a:cubicBezTo>
                  <a:pt x="2703513" y="432301"/>
                  <a:pt x="2716474" y="419227"/>
                  <a:pt x="2737212" y="419227"/>
                </a:cubicBezTo>
                <a:cubicBezTo>
                  <a:pt x="2742397" y="419227"/>
                  <a:pt x="2747581" y="419227"/>
                  <a:pt x="2752766" y="421842"/>
                </a:cubicBezTo>
                <a:cubicBezTo>
                  <a:pt x="2760542" y="416613"/>
                  <a:pt x="2768319" y="411383"/>
                  <a:pt x="2776096" y="406154"/>
                </a:cubicBezTo>
                <a:cubicBezTo>
                  <a:pt x="2773504" y="403539"/>
                  <a:pt x="2770911" y="398310"/>
                  <a:pt x="2770911" y="393080"/>
                </a:cubicBezTo>
                <a:cubicBezTo>
                  <a:pt x="2770911" y="380007"/>
                  <a:pt x="2781280" y="369548"/>
                  <a:pt x="2794242" y="369548"/>
                </a:cubicBezTo>
                <a:cubicBezTo>
                  <a:pt x="2802019" y="369548"/>
                  <a:pt x="2809796" y="374777"/>
                  <a:pt x="2814980" y="382622"/>
                </a:cubicBezTo>
                <a:cubicBezTo>
                  <a:pt x="2822757" y="377392"/>
                  <a:pt x="2830534" y="374777"/>
                  <a:pt x="2838310" y="372163"/>
                </a:cubicBezTo>
                <a:cubicBezTo>
                  <a:pt x="2838310" y="369548"/>
                  <a:pt x="2838310" y="369548"/>
                  <a:pt x="2838310" y="366933"/>
                </a:cubicBezTo>
                <a:cubicBezTo>
                  <a:pt x="2838310" y="359089"/>
                  <a:pt x="2846087" y="351245"/>
                  <a:pt x="2853864" y="351245"/>
                </a:cubicBezTo>
                <a:close/>
                <a:moveTo>
                  <a:pt x="3653698" y="330049"/>
                </a:moveTo>
                <a:cubicBezTo>
                  <a:pt x="3721330" y="327432"/>
                  <a:pt x="3765550" y="358839"/>
                  <a:pt x="3752544" y="392863"/>
                </a:cubicBezTo>
                <a:cubicBezTo>
                  <a:pt x="3739538" y="424270"/>
                  <a:pt x="3697919" y="411184"/>
                  <a:pt x="3677109" y="385011"/>
                </a:cubicBezTo>
                <a:cubicBezTo>
                  <a:pt x="3658901" y="358839"/>
                  <a:pt x="3596472" y="353605"/>
                  <a:pt x="3549650" y="405949"/>
                </a:cubicBezTo>
                <a:cubicBezTo>
                  <a:pt x="3549650" y="405949"/>
                  <a:pt x="3586067" y="335284"/>
                  <a:pt x="3653698" y="330049"/>
                </a:cubicBezTo>
                <a:close/>
                <a:moveTo>
                  <a:pt x="3368095" y="330049"/>
                </a:moveTo>
                <a:cubicBezTo>
                  <a:pt x="3435544" y="335284"/>
                  <a:pt x="3471863" y="405949"/>
                  <a:pt x="3471863" y="405949"/>
                </a:cubicBezTo>
                <a:cubicBezTo>
                  <a:pt x="3425168" y="353605"/>
                  <a:pt x="3362907" y="358839"/>
                  <a:pt x="3344747" y="385011"/>
                </a:cubicBezTo>
                <a:cubicBezTo>
                  <a:pt x="3323993" y="411184"/>
                  <a:pt x="3282486" y="424270"/>
                  <a:pt x="3269515" y="392863"/>
                </a:cubicBezTo>
                <a:cubicBezTo>
                  <a:pt x="3259138" y="358839"/>
                  <a:pt x="3300646" y="327432"/>
                  <a:pt x="3368095" y="330049"/>
                </a:cubicBezTo>
                <a:close/>
                <a:moveTo>
                  <a:pt x="4416425" y="325845"/>
                </a:moveTo>
                <a:lnTo>
                  <a:pt x="7023100" y="346483"/>
                </a:lnTo>
                <a:lnTo>
                  <a:pt x="7023100" y="354420"/>
                </a:lnTo>
                <a:lnTo>
                  <a:pt x="4416425" y="375058"/>
                </a:lnTo>
                <a:close/>
                <a:moveTo>
                  <a:pt x="2605088" y="325845"/>
                </a:moveTo>
                <a:lnTo>
                  <a:pt x="2605088" y="375058"/>
                </a:lnTo>
                <a:lnTo>
                  <a:pt x="0" y="354420"/>
                </a:lnTo>
                <a:lnTo>
                  <a:pt x="0" y="346483"/>
                </a:lnTo>
                <a:close/>
                <a:moveTo>
                  <a:pt x="3995738" y="311557"/>
                </a:moveTo>
                <a:cubicBezTo>
                  <a:pt x="3995738" y="311557"/>
                  <a:pt x="4089590" y="361237"/>
                  <a:pt x="4183442" y="460595"/>
                </a:cubicBezTo>
                <a:cubicBezTo>
                  <a:pt x="4279901" y="559954"/>
                  <a:pt x="4274687" y="737754"/>
                  <a:pt x="4199084" y="790048"/>
                </a:cubicBezTo>
                <a:cubicBezTo>
                  <a:pt x="4123481" y="844957"/>
                  <a:pt x="4055699" y="813581"/>
                  <a:pt x="4040057" y="797892"/>
                </a:cubicBezTo>
                <a:cubicBezTo>
                  <a:pt x="4027022" y="784819"/>
                  <a:pt x="4027022" y="756057"/>
                  <a:pt x="4058306" y="756057"/>
                </a:cubicBezTo>
                <a:cubicBezTo>
                  <a:pt x="4089590" y="758672"/>
                  <a:pt x="4100018" y="787434"/>
                  <a:pt x="4133909" y="782204"/>
                </a:cubicBezTo>
                <a:cubicBezTo>
                  <a:pt x="4165193" y="776975"/>
                  <a:pt x="4175621" y="722066"/>
                  <a:pt x="4139123" y="677616"/>
                </a:cubicBezTo>
                <a:cubicBezTo>
                  <a:pt x="4100018" y="635781"/>
                  <a:pt x="4113053" y="609634"/>
                  <a:pt x="4120874" y="586101"/>
                </a:cubicBezTo>
                <a:cubicBezTo>
                  <a:pt x="4128695" y="565184"/>
                  <a:pt x="4157372" y="575642"/>
                  <a:pt x="4123481" y="476284"/>
                </a:cubicBezTo>
                <a:cubicBezTo>
                  <a:pt x="4089590" y="376925"/>
                  <a:pt x="3995738" y="311557"/>
                  <a:pt x="3995738" y="311557"/>
                </a:cubicBezTo>
                <a:close/>
                <a:moveTo>
                  <a:pt x="3025775" y="311557"/>
                </a:moveTo>
                <a:cubicBezTo>
                  <a:pt x="3025775" y="311557"/>
                  <a:pt x="2932448" y="376925"/>
                  <a:pt x="2898746" y="476284"/>
                </a:cubicBezTo>
                <a:cubicBezTo>
                  <a:pt x="2865045" y="575642"/>
                  <a:pt x="2893561" y="565184"/>
                  <a:pt x="2901339" y="586101"/>
                </a:cubicBezTo>
                <a:cubicBezTo>
                  <a:pt x="2909116" y="609634"/>
                  <a:pt x="2922078" y="635781"/>
                  <a:pt x="2883192" y="677616"/>
                </a:cubicBezTo>
                <a:cubicBezTo>
                  <a:pt x="2846897" y="722066"/>
                  <a:pt x="2857267" y="776975"/>
                  <a:pt x="2888376" y="782204"/>
                </a:cubicBezTo>
                <a:cubicBezTo>
                  <a:pt x="2922078" y="787434"/>
                  <a:pt x="2932448" y="758672"/>
                  <a:pt x="2963557" y="756057"/>
                </a:cubicBezTo>
                <a:cubicBezTo>
                  <a:pt x="2994666" y="756057"/>
                  <a:pt x="2994666" y="784819"/>
                  <a:pt x="2981704" y="797892"/>
                </a:cubicBezTo>
                <a:cubicBezTo>
                  <a:pt x="2966149" y="813581"/>
                  <a:pt x="2898746" y="844957"/>
                  <a:pt x="2823566" y="790048"/>
                </a:cubicBezTo>
                <a:cubicBezTo>
                  <a:pt x="2750977" y="737754"/>
                  <a:pt x="2743200" y="559954"/>
                  <a:pt x="2839120" y="460595"/>
                </a:cubicBezTo>
                <a:cubicBezTo>
                  <a:pt x="2932448" y="361237"/>
                  <a:pt x="3025775" y="311557"/>
                  <a:pt x="3025775" y="311557"/>
                </a:cubicBezTo>
                <a:close/>
                <a:moveTo>
                  <a:pt x="4302437" y="113120"/>
                </a:moveTo>
                <a:cubicBezTo>
                  <a:pt x="4323123" y="113120"/>
                  <a:pt x="4338638" y="128808"/>
                  <a:pt x="4338638" y="149726"/>
                </a:cubicBezTo>
                <a:cubicBezTo>
                  <a:pt x="4338638" y="170644"/>
                  <a:pt x="4323123" y="186332"/>
                  <a:pt x="4305023" y="188947"/>
                </a:cubicBezTo>
                <a:cubicBezTo>
                  <a:pt x="4299851" y="202020"/>
                  <a:pt x="4294679" y="212479"/>
                  <a:pt x="4286922" y="225552"/>
                </a:cubicBezTo>
                <a:cubicBezTo>
                  <a:pt x="4292093" y="230782"/>
                  <a:pt x="4292093" y="236011"/>
                  <a:pt x="4292093" y="243855"/>
                </a:cubicBezTo>
                <a:cubicBezTo>
                  <a:pt x="4292093" y="259544"/>
                  <a:pt x="4279164" y="275232"/>
                  <a:pt x="4261063" y="275232"/>
                </a:cubicBezTo>
                <a:cubicBezTo>
                  <a:pt x="4255892" y="275232"/>
                  <a:pt x="4250720" y="272617"/>
                  <a:pt x="4245549" y="270002"/>
                </a:cubicBezTo>
                <a:cubicBezTo>
                  <a:pt x="4235205" y="277847"/>
                  <a:pt x="4224862" y="285691"/>
                  <a:pt x="4214519" y="290920"/>
                </a:cubicBezTo>
                <a:cubicBezTo>
                  <a:pt x="4214519" y="293535"/>
                  <a:pt x="4214519" y="296150"/>
                  <a:pt x="4214519" y="296150"/>
                </a:cubicBezTo>
                <a:cubicBezTo>
                  <a:pt x="4214519" y="309223"/>
                  <a:pt x="4206761" y="317067"/>
                  <a:pt x="4196418" y="317067"/>
                </a:cubicBezTo>
                <a:cubicBezTo>
                  <a:pt x="4191246" y="317067"/>
                  <a:pt x="4183489" y="314452"/>
                  <a:pt x="4180903" y="309223"/>
                </a:cubicBezTo>
                <a:cubicBezTo>
                  <a:pt x="4149873" y="322297"/>
                  <a:pt x="4118843" y="332755"/>
                  <a:pt x="4087813" y="335370"/>
                </a:cubicBezTo>
                <a:cubicBezTo>
                  <a:pt x="4116257" y="327526"/>
                  <a:pt x="4147287" y="317067"/>
                  <a:pt x="4178317" y="301379"/>
                </a:cubicBezTo>
                <a:cubicBezTo>
                  <a:pt x="4175731" y="301379"/>
                  <a:pt x="4175731" y="298764"/>
                  <a:pt x="4175731" y="296150"/>
                </a:cubicBezTo>
                <a:cubicBezTo>
                  <a:pt x="4175731" y="285691"/>
                  <a:pt x="4186075" y="277847"/>
                  <a:pt x="4196418" y="277847"/>
                </a:cubicBezTo>
                <a:cubicBezTo>
                  <a:pt x="4201590" y="277847"/>
                  <a:pt x="4206761" y="280461"/>
                  <a:pt x="4209347" y="283076"/>
                </a:cubicBezTo>
                <a:cubicBezTo>
                  <a:pt x="4219690" y="277847"/>
                  <a:pt x="4227448" y="270002"/>
                  <a:pt x="4237791" y="264773"/>
                </a:cubicBezTo>
                <a:cubicBezTo>
                  <a:pt x="4232619" y="256929"/>
                  <a:pt x="4230034" y="251700"/>
                  <a:pt x="4230034" y="243855"/>
                </a:cubicBezTo>
                <a:cubicBezTo>
                  <a:pt x="4230034" y="225552"/>
                  <a:pt x="4242963" y="209864"/>
                  <a:pt x="4261063" y="209864"/>
                </a:cubicBezTo>
                <a:cubicBezTo>
                  <a:pt x="4266235" y="209864"/>
                  <a:pt x="4271407" y="212479"/>
                  <a:pt x="4276578" y="215094"/>
                </a:cubicBezTo>
                <a:cubicBezTo>
                  <a:pt x="4281750" y="204635"/>
                  <a:pt x="4284336" y="196791"/>
                  <a:pt x="4286922" y="186332"/>
                </a:cubicBezTo>
                <a:cubicBezTo>
                  <a:pt x="4273993" y="178488"/>
                  <a:pt x="4263649" y="165414"/>
                  <a:pt x="4263649" y="149726"/>
                </a:cubicBezTo>
                <a:cubicBezTo>
                  <a:pt x="4263649" y="128808"/>
                  <a:pt x="4281750" y="113120"/>
                  <a:pt x="4302437" y="113120"/>
                </a:cubicBezTo>
                <a:close/>
                <a:moveTo>
                  <a:pt x="2719305" y="113120"/>
                </a:moveTo>
                <a:cubicBezTo>
                  <a:pt x="2740123" y="113120"/>
                  <a:pt x="2758338" y="128808"/>
                  <a:pt x="2758338" y="149726"/>
                </a:cubicBezTo>
                <a:cubicBezTo>
                  <a:pt x="2758338" y="165414"/>
                  <a:pt x="2747930" y="178488"/>
                  <a:pt x="2734919" y="186332"/>
                </a:cubicBezTo>
                <a:cubicBezTo>
                  <a:pt x="2737521" y="196791"/>
                  <a:pt x="2740123" y="204635"/>
                  <a:pt x="2745327" y="215094"/>
                </a:cubicBezTo>
                <a:cubicBezTo>
                  <a:pt x="2750532" y="212479"/>
                  <a:pt x="2755736" y="209864"/>
                  <a:pt x="2760941" y="209864"/>
                </a:cubicBezTo>
                <a:cubicBezTo>
                  <a:pt x="2779156" y="209864"/>
                  <a:pt x="2792167" y="225552"/>
                  <a:pt x="2792167" y="243855"/>
                </a:cubicBezTo>
                <a:cubicBezTo>
                  <a:pt x="2792167" y="251700"/>
                  <a:pt x="2789565" y="256929"/>
                  <a:pt x="2786963" y="264773"/>
                </a:cubicBezTo>
                <a:cubicBezTo>
                  <a:pt x="2794770" y="270002"/>
                  <a:pt x="2802576" y="277847"/>
                  <a:pt x="2812985" y="283076"/>
                </a:cubicBezTo>
                <a:cubicBezTo>
                  <a:pt x="2815587" y="280461"/>
                  <a:pt x="2820792" y="277847"/>
                  <a:pt x="2825996" y="277847"/>
                </a:cubicBezTo>
                <a:cubicBezTo>
                  <a:pt x="2836405" y="277847"/>
                  <a:pt x="2846814" y="285691"/>
                  <a:pt x="2846814" y="296150"/>
                </a:cubicBezTo>
                <a:cubicBezTo>
                  <a:pt x="2846814" y="298764"/>
                  <a:pt x="2846814" y="301379"/>
                  <a:pt x="2846814" y="301379"/>
                </a:cubicBezTo>
                <a:cubicBezTo>
                  <a:pt x="2875438" y="317067"/>
                  <a:pt x="2906664" y="327526"/>
                  <a:pt x="2935288" y="335370"/>
                </a:cubicBezTo>
                <a:cubicBezTo>
                  <a:pt x="2906664" y="332755"/>
                  <a:pt x="2872836" y="322297"/>
                  <a:pt x="2841609" y="309223"/>
                </a:cubicBezTo>
                <a:cubicBezTo>
                  <a:pt x="2839007" y="314452"/>
                  <a:pt x="2833803" y="317067"/>
                  <a:pt x="2825996" y="317067"/>
                </a:cubicBezTo>
                <a:cubicBezTo>
                  <a:pt x="2815587" y="317067"/>
                  <a:pt x="2807781" y="309223"/>
                  <a:pt x="2807781" y="296150"/>
                </a:cubicBezTo>
                <a:cubicBezTo>
                  <a:pt x="2807781" y="296150"/>
                  <a:pt x="2807781" y="293535"/>
                  <a:pt x="2807781" y="290920"/>
                </a:cubicBezTo>
                <a:cubicBezTo>
                  <a:pt x="2797372" y="285691"/>
                  <a:pt x="2786963" y="277847"/>
                  <a:pt x="2776554" y="270002"/>
                </a:cubicBezTo>
                <a:cubicBezTo>
                  <a:pt x="2771349" y="272617"/>
                  <a:pt x="2766145" y="275232"/>
                  <a:pt x="2760941" y="275232"/>
                </a:cubicBezTo>
                <a:cubicBezTo>
                  <a:pt x="2742725" y="275232"/>
                  <a:pt x="2729714" y="259544"/>
                  <a:pt x="2729714" y="243855"/>
                </a:cubicBezTo>
                <a:cubicBezTo>
                  <a:pt x="2729714" y="236011"/>
                  <a:pt x="2732316" y="230782"/>
                  <a:pt x="2734919" y="225552"/>
                </a:cubicBezTo>
                <a:cubicBezTo>
                  <a:pt x="2727112" y="212479"/>
                  <a:pt x="2721908" y="202020"/>
                  <a:pt x="2716703" y="188947"/>
                </a:cubicBezTo>
                <a:cubicBezTo>
                  <a:pt x="2698488" y="186332"/>
                  <a:pt x="2682875" y="170644"/>
                  <a:pt x="2682875" y="149726"/>
                </a:cubicBezTo>
                <a:cubicBezTo>
                  <a:pt x="2682875" y="128808"/>
                  <a:pt x="2698488" y="113120"/>
                  <a:pt x="2719305" y="113120"/>
                </a:cubicBezTo>
                <a:close/>
                <a:moveTo>
                  <a:pt x="3941622" y="87978"/>
                </a:moveTo>
                <a:cubicBezTo>
                  <a:pt x="3955986" y="94196"/>
                  <a:pt x="3964474" y="113176"/>
                  <a:pt x="3947498" y="144592"/>
                </a:cubicBezTo>
                <a:cubicBezTo>
                  <a:pt x="3913546" y="207423"/>
                  <a:pt x="3819525" y="217895"/>
                  <a:pt x="3819525" y="217895"/>
                </a:cubicBezTo>
                <a:cubicBezTo>
                  <a:pt x="3858701" y="196951"/>
                  <a:pt x="3890041" y="149828"/>
                  <a:pt x="3900488" y="107940"/>
                </a:cubicBezTo>
                <a:cubicBezTo>
                  <a:pt x="3907017" y="88305"/>
                  <a:pt x="3927258" y="81760"/>
                  <a:pt x="3941622" y="87978"/>
                </a:cubicBezTo>
                <a:close/>
                <a:moveTo>
                  <a:pt x="3081088" y="87978"/>
                </a:moveTo>
                <a:cubicBezTo>
                  <a:pt x="3095312" y="81760"/>
                  <a:pt x="3115354" y="88305"/>
                  <a:pt x="3121819" y="107940"/>
                </a:cubicBezTo>
                <a:cubicBezTo>
                  <a:pt x="3132164" y="149828"/>
                  <a:pt x="3163197" y="196951"/>
                  <a:pt x="3201988" y="217895"/>
                </a:cubicBezTo>
                <a:cubicBezTo>
                  <a:pt x="3201988" y="217895"/>
                  <a:pt x="3108889" y="207423"/>
                  <a:pt x="3075270" y="144592"/>
                </a:cubicBezTo>
                <a:cubicBezTo>
                  <a:pt x="3058460" y="113176"/>
                  <a:pt x="3066865" y="94196"/>
                  <a:pt x="3081088" y="87978"/>
                </a:cubicBezTo>
                <a:close/>
                <a:moveTo>
                  <a:pt x="3848029" y="4050"/>
                </a:moveTo>
                <a:cubicBezTo>
                  <a:pt x="3868691" y="-1180"/>
                  <a:pt x="3910013" y="9279"/>
                  <a:pt x="3876439" y="106023"/>
                </a:cubicBezTo>
                <a:cubicBezTo>
                  <a:pt x="3842864" y="202767"/>
                  <a:pt x="3736975" y="221070"/>
                  <a:pt x="3736975" y="221070"/>
                </a:cubicBezTo>
                <a:cubicBezTo>
                  <a:pt x="3773132" y="210611"/>
                  <a:pt x="3817038" y="163547"/>
                  <a:pt x="3819620" y="103408"/>
                </a:cubicBezTo>
                <a:cubicBezTo>
                  <a:pt x="3822203" y="45885"/>
                  <a:pt x="3829951" y="9279"/>
                  <a:pt x="3848029" y="4050"/>
                </a:cubicBezTo>
                <a:close/>
                <a:moveTo>
                  <a:pt x="3173484" y="4050"/>
                </a:moveTo>
                <a:cubicBezTo>
                  <a:pt x="3191563" y="9279"/>
                  <a:pt x="3199311" y="45885"/>
                  <a:pt x="3201893" y="103408"/>
                </a:cubicBezTo>
                <a:cubicBezTo>
                  <a:pt x="3204476" y="163547"/>
                  <a:pt x="3248381" y="210611"/>
                  <a:pt x="3284538" y="221070"/>
                </a:cubicBezTo>
                <a:cubicBezTo>
                  <a:pt x="3284538" y="221070"/>
                  <a:pt x="3178649" y="202767"/>
                  <a:pt x="3145075" y="106023"/>
                </a:cubicBezTo>
                <a:cubicBezTo>
                  <a:pt x="3111500" y="9279"/>
                  <a:pt x="3152823" y="-1180"/>
                  <a:pt x="3173484" y="4050"/>
                </a:cubicBezTo>
                <a:close/>
                <a:moveTo>
                  <a:pt x="2945936" y="3570"/>
                </a:moveTo>
                <a:cubicBezTo>
                  <a:pt x="2957949" y="1593"/>
                  <a:pt x="2969421" y="1907"/>
                  <a:pt x="2979682" y="4081"/>
                </a:cubicBezTo>
                <a:cubicBezTo>
                  <a:pt x="2993363" y="6980"/>
                  <a:pt x="3004893" y="13187"/>
                  <a:pt x="3012688" y="21680"/>
                </a:cubicBezTo>
                <a:cubicBezTo>
                  <a:pt x="3043867" y="55652"/>
                  <a:pt x="3025679" y="107918"/>
                  <a:pt x="2984107" y="107918"/>
                </a:cubicBezTo>
                <a:cubicBezTo>
                  <a:pt x="2942535" y="105304"/>
                  <a:pt x="2960723" y="68718"/>
                  <a:pt x="2934740" y="60879"/>
                </a:cubicBezTo>
                <a:cubicBezTo>
                  <a:pt x="2911356" y="55652"/>
                  <a:pt x="2893168" y="87011"/>
                  <a:pt x="2898365" y="126210"/>
                </a:cubicBezTo>
                <a:cubicBezTo>
                  <a:pt x="2906159" y="165409"/>
                  <a:pt x="2945133" y="222901"/>
                  <a:pt x="3147796" y="225515"/>
                </a:cubicBezTo>
                <a:cubicBezTo>
                  <a:pt x="3298495" y="225515"/>
                  <a:pt x="3347862" y="254261"/>
                  <a:pt x="3363451" y="267327"/>
                </a:cubicBezTo>
                <a:cubicBezTo>
                  <a:pt x="3394630" y="285620"/>
                  <a:pt x="3423211" y="306526"/>
                  <a:pt x="3443997" y="335272"/>
                </a:cubicBezTo>
                <a:cubicBezTo>
                  <a:pt x="3462185" y="356178"/>
                  <a:pt x="3474526" y="377084"/>
                  <a:pt x="3484594" y="399624"/>
                </a:cubicBezTo>
                <a:lnTo>
                  <a:pt x="3510732" y="471521"/>
                </a:lnTo>
                <a:lnTo>
                  <a:pt x="3511551" y="468722"/>
                </a:lnTo>
                <a:lnTo>
                  <a:pt x="3512391" y="471370"/>
                </a:lnTo>
                <a:lnTo>
                  <a:pt x="3537476" y="399624"/>
                </a:lnTo>
                <a:cubicBezTo>
                  <a:pt x="3547198" y="377084"/>
                  <a:pt x="3559512" y="356178"/>
                  <a:pt x="3578956" y="335272"/>
                </a:cubicBezTo>
                <a:cubicBezTo>
                  <a:pt x="3602289" y="306526"/>
                  <a:pt x="3630807" y="283007"/>
                  <a:pt x="3661917" y="264714"/>
                </a:cubicBezTo>
                <a:cubicBezTo>
                  <a:pt x="3680065" y="251647"/>
                  <a:pt x="3731916" y="225515"/>
                  <a:pt x="3874505" y="225515"/>
                </a:cubicBezTo>
                <a:cubicBezTo>
                  <a:pt x="4076723" y="222901"/>
                  <a:pt x="4115611" y="165409"/>
                  <a:pt x="4123389" y="126210"/>
                </a:cubicBezTo>
                <a:cubicBezTo>
                  <a:pt x="4128574" y="87011"/>
                  <a:pt x="4110426" y="55652"/>
                  <a:pt x="4087093" y="60879"/>
                </a:cubicBezTo>
                <a:cubicBezTo>
                  <a:pt x="4061168" y="68718"/>
                  <a:pt x="4079316" y="105304"/>
                  <a:pt x="4037835" y="107918"/>
                </a:cubicBezTo>
                <a:cubicBezTo>
                  <a:pt x="3996354" y="107918"/>
                  <a:pt x="3978207" y="55652"/>
                  <a:pt x="4009317" y="21680"/>
                </a:cubicBezTo>
                <a:cubicBezTo>
                  <a:pt x="4040428" y="-12293"/>
                  <a:pt x="4131166" y="-9680"/>
                  <a:pt x="4183017" y="94851"/>
                </a:cubicBezTo>
                <a:cubicBezTo>
                  <a:pt x="4232275" y="201995"/>
                  <a:pt x="4157092" y="285620"/>
                  <a:pt x="4094871" y="296073"/>
                </a:cubicBezTo>
                <a:cubicBezTo>
                  <a:pt x="4045613" y="301299"/>
                  <a:pt x="3985984" y="293460"/>
                  <a:pt x="3923763" y="275167"/>
                </a:cubicBezTo>
                <a:cubicBezTo>
                  <a:pt x="3923763" y="275167"/>
                  <a:pt x="3921171" y="275167"/>
                  <a:pt x="3921171" y="275167"/>
                </a:cubicBezTo>
                <a:cubicBezTo>
                  <a:pt x="4004132" y="314366"/>
                  <a:pt x="4071538" y="411057"/>
                  <a:pt x="4058575" y="505134"/>
                </a:cubicBezTo>
                <a:cubicBezTo>
                  <a:pt x="4040428" y="622732"/>
                  <a:pt x="3926356" y="667157"/>
                  <a:pt x="3833025" y="635798"/>
                </a:cubicBezTo>
                <a:cubicBezTo>
                  <a:pt x="3737101" y="604439"/>
                  <a:pt x="3729323" y="502521"/>
                  <a:pt x="3768211" y="460709"/>
                </a:cubicBezTo>
                <a:cubicBezTo>
                  <a:pt x="3807099" y="418897"/>
                  <a:pt x="3879690" y="442416"/>
                  <a:pt x="3874505" y="481615"/>
                </a:cubicBezTo>
                <a:cubicBezTo>
                  <a:pt x="3871913" y="523427"/>
                  <a:pt x="3843395" y="520814"/>
                  <a:pt x="3825247" y="536494"/>
                </a:cubicBezTo>
                <a:cubicBezTo>
                  <a:pt x="3807099" y="552173"/>
                  <a:pt x="3822655" y="578306"/>
                  <a:pt x="3840802" y="591372"/>
                </a:cubicBezTo>
                <a:cubicBezTo>
                  <a:pt x="3861543" y="601825"/>
                  <a:pt x="3900431" y="580919"/>
                  <a:pt x="3897838" y="552173"/>
                </a:cubicBezTo>
                <a:cubicBezTo>
                  <a:pt x="3895246" y="523427"/>
                  <a:pt x="3910801" y="484228"/>
                  <a:pt x="3931541" y="468549"/>
                </a:cubicBezTo>
                <a:cubicBezTo>
                  <a:pt x="3949689" y="452869"/>
                  <a:pt x="3983392" y="445029"/>
                  <a:pt x="3952281" y="350952"/>
                </a:cubicBezTo>
                <a:cubicBezTo>
                  <a:pt x="3936726" y="301299"/>
                  <a:pt x="3897838" y="277780"/>
                  <a:pt x="3864135" y="267327"/>
                </a:cubicBezTo>
                <a:cubicBezTo>
                  <a:pt x="3835617" y="264714"/>
                  <a:pt x="3809692" y="259487"/>
                  <a:pt x="3786359" y="259487"/>
                </a:cubicBezTo>
                <a:cubicBezTo>
                  <a:pt x="3718953" y="259487"/>
                  <a:pt x="3648955" y="277780"/>
                  <a:pt x="3599696" y="324819"/>
                </a:cubicBezTo>
                <a:cubicBezTo>
                  <a:pt x="3577660" y="347032"/>
                  <a:pt x="3561457" y="369898"/>
                  <a:pt x="3547846" y="394397"/>
                </a:cubicBezTo>
                <a:lnTo>
                  <a:pt x="3512497" y="471704"/>
                </a:lnTo>
                <a:lnTo>
                  <a:pt x="3512748" y="472494"/>
                </a:lnTo>
                <a:cubicBezTo>
                  <a:pt x="3518312" y="489474"/>
                  <a:pt x="3543106" y="559254"/>
                  <a:pt x="3583677" y="588997"/>
                </a:cubicBezTo>
                <a:cubicBezTo>
                  <a:pt x="3630044" y="622988"/>
                  <a:pt x="3648075" y="662208"/>
                  <a:pt x="3630044" y="675282"/>
                </a:cubicBezTo>
                <a:cubicBezTo>
                  <a:pt x="3612012" y="689009"/>
                  <a:pt x="3550592" y="674710"/>
                  <a:pt x="3521713" y="536044"/>
                </a:cubicBezTo>
                <a:lnTo>
                  <a:pt x="3512124" y="472520"/>
                </a:lnTo>
                <a:lnTo>
                  <a:pt x="3511551" y="473774"/>
                </a:lnTo>
                <a:lnTo>
                  <a:pt x="3510973" y="472508"/>
                </a:lnTo>
                <a:lnTo>
                  <a:pt x="3501270" y="536044"/>
                </a:lnTo>
                <a:cubicBezTo>
                  <a:pt x="3472056" y="674710"/>
                  <a:pt x="3409921" y="689009"/>
                  <a:pt x="3391680" y="675282"/>
                </a:cubicBezTo>
                <a:cubicBezTo>
                  <a:pt x="3373438" y="662208"/>
                  <a:pt x="3391680" y="622988"/>
                  <a:pt x="3438586" y="588997"/>
                </a:cubicBezTo>
                <a:cubicBezTo>
                  <a:pt x="3481909" y="559254"/>
                  <a:pt x="3505281" y="489474"/>
                  <a:pt x="3510447" y="472494"/>
                </a:cubicBezTo>
                <a:lnTo>
                  <a:pt x="3510650" y="471800"/>
                </a:lnTo>
                <a:lnTo>
                  <a:pt x="3473227" y="389824"/>
                </a:lnTo>
                <a:cubicBezTo>
                  <a:pt x="3458287" y="364018"/>
                  <a:pt x="3440100" y="340499"/>
                  <a:pt x="3415416" y="319592"/>
                </a:cubicBezTo>
                <a:cubicBezTo>
                  <a:pt x="3366049" y="277780"/>
                  <a:pt x="3301093" y="256874"/>
                  <a:pt x="3236137" y="259487"/>
                </a:cubicBezTo>
                <a:cubicBezTo>
                  <a:pt x="3212753" y="262100"/>
                  <a:pt x="3184172" y="264714"/>
                  <a:pt x="3155591" y="269940"/>
                </a:cubicBezTo>
                <a:cubicBezTo>
                  <a:pt x="3121814" y="280393"/>
                  <a:pt x="3082840" y="303913"/>
                  <a:pt x="3069849" y="350952"/>
                </a:cubicBezTo>
                <a:cubicBezTo>
                  <a:pt x="3038670" y="445029"/>
                  <a:pt x="3072447" y="452869"/>
                  <a:pt x="3090635" y="468549"/>
                </a:cubicBezTo>
                <a:cubicBezTo>
                  <a:pt x="3111421" y="484228"/>
                  <a:pt x="3127011" y="523427"/>
                  <a:pt x="3124412" y="552173"/>
                </a:cubicBezTo>
                <a:cubicBezTo>
                  <a:pt x="3121814" y="580919"/>
                  <a:pt x="3160788" y="601825"/>
                  <a:pt x="3181574" y="591372"/>
                </a:cubicBezTo>
                <a:cubicBezTo>
                  <a:pt x="3199761" y="578306"/>
                  <a:pt x="3215351" y="552173"/>
                  <a:pt x="3197163" y="536494"/>
                </a:cubicBezTo>
                <a:cubicBezTo>
                  <a:pt x="3178975" y="520814"/>
                  <a:pt x="3150395" y="523427"/>
                  <a:pt x="3147796" y="481615"/>
                </a:cubicBezTo>
                <a:cubicBezTo>
                  <a:pt x="3142600" y="442416"/>
                  <a:pt x="3215351" y="418897"/>
                  <a:pt x="3254325" y="460709"/>
                </a:cubicBezTo>
                <a:cubicBezTo>
                  <a:pt x="3293298" y="502521"/>
                  <a:pt x="3285504" y="604439"/>
                  <a:pt x="3191967" y="635798"/>
                </a:cubicBezTo>
                <a:cubicBezTo>
                  <a:pt x="3095832" y="667157"/>
                  <a:pt x="2981509" y="622732"/>
                  <a:pt x="2963321" y="505134"/>
                </a:cubicBezTo>
                <a:cubicBezTo>
                  <a:pt x="2950330" y="411057"/>
                  <a:pt x="3017884" y="316979"/>
                  <a:pt x="3098430" y="275167"/>
                </a:cubicBezTo>
                <a:cubicBezTo>
                  <a:pt x="3098430" y="275167"/>
                  <a:pt x="3095832" y="275167"/>
                  <a:pt x="3095832" y="275167"/>
                </a:cubicBezTo>
                <a:cubicBezTo>
                  <a:pt x="3033474" y="293460"/>
                  <a:pt x="2973714" y="301299"/>
                  <a:pt x="2926945" y="296073"/>
                </a:cubicBezTo>
                <a:cubicBezTo>
                  <a:pt x="2867186" y="285620"/>
                  <a:pt x="2789238" y="201995"/>
                  <a:pt x="2841203" y="94851"/>
                </a:cubicBezTo>
                <a:cubicBezTo>
                  <a:pt x="2868972" y="36053"/>
                  <a:pt x="2909895" y="9501"/>
                  <a:pt x="2945936" y="3570"/>
                </a:cubicBezTo>
                <a:close/>
                <a:moveTo>
                  <a:pt x="3392133" y="1351"/>
                </a:moveTo>
                <a:cubicBezTo>
                  <a:pt x="3451842" y="11820"/>
                  <a:pt x="3438862" y="79868"/>
                  <a:pt x="3399921" y="79868"/>
                </a:cubicBezTo>
                <a:cubicBezTo>
                  <a:pt x="3363577" y="82485"/>
                  <a:pt x="3360981" y="40609"/>
                  <a:pt x="3371365" y="32758"/>
                </a:cubicBezTo>
                <a:cubicBezTo>
                  <a:pt x="3371365" y="32758"/>
                  <a:pt x="3340213" y="27523"/>
                  <a:pt x="3337617" y="82485"/>
                </a:cubicBezTo>
                <a:cubicBezTo>
                  <a:pt x="3335021" y="137447"/>
                  <a:pt x="3366173" y="174088"/>
                  <a:pt x="3399921" y="166237"/>
                </a:cubicBezTo>
                <a:cubicBezTo>
                  <a:pt x="3433670" y="158385"/>
                  <a:pt x="3501167" y="158385"/>
                  <a:pt x="3511551" y="257840"/>
                </a:cubicBezTo>
                <a:cubicBezTo>
                  <a:pt x="3521935" y="158385"/>
                  <a:pt x="3589432" y="158385"/>
                  <a:pt x="3623180" y="166237"/>
                </a:cubicBezTo>
                <a:cubicBezTo>
                  <a:pt x="3656928" y="174088"/>
                  <a:pt x="3688081" y="137447"/>
                  <a:pt x="3685485" y="82485"/>
                </a:cubicBezTo>
                <a:cubicBezTo>
                  <a:pt x="3682889" y="27523"/>
                  <a:pt x="3651736" y="32758"/>
                  <a:pt x="3651736" y="32758"/>
                </a:cubicBezTo>
                <a:cubicBezTo>
                  <a:pt x="3662120" y="40609"/>
                  <a:pt x="3659524" y="82485"/>
                  <a:pt x="3623180" y="79868"/>
                </a:cubicBezTo>
                <a:cubicBezTo>
                  <a:pt x="3584240" y="79868"/>
                  <a:pt x="3571259" y="11820"/>
                  <a:pt x="3630968" y="1351"/>
                </a:cubicBezTo>
                <a:cubicBezTo>
                  <a:pt x="3690677" y="-9118"/>
                  <a:pt x="3724425" y="43227"/>
                  <a:pt x="3727021" y="90337"/>
                </a:cubicBezTo>
                <a:cubicBezTo>
                  <a:pt x="3732213" y="137447"/>
                  <a:pt x="3719233" y="205495"/>
                  <a:pt x="3628372" y="244753"/>
                </a:cubicBezTo>
                <a:cubicBezTo>
                  <a:pt x="3550491" y="278777"/>
                  <a:pt x="3519339" y="354677"/>
                  <a:pt x="3514147" y="372998"/>
                </a:cubicBezTo>
                <a:cubicBezTo>
                  <a:pt x="3511551" y="375615"/>
                  <a:pt x="3511551" y="378232"/>
                  <a:pt x="3511551" y="378232"/>
                </a:cubicBezTo>
                <a:cubicBezTo>
                  <a:pt x="3511551" y="378232"/>
                  <a:pt x="3511551" y="375615"/>
                  <a:pt x="3508955" y="372998"/>
                </a:cubicBezTo>
                <a:cubicBezTo>
                  <a:pt x="3503763" y="354677"/>
                  <a:pt x="3472610" y="278777"/>
                  <a:pt x="3394729" y="244753"/>
                </a:cubicBezTo>
                <a:cubicBezTo>
                  <a:pt x="3303868" y="205495"/>
                  <a:pt x="3290888" y="137447"/>
                  <a:pt x="3296080" y="90337"/>
                </a:cubicBezTo>
                <a:cubicBezTo>
                  <a:pt x="3301272" y="43227"/>
                  <a:pt x="3332425" y="-9118"/>
                  <a:pt x="3392133" y="135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33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25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2" grpId="0"/>
      <p:bldP spid="228" grpId="0"/>
      <p:bldP spid="25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 flipH="1">
            <a:off x="2864190" y="4042648"/>
            <a:ext cx="705463" cy="532580"/>
            <a:chOff x="2422" y="1097"/>
            <a:chExt cx="2836" cy="2141"/>
          </a:xfrm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4244" y="1097"/>
              <a:ext cx="718" cy="1121"/>
            </a:xfrm>
            <a:custGeom>
              <a:avLst/>
              <a:gdLst>
                <a:gd name="T0" fmla="*/ 439 w 439"/>
                <a:gd name="T1" fmla="*/ 0 h 685"/>
                <a:gd name="T2" fmla="*/ 0 w 439"/>
                <a:gd name="T3" fmla="*/ 685 h 685"/>
                <a:gd name="T4" fmla="*/ 0 w 439"/>
                <a:gd name="T5" fmla="*/ 685 h 685"/>
                <a:gd name="T6" fmla="*/ 268 w 439"/>
                <a:gd name="T7" fmla="*/ 461 h 685"/>
                <a:gd name="T8" fmla="*/ 439 w 439"/>
                <a:gd name="T9" fmla="*/ 0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9" h="685">
                  <a:moveTo>
                    <a:pt x="439" y="0"/>
                  </a:moveTo>
                  <a:cubicBezTo>
                    <a:pt x="0" y="685"/>
                    <a:pt x="0" y="685"/>
                    <a:pt x="0" y="685"/>
                  </a:cubicBezTo>
                  <a:cubicBezTo>
                    <a:pt x="0" y="685"/>
                    <a:pt x="0" y="685"/>
                    <a:pt x="0" y="685"/>
                  </a:cubicBezTo>
                  <a:cubicBezTo>
                    <a:pt x="115" y="680"/>
                    <a:pt x="220" y="592"/>
                    <a:pt x="268" y="461"/>
                  </a:cubicBezTo>
                  <a:lnTo>
                    <a:pt x="439" y="0"/>
                  </a:lnTo>
                  <a:close/>
                </a:path>
              </a:pathLst>
            </a:custGeom>
            <a:solidFill>
              <a:srgbClr val="D2D3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3601" y="1097"/>
              <a:ext cx="1361" cy="1442"/>
            </a:xfrm>
            <a:custGeom>
              <a:avLst/>
              <a:gdLst>
                <a:gd name="T0" fmla="*/ 832 w 832"/>
                <a:gd name="T1" fmla="*/ 0 h 881"/>
                <a:gd name="T2" fmla="*/ 0 w 832"/>
                <a:gd name="T3" fmla="*/ 834 h 881"/>
                <a:gd name="T4" fmla="*/ 0 w 832"/>
                <a:gd name="T5" fmla="*/ 834 h 881"/>
                <a:gd name="T6" fmla="*/ 470 w 832"/>
                <a:gd name="T7" fmla="*/ 620 h 881"/>
                <a:gd name="T8" fmla="*/ 832 w 832"/>
                <a:gd name="T9" fmla="*/ 0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2" h="881">
                  <a:moveTo>
                    <a:pt x="832" y="0"/>
                  </a:moveTo>
                  <a:cubicBezTo>
                    <a:pt x="0" y="834"/>
                    <a:pt x="0" y="834"/>
                    <a:pt x="0" y="83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183" y="881"/>
                    <a:pt x="367" y="797"/>
                    <a:pt x="470" y="620"/>
                  </a:cubicBezTo>
                  <a:lnTo>
                    <a:pt x="832" y="0"/>
                  </a:lnTo>
                  <a:close/>
                </a:path>
              </a:pathLst>
            </a:custGeom>
            <a:solidFill>
              <a:srgbClr val="D2D3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2891" y="1097"/>
              <a:ext cx="2071" cy="1509"/>
            </a:xfrm>
            <a:custGeom>
              <a:avLst/>
              <a:gdLst>
                <a:gd name="T0" fmla="*/ 1266 w 1266"/>
                <a:gd name="T1" fmla="*/ 0 h 922"/>
                <a:gd name="T2" fmla="*/ 0 w 1266"/>
                <a:gd name="T3" fmla="*/ 805 h 922"/>
                <a:gd name="T4" fmla="*/ 0 w 1266"/>
                <a:gd name="T5" fmla="*/ 805 h 922"/>
                <a:gd name="T6" fmla="*/ 660 w 1266"/>
                <a:gd name="T7" fmla="*/ 678 h 922"/>
                <a:gd name="T8" fmla="*/ 1266 w 1266"/>
                <a:gd name="T9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6" h="922">
                  <a:moveTo>
                    <a:pt x="1266" y="0"/>
                  </a:moveTo>
                  <a:cubicBezTo>
                    <a:pt x="0" y="805"/>
                    <a:pt x="0" y="805"/>
                    <a:pt x="0" y="805"/>
                  </a:cubicBezTo>
                  <a:cubicBezTo>
                    <a:pt x="0" y="805"/>
                    <a:pt x="0" y="805"/>
                    <a:pt x="0" y="805"/>
                  </a:cubicBezTo>
                  <a:cubicBezTo>
                    <a:pt x="229" y="922"/>
                    <a:pt x="486" y="872"/>
                    <a:pt x="660" y="678"/>
                  </a:cubicBezTo>
                  <a:lnTo>
                    <a:pt x="1266" y="0"/>
                  </a:lnTo>
                  <a:close/>
                </a:path>
              </a:pathLst>
            </a:custGeom>
            <a:solidFill>
              <a:srgbClr val="D2D3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2896" y="2172"/>
              <a:ext cx="2362" cy="604"/>
            </a:xfrm>
            <a:custGeom>
              <a:avLst/>
              <a:gdLst>
                <a:gd name="T0" fmla="*/ 0 w 1444"/>
                <a:gd name="T1" fmla="*/ 0 h 369"/>
                <a:gd name="T2" fmla="*/ 1444 w 1444"/>
                <a:gd name="T3" fmla="*/ 142 h 369"/>
                <a:gd name="T4" fmla="*/ 1444 w 1444"/>
                <a:gd name="T5" fmla="*/ 142 h 369"/>
                <a:gd name="T6" fmla="*/ 1185 w 1444"/>
                <a:gd name="T7" fmla="*/ 333 h 369"/>
                <a:gd name="T8" fmla="*/ 0 w 1444"/>
                <a:gd name="T9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369">
                  <a:moveTo>
                    <a:pt x="0" y="0"/>
                  </a:moveTo>
                  <a:cubicBezTo>
                    <a:pt x="1444" y="142"/>
                    <a:pt x="1444" y="142"/>
                    <a:pt x="1444" y="142"/>
                  </a:cubicBezTo>
                  <a:cubicBezTo>
                    <a:pt x="1444" y="142"/>
                    <a:pt x="1444" y="142"/>
                    <a:pt x="1444" y="142"/>
                  </a:cubicBezTo>
                  <a:cubicBezTo>
                    <a:pt x="1440" y="275"/>
                    <a:pt x="1313" y="369"/>
                    <a:pt x="1185" y="33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558" y="2141"/>
              <a:ext cx="1868" cy="1097"/>
            </a:xfrm>
            <a:custGeom>
              <a:avLst/>
              <a:gdLst>
                <a:gd name="T0" fmla="*/ 559 w 1142"/>
                <a:gd name="T1" fmla="*/ 660 h 670"/>
                <a:gd name="T2" fmla="*/ 1142 w 1142"/>
                <a:gd name="T3" fmla="*/ 111 h 670"/>
                <a:gd name="T4" fmla="*/ 12 w 1142"/>
                <a:gd name="T5" fmla="*/ 0 h 670"/>
                <a:gd name="T6" fmla="*/ 9 w 1142"/>
                <a:gd name="T7" fmla="*/ 78 h 670"/>
                <a:gd name="T8" fmla="*/ 559 w 1142"/>
                <a:gd name="T9" fmla="*/ 66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2" h="670">
                  <a:moveTo>
                    <a:pt x="559" y="660"/>
                  </a:moveTo>
                  <a:cubicBezTo>
                    <a:pt x="871" y="670"/>
                    <a:pt x="1132" y="424"/>
                    <a:pt x="1142" y="11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0" y="390"/>
                    <a:pt x="246" y="651"/>
                    <a:pt x="559" y="660"/>
                  </a:cubicBez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569" y="1699"/>
              <a:ext cx="910" cy="910"/>
            </a:xfrm>
            <a:custGeom>
              <a:avLst/>
              <a:gdLst>
                <a:gd name="T0" fmla="*/ 552 w 556"/>
                <a:gd name="T1" fmla="*/ 286 h 556"/>
                <a:gd name="T2" fmla="*/ 270 w 556"/>
                <a:gd name="T3" fmla="*/ 551 h 556"/>
                <a:gd name="T4" fmla="*/ 5 w 556"/>
                <a:gd name="T5" fmla="*/ 270 h 556"/>
                <a:gd name="T6" fmla="*/ 286 w 556"/>
                <a:gd name="T7" fmla="*/ 4 h 556"/>
                <a:gd name="T8" fmla="*/ 552 w 556"/>
                <a:gd name="T9" fmla="*/ 286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6" h="556">
                  <a:moveTo>
                    <a:pt x="552" y="286"/>
                  </a:moveTo>
                  <a:cubicBezTo>
                    <a:pt x="547" y="437"/>
                    <a:pt x="421" y="556"/>
                    <a:pt x="270" y="551"/>
                  </a:cubicBezTo>
                  <a:cubicBezTo>
                    <a:pt x="119" y="547"/>
                    <a:pt x="0" y="421"/>
                    <a:pt x="5" y="270"/>
                  </a:cubicBezTo>
                  <a:cubicBezTo>
                    <a:pt x="9" y="118"/>
                    <a:pt x="135" y="0"/>
                    <a:pt x="286" y="4"/>
                  </a:cubicBezTo>
                  <a:cubicBezTo>
                    <a:pt x="437" y="8"/>
                    <a:pt x="556" y="135"/>
                    <a:pt x="552" y="286"/>
                  </a:cubicBez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4282" y="1526"/>
              <a:ext cx="901" cy="1005"/>
            </a:xfrm>
            <a:custGeom>
              <a:avLst/>
              <a:gdLst>
                <a:gd name="T0" fmla="*/ 551 w 551"/>
                <a:gd name="T1" fmla="*/ 0 h 614"/>
                <a:gd name="T2" fmla="*/ 0 w 551"/>
                <a:gd name="T3" fmla="*/ 599 h 614"/>
                <a:gd name="T4" fmla="*/ 0 w 551"/>
                <a:gd name="T5" fmla="*/ 599 h 614"/>
                <a:gd name="T6" fmla="*/ 303 w 551"/>
                <a:gd name="T7" fmla="*/ 425 h 614"/>
                <a:gd name="T8" fmla="*/ 551 w 551"/>
                <a:gd name="T9" fmla="*/ 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" h="614">
                  <a:moveTo>
                    <a:pt x="551" y="0"/>
                  </a:moveTo>
                  <a:cubicBezTo>
                    <a:pt x="0" y="599"/>
                    <a:pt x="0" y="599"/>
                    <a:pt x="0" y="599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114" y="614"/>
                    <a:pt x="232" y="546"/>
                    <a:pt x="303" y="425"/>
                  </a:cubicBez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3606" y="1526"/>
              <a:ext cx="1577" cy="1237"/>
            </a:xfrm>
            <a:custGeom>
              <a:avLst/>
              <a:gdLst>
                <a:gd name="T0" fmla="*/ 964 w 964"/>
                <a:gd name="T1" fmla="*/ 0 h 756"/>
                <a:gd name="T2" fmla="*/ 0 w 964"/>
                <a:gd name="T3" fmla="*/ 678 h 756"/>
                <a:gd name="T4" fmla="*/ 0 w 964"/>
                <a:gd name="T5" fmla="*/ 678 h 756"/>
                <a:gd name="T6" fmla="*/ 500 w 964"/>
                <a:gd name="T7" fmla="*/ 548 h 756"/>
                <a:gd name="T8" fmla="*/ 964 w 964"/>
                <a:gd name="T9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4" h="756">
                  <a:moveTo>
                    <a:pt x="964" y="0"/>
                  </a:moveTo>
                  <a:cubicBezTo>
                    <a:pt x="0" y="678"/>
                    <a:pt x="0" y="678"/>
                    <a:pt x="0" y="678"/>
                  </a:cubicBezTo>
                  <a:cubicBezTo>
                    <a:pt x="0" y="678"/>
                    <a:pt x="0" y="678"/>
                    <a:pt x="0" y="678"/>
                  </a:cubicBezTo>
                  <a:cubicBezTo>
                    <a:pt x="173" y="756"/>
                    <a:pt x="368" y="705"/>
                    <a:pt x="500" y="548"/>
                  </a:cubicBezTo>
                  <a:lnTo>
                    <a:pt x="964" y="0"/>
                  </a:lnTo>
                  <a:close/>
                </a:path>
              </a:pathLst>
            </a:custGeom>
            <a:solidFill>
              <a:srgbClr val="EB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916" y="1526"/>
              <a:ext cx="2267" cy="1193"/>
            </a:xfrm>
            <a:custGeom>
              <a:avLst/>
              <a:gdLst>
                <a:gd name="T0" fmla="*/ 1386 w 1386"/>
                <a:gd name="T1" fmla="*/ 0 h 729"/>
                <a:gd name="T2" fmla="*/ 0 w 1386"/>
                <a:gd name="T3" fmla="*/ 575 h 729"/>
                <a:gd name="T4" fmla="*/ 0 w 1386"/>
                <a:gd name="T5" fmla="*/ 575 h 729"/>
                <a:gd name="T6" fmla="*/ 671 w 1386"/>
                <a:gd name="T7" fmla="*/ 563 h 729"/>
                <a:gd name="T8" fmla="*/ 1386 w 1386"/>
                <a:gd name="T9" fmla="*/ 0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6" h="729">
                  <a:moveTo>
                    <a:pt x="1386" y="0"/>
                  </a:moveTo>
                  <a:cubicBezTo>
                    <a:pt x="0" y="575"/>
                    <a:pt x="0" y="575"/>
                    <a:pt x="0" y="575"/>
                  </a:cubicBezTo>
                  <a:cubicBezTo>
                    <a:pt x="0" y="575"/>
                    <a:pt x="0" y="575"/>
                    <a:pt x="0" y="575"/>
                  </a:cubicBezTo>
                  <a:cubicBezTo>
                    <a:pt x="205" y="729"/>
                    <a:pt x="467" y="724"/>
                    <a:pt x="671" y="563"/>
                  </a:cubicBezTo>
                  <a:lnTo>
                    <a:pt x="1386" y="0"/>
                  </a:ln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2422" y="2141"/>
              <a:ext cx="155" cy="128"/>
            </a:xfrm>
            <a:custGeom>
              <a:avLst/>
              <a:gdLst>
                <a:gd name="T0" fmla="*/ 155 w 155"/>
                <a:gd name="T1" fmla="*/ 0 h 128"/>
                <a:gd name="T2" fmla="*/ 0 w 155"/>
                <a:gd name="T3" fmla="*/ 76 h 128"/>
                <a:gd name="T4" fmla="*/ 150 w 155"/>
                <a:gd name="T5" fmla="*/ 128 h 128"/>
                <a:gd name="T6" fmla="*/ 155 w 155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" h="128">
                  <a:moveTo>
                    <a:pt x="155" y="0"/>
                  </a:moveTo>
                  <a:lnTo>
                    <a:pt x="0" y="76"/>
                  </a:lnTo>
                  <a:lnTo>
                    <a:pt x="150" y="12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2718" y="2028"/>
              <a:ext cx="151" cy="151"/>
            </a:xfrm>
            <a:custGeom>
              <a:avLst/>
              <a:gdLst>
                <a:gd name="T0" fmla="*/ 91 w 92"/>
                <a:gd name="T1" fmla="*/ 47 h 92"/>
                <a:gd name="T2" fmla="*/ 44 w 92"/>
                <a:gd name="T3" fmla="*/ 92 h 92"/>
                <a:gd name="T4" fmla="*/ 0 w 92"/>
                <a:gd name="T5" fmla="*/ 45 h 92"/>
                <a:gd name="T6" fmla="*/ 47 w 92"/>
                <a:gd name="T7" fmla="*/ 1 h 92"/>
                <a:gd name="T8" fmla="*/ 91 w 92"/>
                <a:gd name="T9" fmla="*/ 4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2">
                  <a:moveTo>
                    <a:pt x="91" y="47"/>
                  </a:moveTo>
                  <a:cubicBezTo>
                    <a:pt x="91" y="73"/>
                    <a:pt x="70" y="92"/>
                    <a:pt x="44" y="92"/>
                  </a:cubicBezTo>
                  <a:cubicBezTo>
                    <a:pt x="19" y="91"/>
                    <a:pt x="0" y="70"/>
                    <a:pt x="0" y="45"/>
                  </a:cubicBezTo>
                  <a:cubicBezTo>
                    <a:pt x="1" y="20"/>
                    <a:pt x="22" y="0"/>
                    <a:pt x="47" y="1"/>
                  </a:cubicBezTo>
                  <a:cubicBezTo>
                    <a:pt x="72" y="1"/>
                    <a:pt x="92" y="22"/>
                    <a:pt x="91" y="47"/>
                  </a:cubicBezTo>
                  <a:close/>
                </a:path>
              </a:pathLst>
            </a:custGeom>
            <a:solidFill>
              <a:srgbClr val="1E2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2793" y="2053"/>
              <a:ext cx="49" cy="49"/>
            </a:xfrm>
            <a:custGeom>
              <a:avLst/>
              <a:gdLst>
                <a:gd name="T0" fmla="*/ 29 w 30"/>
                <a:gd name="T1" fmla="*/ 16 h 30"/>
                <a:gd name="T2" fmla="*/ 14 w 30"/>
                <a:gd name="T3" fmla="*/ 30 h 30"/>
                <a:gd name="T4" fmla="*/ 0 w 30"/>
                <a:gd name="T5" fmla="*/ 15 h 30"/>
                <a:gd name="T6" fmla="*/ 15 w 30"/>
                <a:gd name="T7" fmla="*/ 1 h 30"/>
                <a:gd name="T8" fmla="*/ 29 w 30"/>
                <a:gd name="T9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29" y="16"/>
                  </a:moveTo>
                  <a:cubicBezTo>
                    <a:pt x="29" y="24"/>
                    <a:pt x="22" y="30"/>
                    <a:pt x="14" y="30"/>
                  </a:cubicBezTo>
                  <a:cubicBezTo>
                    <a:pt x="6" y="29"/>
                    <a:pt x="0" y="23"/>
                    <a:pt x="0" y="15"/>
                  </a:cubicBezTo>
                  <a:cubicBezTo>
                    <a:pt x="0" y="7"/>
                    <a:pt x="7" y="0"/>
                    <a:pt x="15" y="1"/>
                  </a:cubicBezTo>
                  <a:cubicBezTo>
                    <a:pt x="23" y="1"/>
                    <a:pt x="30" y="8"/>
                    <a:pt x="29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2690" y="2194"/>
              <a:ext cx="197" cy="83"/>
            </a:xfrm>
            <a:custGeom>
              <a:avLst/>
              <a:gdLst>
                <a:gd name="T0" fmla="*/ 120 w 120"/>
                <a:gd name="T1" fmla="*/ 27 h 51"/>
                <a:gd name="T2" fmla="*/ 60 w 120"/>
                <a:gd name="T3" fmla="*/ 50 h 51"/>
                <a:gd name="T4" fmla="*/ 1 w 120"/>
                <a:gd name="T5" fmla="*/ 24 h 51"/>
                <a:gd name="T6" fmla="*/ 61 w 120"/>
                <a:gd name="T7" fmla="*/ 1 h 51"/>
                <a:gd name="T8" fmla="*/ 120 w 120"/>
                <a:gd name="T9" fmla="*/ 2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51">
                  <a:moveTo>
                    <a:pt x="120" y="27"/>
                  </a:moveTo>
                  <a:cubicBezTo>
                    <a:pt x="120" y="41"/>
                    <a:pt x="93" y="51"/>
                    <a:pt x="60" y="50"/>
                  </a:cubicBezTo>
                  <a:cubicBezTo>
                    <a:pt x="27" y="49"/>
                    <a:pt x="0" y="37"/>
                    <a:pt x="1" y="24"/>
                  </a:cubicBezTo>
                  <a:cubicBezTo>
                    <a:pt x="1" y="10"/>
                    <a:pt x="28" y="0"/>
                    <a:pt x="61" y="1"/>
                  </a:cubicBezTo>
                  <a:cubicBezTo>
                    <a:pt x="94" y="2"/>
                    <a:pt x="120" y="14"/>
                    <a:pt x="120" y="27"/>
                  </a:cubicBezTo>
                  <a:close/>
                </a:path>
              </a:pathLst>
            </a:custGeom>
            <a:solidFill>
              <a:srgbClr val="EB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823048" y="2273384"/>
            <a:ext cx="6545904" cy="432072"/>
            <a:chOff x="2821461" y="2652087"/>
            <a:chExt cx="6545904" cy="432072"/>
          </a:xfrm>
        </p:grpSpPr>
        <p:sp>
          <p:nvSpPr>
            <p:cNvPr id="17" name="自由: 形状 16"/>
            <p:cNvSpPr>
              <a:spLocks/>
            </p:cNvSpPr>
            <p:nvPr/>
          </p:nvSpPr>
          <p:spPr bwMode="auto">
            <a:xfrm>
              <a:off x="5256187" y="2652087"/>
              <a:ext cx="1675106" cy="394526"/>
            </a:xfrm>
            <a:custGeom>
              <a:avLst/>
              <a:gdLst>
                <a:gd name="connsiteX0" fmla="*/ 1577471 w 2774967"/>
                <a:gd name="connsiteY0" fmla="*/ 220942 h 653571"/>
                <a:gd name="connsiteX1" fmla="*/ 1642270 w 2774967"/>
                <a:gd name="connsiteY1" fmla="*/ 263044 h 653571"/>
                <a:gd name="connsiteX2" fmla="*/ 1554500 w 2774967"/>
                <a:gd name="connsiteY2" fmla="*/ 268587 h 653571"/>
                <a:gd name="connsiteX3" fmla="*/ 1570958 w 2774967"/>
                <a:gd name="connsiteY3" fmla="*/ 307397 h 653571"/>
                <a:gd name="connsiteX4" fmla="*/ 1411876 w 2774967"/>
                <a:gd name="connsiteY4" fmla="*/ 379473 h 653571"/>
                <a:gd name="connsiteX5" fmla="*/ 1521588 w 2774967"/>
                <a:gd name="connsiteY5" fmla="*/ 229777 h 653571"/>
                <a:gd name="connsiteX6" fmla="*/ 1577471 w 2774967"/>
                <a:gd name="connsiteY6" fmla="*/ 220942 h 653571"/>
                <a:gd name="connsiteX7" fmla="*/ 1195371 w 2774967"/>
                <a:gd name="connsiteY7" fmla="*/ 220942 h 653571"/>
                <a:gd name="connsiteX8" fmla="*/ 1255295 w 2774967"/>
                <a:gd name="connsiteY8" fmla="*/ 229777 h 653571"/>
                <a:gd name="connsiteX9" fmla="*/ 1361055 w 2774967"/>
                <a:gd name="connsiteY9" fmla="*/ 379473 h 653571"/>
                <a:gd name="connsiteX10" fmla="*/ 1199631 w 2774967"/>
                <a:gd name="connsiteY10" fmla="*/ 307397 h 653571"/>
                <a:gd name="connsiteX11" fmla="*/ 1216332 w 2774967"/>
                <a:gd name="connsiteY11" fmla="*/ 268587 h 653571"/>
                <a:gd name="connsiteX12" fmla="*/ 1127271 w 2774967"/>
                <a:gd name="connsiteY12" fmla="*/ 263044 h 653571"/>
                <a:gd name="connsiteX13" fmla="*/ 1195371 w 2774967"/>
                <a:gd name="connsiteY13" fmla="*/ 220942 h 653571"/>
                <a:gd name="connsiteX14" fmla="*/ 473739 w 2774967"/>
                <a:gd name="connsiteY14" fmla="*/ 134312 h 653571"/>
                <a:gd name="connsiteX15" fmla="*/ 479291 w 2774967"/>
                <a:gd name="connsiteY15" fmla="*/ 139899 h 653571"/>
                <a:gd name="connsiteX16" fmla="*/ 474668 w 2774967"/>
                <a:gd name="connsiteY16" fmla="*/ 135812 h 653571"/>
                <a:gd name="connsiteX17" fmla="*/ 1566826 w 2774967"/>
                <a:gd name="connsiteY17" fmla="*/ 73481 h 653571"/>
                <a:gd name="connsiteX18" fmla="*/ 1605001 w 2774967"/>
                <a:gd name="connsiteY18" fmla="*/ 101792 h 653571"/>
                <a:gd name="connsiteX19" fmla="*/ 1582790 w 2774967"/>
                <a:gd name="connsiteY19" fmla="*/ 96268 h 653571"/>
                <a:gd name="connsiteX20" fmla="*/ 1521709 w 2774967"/>
                <a:gd name="connsiteY20" fmla="*/ 173608 h 653571"/>
                <a:gd name="connsiteX21" fmla="*/ 1405099 w 2774967"/>
                <a:gd name="connsiteY21" fmla="*/ 311712 h 653571"/>
                <a:gd name="connsiteX22" fmla="*/ 1499498 w 2774967"/>
                <a:gd name="connsiteY22" fmla="*/ 90745 h 653571"/>
                <a:gd name="connsiteX23" fmla="*/ 1566826 w 2774967"/>
                <a:gd name="connsiteY23" fmla="*/ 73481 h 653571"/>
                <a:gd name="connsiteX24" fmla="*/ 1205701 w 2774967"/>
                <a:gd name="connsiteY24" fmla="*/ 73481 h 653571"/>
                <a:gd name="connsiteX25" fmla="*/ 1272320 w 2774967"/>
                <a:gd name="connsiteY25" fmla="*/ 90745 h 653571"/>
                <a:gd name="connsiteX26" fmla="*/ 1371218 w 2774967"/>
                <a:gd name="connsiteY26" fmla="*/ 311712 h 653571"/>
                <a:gd name="connsiteX27" fmla="*/ 1250344 w 2774967"/>
                <a:gd name="connsiteY27" fmla="*/ 173608 h 653571"/>
                <a:gd name="connsiteX28" fmla="*/ 1195399 w 2774967"/>
                <a:gd name="connsiteY28" fmla="*/ 96268 h 653571"/>
                <a:gd name="connsiteX29" fmla="*/ 1167929 w 2774967"/>
                <a:gd name="connsiteY29" fmla="*/ 101792 h 653571"/>
                <a:gd name="connsiteX30" fmla="*/ 1205701 w 2774967"/>
                <a:gd name="connsiteY30" fmla="*/ 73481 h 653571"/>
                <a:gd name="connsiteX31" fmla="*/ 263723 w 2774967"/>
                <a:gd name="connsiteY31" fmla="*/ 47594 h 653571"/>
                <a:gd name="connsiteX32" fmla="*/ 368253 w 2774967"/>
                <a:gd name="connsiteY32" fmla="*/ 61653 h 653571"/>
                <a:gd name="connsiteX33" fmla="*/ 427936 w 2774967"/>
                <a:gd name="connsiteY33" fmla="*/ 94488 h 653571"/>
                <a:gd name="connsiteX34" fmla="*/ 474668 w 2774967"/>
                <a:gd name="connsiteY34" fmla="*/ 135812 h 653571"/>
                <a:gd name="connsiteX35" fmla="*/ 516073 w 2774967"/>
                <a:gd name="connsiteY35" fmla="*/ 202777 h 653571"/>
                <a:gd name="connsiteX36" fmla="*/ 579223 w 2774967"/>
                <a:gd name="connsiteY36" fmla="*/ 246092 h 653571"/>
                <a:gd name="connsiteX37" fmla="*/ 668052 w 2774967"/>
                <a:gd name="connsiteY37" fmla="*/ 223735 h 653571"/>
                <a:gd name="connsiteX38" fmla="*/ 679156 w 2774967"/>
                <a:gd name="connsiteY38" fmla="*/ 195789 h 653571"/>
                <a:gd name="connsiteX39" fmla="*/ 645844 w 2774967"/>
                <a:gd name="connsiteY39" fmla="*/ 179022 h 653571"/>
                <a:gd name="connsiteX40" fmla="*/ 623637 w 2774967"/>
                <a:gd name="connsiteY40" fmla="*/ 173433 h 653571"/>
                <a:gd name="connsiteX41" fmla="*/ 629189 w 2774967"/>
                <a:gd name="connsiteY41" fmla="*/ 212556 h 653571"/>
                <a:gd name="connsiteX42" fmla="*/ 606982 w 2774967"/>
                <a:gd name="connsiteY42" fmla="*/ 145489 h 653571"/>
                <a:gd name="connsiteX43" fmla="*/ 634742 w 2774967"/>
                <a:gd name="connsiteY43" fmla="*/ 128722 h 653571"/>
                <a:gd name="connsiteX44" fmla="*/ 662500 w 2774967"/>
                <a:gd name="connsiteY44" fmla="*/ 134312 h 653571"/>
                <a:gd name="connsiteX45" fmla="*/ 690259 w 2774967"/>
                <a:gd name="connsiteY45" fmla="*/ 218146 h 653571"/>
                <a:gd name="connsiteX46" fmla="*/ 562568 w 2774967"/>
                <a:gd name="connsiteY46" fmla="*/ 257269 h 653571"/>
                <a:gd name="connsiteX47" fmla="*/ 507049 w 2774967"/>
                <a:gd name="connsiteY47" fmla="*/ 201379 h 653571"/>
                <a:gd name="connsiteX48" fmla="*/ 512602 w 2774967"/>
                <a:gd name="connsiteY48" fmla="*/ 234913 h 653571"/>
                <a:gd name="connsiteX49" fmla="*/ 407116 w 2774967"/>
                <a:gd name="connsiteY49" fmla="*/ 419350 h 653571"/>
                <a:gd name="connsiteX50" fmla="*/ 301632 w 2774967"/>
                <a:gd name="connsiteY50" fmla="*/ 374639 h 653571"/>
                <a:gd name="connsiteX51" fmla="*/ 357151 w 2774967"/>
                <a:gd name="connsiteY51" fmla="*/ 396995 h 653571"/>
                <a:gd name="connsiteX52" fmla="*/ 396014 w 2774967"/>
                <a:gd name="connsiteY52" fmla="*/ 357872 h 653571"/>
                <a:gd name="connsiteX53" fmla="*/ 451532 w 2774967"/>
                <a:gd name="connsiteY53" fmla="*/ 346693 h 653571"/>
                <a:gd name="connsiteX54" fmla="*/ 501498 w 2774967"/>
                <a:gd name="connsiteY54" fmla="*/ 257269 h 653571"/>
                <a:gd name="connsiteX55" fmla="*/ 423772 w 2774967"/>
                <a:gd name="connsiteY55" fmla="*/ 111955 h 653571"/>
                <a:gd name="connsiteX56" fmla="*/ 440428 w 2774967"/>
                <a:gd name="connsiteY56" fmla="*/ 151079 h 653571"/>
                <a:gd name="connsiteX57" fmla="*/ 396014 w 2774967"/>
                <a:gd name="connsiteY57" fmla="*/ 212556 h 653571"/>
                <a:gd name="connsiteX58" fmla="*/ 401565 w 2774967"/>
                <a:gd name="connsiteY58" fmla="*/ 184612 h 653571"/>
                <a:gd name="connsiteX59" fmla="*/ 429323 w 2774967"/>
                <a:gd name="connsiteY59" fmla="*/ 156666 h 653571"/>
                <a:gd name="connsiteX60" fmla="*/ 418221 w 2774967"/>
                <a:gd name="connsiteY60" fmla="*/ 117543 h 653571"/>
                <a:gd name="connsiteX61" fmla="*/ 390462 w 2774967"/>
                <a:gd name="connsiteY61" fmla="*/ 89599 h 653571"/>
                <a:gd name="connsiteX62" fmla="*/ 340495 w 2774967"/>
                <a:gd name="connsiteY62" fmla="*/ 72832 h 653571"/>
                <a:gd name="connsiteX63" fmla="*/ 162836 w 2774967"/>
                <a:gd name="connsiteY63" fmla="*/ 89599 h 653571"/>
                <a:gd name="connsiteX64" fmla="*/ 212804 w 2774967"/>
                <a:gd name="connsiteY64" fmla="*/ 78422 h 653571"/>
                <a:gd name="connsiteX65" fmla="*/ 301632 w 2774967"/>
                <a:gd name="connsiteY65" fmla="*/ 167845 h 653571"/>
                <a:gd name="connsiteX66" fmla="*/ 212804 w 2774967"/>
                <a:gd name="connsiteY66" fmla="*/ 206969 h 653571"/>
                <a:gd name="connsiteX67" fmla="*/ 246113 w 2774967"/>
                <a:gd name="connsiteY67" fmla="*/ 134312 h 653571"/>
                <a:gd name="connsiteX68" fmla="*/ 240562 w 2774967"/>
                <a:gd name="connsiteY68" fmla="*/ 162256 h 653571"/>
                <a:gd name="connsiteX69" fmla="*/ 235011 w 2774967"/>
                <a:gd name="connsiteY69" fmla="*/ 195789 h 653571"/>
                <a:gd name="connsiteX70" fmla="*/ 290530 w 2774967"/>
                <a:gd name="connsiteY70" fmla="*/ 156666 h 653571"/>
                <a:gd name="connsiteX71" fmla="*/ 212804 w 2774967"/>
                <a:gd name="connsiteY71" fmla="*/ 95188 h 653571"/>
                <a:gd name="connsiteX72" fmla="*/ 85111 w 2774967"/>
                <a:gd name="connsiteY72" fmla="*/ 145489 h 653571"/>
                <a:gd name="connsiteX73" fmla="*/ 29594 w 2774967"/>
                <a:gd name="connsiteY73" fmla="*/ 246092 h 653571"/>
                <a:gd name="connsiteX74" fmla="*/ 101766 w 2774967"/>
                <a:gd name="connsiteY74" fmla="*/ 514363 h 653571"/>
                <a:gd name="connsiteX75" fmla="*/ 85111 w 2774967"/>
                <a:gd name="connsiteY75" fmla="*/ 419350 h 653571"/>
                <a:gd name="connsiteX76" fmla="*/ 129527 w 2774967"/>
                <a:gd name="connsiteY76" fmla="*/ 335515 h 653571"/>
                <a:gd name="connsiteX77" fmla="*/ 151734 w 2774967"/>
                <a:gd name="connsiteY77" fmla="*/ 329926 h 653571"/>
                <a:gd name="connsiteX78" fmla="*/ 201699 w 2774967"/>
                <a:gd name="connsiteY78" fmla="*/ 352282 h 653571"/>
                <a:gd name="connsiteX79" fmla="*/ 207253 w 2774967"/>
                <a:gd name="connsiteY79" fmla="*/ 391406 h 653571"/>
                <a:gd name="connsiteX80" fmla="*/ 173941 w 2774967"/>
                <a:gd name="connsiteY80" fmla="*/ 352282 h 653571"/>
                <a:gd name="connsiteX81" fmla="*/ 162836 w 2774967"/>
                <a:gd name="connsiteY81" fmla="*/ 374639 h 653571"/>
                <a:gd name="connsiteX82" fmla="*/ 101766 w 2774967"/>
                <a:gd name="connsiteY82" fmla="*/ 475240 h 653571"/>
                <a:gd name="connsiteX83" fmla="*/ 107320 w 2774967"/>
                <a:gd name="connsiteY83" fmla="*/ 475240 h 653571"/>
                <a:gd name="connsiteX84" fmla="*/ 157285 w 2774967"/>
                <a:gd name="connsiteY84" fmla="*/ 570253 h 653571"/>
                <a:gd name="connsiteX85" fmla="*/ 318288 w 2774967"/>
                <a:gd name="connsiteY85" fmla="*/ 626143 h 653571"/>
                <a:gd name="connsiteX86" fmla="*/ 412669 w 2774967"/>
                <a:gd name="connsiteY86" fmla="*/ 626143 h 653571"/>
                <a:gd name="connsiteX87" fmla="*/ 445979 w 2774967"/>
                <a:gd name="connsiteY87" fmla="*/ 620555 h 653571"/>
                <a:gd name="connsiteX88" fmla="*/ 362702 w 2774967"/>
                <a:gd name="connsiteY88" fmla="*/ 592609 h 653571"/>
                <a:gd name="connsiteX89" fmla="*/ 323839 w 2774967"/>
                <a:gd name="connsiteY89" fmla="*/ 525542 h 653571"/>
                <a:gd name="connsiteX90" fmla="*/ 373807 w 2774967"/>
                <a:gd name="connsiteY90" fmla="*/ 492006 h 653571"/>
                <a:gd name="connsiteX91" fmla="*/ 368253 w 2774967"/>
                <a:gd name="connsiteY91" fmla="*/ 519952 h 653571"/>
                <a:gd name="connsiteX92" fmla="*/ 357151 w 2774967"/>
                <a:gd name="connsiteY92" fmla="*/ 564665 h 653571"/>
                <a:gd name="connsiteX93" fmla="*/ 384909 w 2774967"/>
                <a:gd name="connsiteY93" fmla="*/ 592609 h 653571"/>
                <a:gd name="connsiteX94" fmla="*/ 445979 w 2774967"/>
                <a:gd name="connsiteY94" fmla="*/ 609376 h 653571"/>
                <a:gd name="connsiteX95" fmla="*/ 573672 w 2774967"/>
                <a:gd name="connsiteY95" fmla="*/ 581432 h 653571"/>
                <a:gd name="connsiteX96" fmla="*/ 606982 w 2774967"/>
                <a:gd name="connsiteY96" fmla="*/ 570253 h 653571"/>
                <a:gd name="connsiteX97" fmla="*/ 856815 w 2774967"/>
                <a:gd name="connsiteY97" fmla="*/ 464062 h 653571"/>
                <a:gd name="connsiteX98" fmla="*/ 784640 w 2774967"/>
                <a:gd name="connsiteY98" fmla="*/ 452885 h 653571"/>
                <a:gd name="connsiteX99" fmla="*/ 756882 w 2774967"/>
                <a:gd name="connsiteY99" fmla="*/ 374639 h 653571"/>
                <a:gd name="connsiteX100" fmla="*/ 812398 w 2774967"/>
                <a:gd name="connsiteY100" fmla="*/ 369049 h 653571"/>
                <a:gd name="connsiteX101" fmla="*/ 784640 w 2774967"/>
                <a:gd name="connsiteY101" fmla="*/ 408172 h 653571"/>
                <a:gd name="connsiteX102" fmla="*/ 801296 w 2774967"/>
                <a:gd name="connsiteY102" fmla="*/ 385816 h 653571"/>
                <a:gd name="connsiteX103" fmla="*/ 767984 w 2774967"/>
                <a:gd name="connsiteY103" fmla="*/ 419350 h 653571"/>
                <a:gd name="connsiteX104" fmla="*/ 806847 w 2774967"/>
                <a:gd name="connsiteY104" fmla="*/ 452885 h 653571"/>
                <a:gd name="connsiteX105" fmla="*/ 901229 w 2774967"/>
                <a:gd name="connsiteY105" fmla="*/ 447296 h 653571"/>
                <a:gd name="connsiteX106" fmla="*/ 1040024 w 2774967"/>
                <a:gd name="connsiteY106" fmla="*/ 402583 h 653571"/>
                <a:gd name="connsiteX107" fmla="*/ 1335136 w 2774967"/>
                <a:gd name="connsiteY107" fmla="*/ 393939 h 653571"/>
                <a:gd name="connsiteX108" fmla="*/ 1387016 w 2774967"/>
                <a:gd name="connsiteY108" fmla="*/ 411137 h 653571"/>
                <a:gd name="connsiteX109" fmla="*/ 1438855 w 2774967"/>
                <a:gd name="connsiteY109" fmla="*/ 393939 h 653571"/>
                <a:gd name="connsiteX110" fmla="*/ 1733738 w 2774967"/>
                <a:gd name="connsiteY110" fmla="*/ 402583 h 653571"/>
                <a:gd name="connsiteX111" fmla="*/ 1877974 w 2774967"/>
                <a:gd name="connsiteY111" fmla="*/ 447296 h 653571"/>
                <a:gd name="connsiteX112" fmla="*/ 1966734 w 2774967"/>
                <a:gd name="connsiteY112" fmla="*/ 452885 h 653571"/>
                <a:gd name="connsiteX113" fmla="*/ 2011114 w 2774967"/>
                <a:gd name="connsiteY113" fmla="*/ 419350 h 653571"/>
                <a:gd name="connsiteX114" fmla="*/ 1996292 w 2774967"/>
                <a:gd name="connsiteY114" fmla="*/ 376122 h 653571"/>
                <a:gd name="connsiteX115" fmla="*/ 1987537 w 2774967"/>
                <a:gd name="connsiteY115" fmla="*/ 380719 h 653571"/>
                <a:gd name="connsiteX116" fmla="*/ 1987449 w 2774967"/>
                <a:gd name="connsiteY116" fmla="*/ 380664 h 653571"/>
                <a:gd name="connsiteX117" fmla="*/ 1977828 w 2774967"/>
                <a:gd name="connsiteY117" fmla="*/ 385816 h 653571"/>
                <a:gd name="connsiteX118" fmla="*/ 1987537 w 2774967"/>
                <a:gd name="connsiteY118" fmla="*/ 380719 h 653571"/>
                <a:gd name="connsiteX119" fmla="*/ 1996552 w 2774967"/>
                <a:gd name="connsiteY119" fmla="*/ 386516 h 653571"/>
                <a:gd name="connsiteX120" fmla="*/ 1994471 w 2774967"/>
                <a:gd name="connsiteY120" fmla="*/ 408172 h 653571"/>
                <a:gd name="connsiteX121" fmla="*/ 1961187 w 2774967"/>
                <a:gd name="connsiteY121" fmla="*/ 369049 h 653571"/>
                <a:gd name="connsiteX122" fmla="*/ 2022208 w 2774967"/>
                <a:gd name="connsiteY122" fmla="*/ 374639 h 653571"/>
                <a:gd name="connsiteX123" fmla="*/ 1988924 w 2774967"/>
                <a:gd name="connsiteY123" fmla="*/ 452885 h 653571"/>
                <a:gd name="connsiteX124" fmla="*/ 1916807 w 2774967"/>
                <a:gd name="connsiteY124" fmla="*/ 464062 h 653571"/>
                <a:gd name="connsiteX125" fmla="*/ 2166444 w 2774967"/>
                <a:gd name="connsiteY125" fmla="*/ 570253 h 653571"/>
                <a:gd name="connsiteX126" fmla="*/ 2199730 w 2774967"/>
                <a:gd name="connsiteY126" fmla="*/ 581432 h 653571"/>
                <a:gd name="connsiteX127" fmla="*/ 2332870 w 2774967"/>
                <a:gd name="connsiteY127" fmla="*/ 609376 h 653571"/>
                <a:gd name="connsiteX128" fmla="*/ 2388344 w 2774967"/>
                <a:gd name="connsiteY128" fmla="*/ 592609 h 653571"/>
                <a:gd name="connsiteX129" fmla="*/ 2421630 w 2774967"/>
                <a:gd name="connsiteY129" fmla="*/ 564665 h 653571"/>
                <a:gd name="connsiteX130" fmla="*/ 2410534 w 2774967"/>
                <a:gd name="connsiteY130" fmla="*/ 519952 h 653571"/>
                <a:gd name="connsiteX131" fmla="*/ 2399440 w 2774967"/>
                <a:gd name="connsiteY131" fmla="*/ 492006 h 653571"/>
                <a:gd name="connsiteX132" fmla="*/ 2449367 w 2774967"/>
                <a:gd name="connsiteY132" fmla="*/ 525542 h 653571"/>
                <a:gd name="connsiteX133" fmla="*/ 2410534 w 2774967"/>
                <a:gd name="connsiteY133" fmla="*/ 592609 h 653571"/>
                <a:gd name="connsiteX134" fmla="*/ 2332870 w 2774967"/>
                <a:gd name="connsiteY134" fmla="*/ 620555 h 653571"/>
                <a:gd name="connsiteX135" fmla="*/ 2360607 w 2774967"/>
                <a:gd name="connsiteY135" fmla="*/ 626143 h 653571"/>
                <a:gd name="connsiteX136" fmla="*/ 2460463 w 2774967"/>
                <a:gd name="connsiteY136" fmla="*/ 626143 h 653571"/>
                <a:gd name="connsiteX137" fmla="*/ 2615792 w 2774967"/>
                <a:gd name="connsiteY137" fmla="*/ 570253 h 653571"/>
                <a:gd name="connsiteX138" fmla="*/ 2671266 w 2774967"/>
                <a:gd name="connsiteY138" fmla="*/ 475240 h 653571"/>
                <a:gd name="connsiteX139" fmla="*/ 2615792 w 2774967"/>
                <a:gd name="connsiteY139" fmla="*/ 374639 h 653571"/>
                <a:gd name="connsiteX140" fmla="*/ 2599149 w 2774967"/>
                <a:gd name="connsiteY140" fmla="*/ 352282 h 653571"/>
                <a:gd name="connsiteX141" fmla="*/ 2565863 w 2774967"/>
                <a:gd name="connsiteY141" fmla="*/ 391406 h 653571"/>
                <a:gd name="connsiteX142" fmla="*/ 2576959 w 2774967"/>
                <a:gd name="connsiteY142" fmla="*/ 352282 h 653571"/>
                <a:gd name="connsiteX143" fmla="*/ 2621339 w 2774967"/>
                <a:gd name="connsiteY143" fmla="*/ 329926 h 653571"/>
                <a:gd name="connsiteX144" fmla="*/ 2643529 w 2774967"/>
                <a:gd name="connsiteY144" fmla="*/ 335515 h 653571"/>
                <a:gd name="connsiteX145" fmla="*/ 2687909 w 2774967"/>
                <a:gd name="connsiteY145" fmla="*/ 419350 h 653571"/>
                <a:gd name="connsiteX146" fmla="*/ 2671266 w 2774967"/>
                <a:gd name="connsiteY146" fmla="*/ 514363 h 653571"/>
                <a:gd name="connsiteX147" fmla="*/ 2743383 w 2774967"/>
                <a:gd name="connsiteY147" fmla="*/ 246092 h 653571"/>
                <a:gd name="connsiteX148" fmla="*/ 2687909 w 2774967"/>
                <a:gd name="connsiteY148" fmla="*/ 145489 h 653571"/>
                <a:gd name="connsiteX149" fmla="*/ 2565863 w 2774967"/>
                <a:gd name="connsiteY149" fmla="*/ 95188 h 653571"/>
                <a:gd name="connsiteX150" fmla="*/ 2488200 w 2774967"/>
                <a:gd name="connsiteY150" fmla="*/ 156666 h 653571"/>
                <a:gd name="connsiteX151" fmla="*/ 2538126 w 2774967"/>
                <a:gd name="connsiteY151" fmla="*/ 195789 h 653571"/>
                <a:gd name="connsiteX152" fmla="*/ 2538126 w 2774967"/>
                <a:gd name="connsiteY152" fmla="*/ 162256 h 653571"/>
                <a:gd name="connsiteX153" fmla="*/ 2527033 w 2774967"/>
                <a:gd name="connsiteY153" fmla="*/ 134312 h 653571"/>
                <a:gd name="connsiteX154" fmla="*/ 2565863 w 2774967"/>
                <a:gd name="connsiteY154" fmla="*/ 206969 h 653571"/>
                <a:gd name="connsiteX155" fmla="*/ 2471557 w 2774967"/>
                <a:gd name="connsiteY155" fmla="*/ 167845 h 653571"/>
                <a:gd name="connsiteX156" fmla="*/ 2565863 w 2774967"/>
                <a:gd name="connsiteY156" fmla="*/ 78422 h 653571"/>
                <a:gd name="connsiteX157" fmla="*/ 2610243 w 2774967"/>
                <a:gd name="connsiteY157" fmla="*/ 89599 h 653571"/>
                <a:gd name="connsiteX158" fmla="*/ 2438270 w 2774967"/>
                <a:gd name="connsiteY158" fmla="*/ 72832 h 653571"/>
                <a:gd name="connsiteX159" fmla="*/ 2388344 w 2774967"/>
                <a:gd name="connsiteY159" fmla="*/ 89599 h 653571"/>
                <a:gd name="connsiteX160" fmla="*/ 2360607 w 2774967"/>
                <a:gd name="connsiteY160" fmla="*/ 117543 h 653571"/>
                <a:gd name="connsiteX161" fmla="*/ 2349511 w 2774967"/>
                <a:gd name="connsiteY161" fmla="*/ 156666 h 653571"/>
                <a:gd name="connsiteX162" fmla="*/ 2371701 w 2774967"/>
                <a:gd name="connsiteY162" fmla="*/ 184612 h 653571"/>
                <a:gd name="connsiteX163" fmla="*/ 2377250 w 2774967"/>
                <a:gd name="connsiteY163" fmla="*/ 212556 h 653571"/>
                <a:gd name="connsiteX164" fmla="*/ 2332870 w 2774967"/>
                <a:gd name="connsiteY164" fmla="*/ 151079 h 653571"/>
                <a:gd name="connsiteX165" fmla="*/ 2349511 w 2774967"/>
                <a:gd name="connsiteY165" fmla="*/ 111955 h 653571"/>
                <a:gd name="connsiteX166" fmla="*/ 2277394 w 2774967"/>
                <a:gd name="connsiteY166" fmla="*/ 257269 h 653571"/>
                <a:gd name="connsiteX167" fmla="*/ 2321774 w 2774967"/>
                <a:gd name="connsiteY167" fmla="*/ 346693 h 653571"/>
                <a:gd name="connsiteX168" fmla="*/ 2382797 w 2774967"/>
                <a:gd name="connsiteY168" fmla="*/ 357872 h 653571"/>
                <a:gd name="connsiteX169" fmla="*/ 2416081 w 2774967"/>
                <a:gd name="connsiteY169" fmla="*/ 396995 h 653571"/>
                <a:gd name="connsiteX170" fmla="*/ 2477103 w 2774967"/>
                <a:gd name="connsiteY170" fmla="*/ 374639 h 653571"/>
                <a:gd name="connsiteX171" fmla="*/ 2366154 w 2774967"/>
                <a:gd name="connsiteY171" fmla="*/ 419350 h 653571"/>
                <a:gd name="connsiteX172" fmla="*/ 2260751 w 2774967"/>
                <a:gd name="connsiteY172" fmla="*/ 234913 h 653571"/>
                <a:gd name="connsiteX173" fmla="*/ 2266300 w 2774967"/>
                <a:gd name="connsiteY173" fmla="*/ 201379 h 653571"/>
                <a:gd name="connsiteX174" fmla="*/ 2210824 w 2774967"/>
                <a:gd name="connsiteY174" fmla="*/ 257269 h 653571"/>
                <a:gd name="connsiteX175" fmla="*/ 2083231 w 2774967"/>
                <a:gd name="connsiteY175" fmla="*/ 218146 h 653571"/>
                <a:gd name="connsiteX176" fmla="*/ 2110970 w 2774967"/>
                <a:gd name="connsiteY176" fmla="*/ 134312 h 653571"/>
                <a:gd name="connsiteX177" fmla="*/ 2138707 w 2774967"/>
                <a:gd name="connsiteY177" fmla="*/ 128722 h 653571"/>
                <a:gd name="connsiteX178" fmla="*/ 2166444 w 2774967"/>
                <a:gd name="connsiteY178" fmla="*/ 145489 h 653571"/>
                <a:gd name="connsiteX179" fmla="*/ 2149801 w 2774967"/>
                <a:gd name="connsiteY179" fmla="*/ 212556 h 653571"/>
                <a:gd name="connsiteX180" fmla="*/ 2155350 w 2774967"/>
                <a:gd name="connsiteY180" fmla="*/ 173433 h 653571"/>
                <a:gd name="connsiteX181" fmla="*/ 2127611 w 2774967"/>
                <a:gd name="connsiteY181" fmla="*/ 179022 h 653571"/>
                <a:gd name="connsiteX182" fmla="*/ 2099874 w 2774967"/>
                <a:gd name="connsiteY182" fmla="*/ 195789 h 653571"/>
                <a:gd name="connsiteX183" fmla="*/ 2105421 w 2774967"/>
                <a:gd name="connsiteY183" fmla="*/ 223735 h 653571"/>
                <a:gd name="connsiteX184" fmla="*/ 2194181 w 2774967"/>
                <a:gd name="connsiteY184" fmla="*/ 246092 h 653571"/>
                <a:gd name="connsiteX185" fmla="*/ 2299584 w 2774967"/>
                <a:gd name="connsiteY185" fmla="*/ 134312 h 653571"/>
                <a:gd name="connsiteX186" fmla="*/ 2299584 w 2774967"/>
                <a:gd name="connsiteY186" fmla="*/ 139899 h 653571"/>
                <a:gd name="connsiteX187" fmla="*/ 2404987 w 2774967"/>
                <a:gd name="connsiteY187" fmla="*/ 61653 h 653571"/>
                <a:gd name="connsiteX188" fmla="*/ 2509523 w 2774967"/>
                <a:gd name="connsiteY188" fmla="*/ 47594 h 653571"/>
                <a:gd name="connsiteX189" fmla="*/ 2754479 w 2774967"/>
                <a:gd name="connsiteY189" fmla="*/ 218146 h 653571"/>
                <a:gd name="connsiteX190" fmla="*/ 2654623 w 2774967"/>
                <a:gd name="connsiteY190" fmla="*/ 570253 h 653571"/>
                <a:gd name="connsiteX191" fmla="*/ 2343964 w 2774967"/>
                <a:gd name="connsiteY191" fmla="*/ 642910 h 653571"/>
                <a:gd name="connsiteX192" fmla="*/ 2088780 w 2774967"/>
                <a:gd name="connsiteY192" fmla="*/ 559076 h 653571"/>
                <a:gd name="connsiteX193" fmla="*/ 2072137 w 2774967"/>
                <a:gd name="connsiteY193" fmla="*/ 547896 h 653571"/>
                <a:gd name="connsiteX194" fmla="*/ 1933448 w 2774967"/>
                <a:gd name="connsiteY194" fmla="*/ 492006 h 653571"/>
                <a:gd name="connsiteX195" fmla="*/ 1866878 w 2774967"/>
                <a:gd name="connsiteY195" fmla="*/ 464062 h 653571"/>
                <a:gd name="connsiteX196" fmla="*/ 1900164 w 2774967"/>
                <a:gd name="connsiteY196" fmla="*/ 497596 h 653571"/>
                <a:gd name="connsiteX197" fmla="*/ 1839141 w 2774967"/>
                <a:gd name="connsiteY197" fmla="*/ 637322 h 653571"/>
                <a:gd name="connsiteX198" fmla="*/ 1833594 w 2774967"/>
                <a:gd name="connsiteY198" fmla="*/ 637322 h 653571"/>
                <a:gd name="connsiteX199" fmla="*/ 1828047 w 2774967"/>
                <a:gd name="connsiteY199" fmla="*/ 631733 h 653571"/>
                <a:gd name="connsiteX200" fmla="*/ 1794761 w 2774967"/>
                <a:gd name="connsiteY200" fmla="*/ 609376 h 653571"/>
                <a:gd name="connsiteX201" fmla="*/ 1789214 w 2774967"/>
                <a:gd name="connsiteY201" fmla="*/ 514363 h 653571"/>
                <a:gd name="connsiteX202" fmla="*/ 1811404 w 2774967"/>
                <a:gd name="connsiteY202" fmla="*/ 587020 h 653571"/>
                <a:gd name="connsiteX203" fmla="*/ 1850237 w 2774967"/>
                <a:gd name="connsiteY203" fmla="*/ 564665 h 653571"/>
                <a:gd name="connsiteX204" fmla="*/ 1894617 w 2774967"/>
                <a:gd name="connsiteY204" fmla="*/ 570253 h 653571"/>
                <a:gd name="connsiteX205" fmla="*/ 1889068 w 2774967"/>
                <a:gd name="connsiteY205" fmla="*/ 514363 h 653571"/>
                <a:gd name="connsiteX206" fmla="*/ 1828047 w 2774967"/>
                <a:gd name="connsiteY206" fmla="*/ 464062 h 653571"/>
                <a:gd name="connsiteX207" fmla="*/ 1728191 w 2774967"/>
                <a:gd name="connsiteY207" fmla="*/ 424939 h 653571"/>
                <a:gd name="connsiteX208" fmla="*/ 1550671 w 2774967"/>
                <a:gd name="connsiteY208" fmla="*/ 402583 h 653571"/>
                <a:gd name="connsiteX209" fmla="*/ 1633884 w 2774967"/>
                <a:gd name="connsiteY209" fmla="*/ 458473 h 653571"/>
                <a:gd name="connsiteX210" fmla="*/ 1600598 w 2774967"/>
                <a:gd name="connsiteY210" fmla="*/ 525542 h 653571"/>
                <a:gd name="connsiteX211" fmla="*/ 1595051 w 2774967"/>
                <a:gd name="connsiteY211" fmla="*/ 452885 h 653571"/>
                <a:gd name="connsiteX212" fmla="*/ 1578408 w 2774967"/>
                <a:gd name="connsiteY212" fmla="*/ 469652 h 653571"/>
                <a:gd name="connsiteX213" fmla="*/ 1522934 w 2774967"/>
                <a:gd name="connsiteY213" fmla="*/ 402583 h 653571"/>
                <a:gd name="connsiteX214" fmla="*/ 1495195 w 2774967"/>
                <a:gd name="connsiteY214" fmla="*/ 408172 h 653571"/>
                <a:gd name="connsiteX215" fmla="*/ 1506291 w 2774967"/>
                <a:gd name="connsiteY215" fmla="*/ 408172 h 653571"/>
                <a:gd name="connsiteX216" fmla="*/ 1545124 w 2774967"/>
                <a:gd name="connsiteY216" fmla="*/ 486419 h 653571"/>
                <a:gd name="connsiteX217" fmla="*/ 1522934 w 2774967"/>
                <a:gd name="connsiteY217" fmla="*/ 475240 h 653571"/>
                <a:gd name="connsiteX218" fmla="*/ 1478555 w 2774967"/>
                <a:gd name="connsiteY218" fmla="*/ 413762 h 653571"/>
                <a:gd name="connsiteX219" fmla="*/ 1445268 w 2774967"/>
                <a:gd name="connsiteY219" fmla="*/ 413762 h 653571"/>
                <a:gd name="connsiteX220" fmla="*/ 1418908 w 2774967"/>
                <a:gd name="connsiteY220" fmla="*/ 421710 h 653571"/>
                <a:gd name="connsiteX221" fmla="*/ 1428651 w 2774967"/>
                <a:gd name="connsiteY221" fmla="*/ 424939 h 653571"/>
                <a:gd name="connsiteX222" fmla="*/ 1478619 w 2774967"/>
                <a:gd name="connsiteY222" fmla="*/ 458473 h 653571"/>
                <a:gd name="connsiteX223" fmla="*/ 1500826 w 2774967"/>
                <a:gd name="connsiteY223" fmla="*/ 603786 h 653571"/>
                <a:gd name="connsiteX224" fmla="*/ 1395339 w 2774967"/>
                <a:gd name="connsiteY224" fmla="*/ 564665 h 653571"/>
                <a:gd name="connsiteX225" fmla="*/ 1423100 w 2774967"/>
                <a:gd name="connsiteY225" fmla="*/ 570253 h 653571"/>
                <a:gd name="connsiteX226" fmla="*/ 1445307 w 2774967"/>
                <a:gd name="connsiteY226" fmla="*/ 603786 h 653571"/>
                <a:gd name="connsiteX227" fmla="*/ 1467514 w 2774967"/>
                <a:gd name="connsiteY227" fmla="*/ 603786 h 653571"/>
                <a:gd name="connsiteX228" fmla="*/ 1495272 w 2774967"/>
                <a:gd name="connsiteY228" fmla="*/ 508775 h 653571"/>
                <a:gd name="connsiteX229" fmla="*/ 1426570 w 2774967"/>
                <a:gd name="connsiteY229" fmla="*/ 442406 h 653571"/>
                <a:gd name="connsiteX230" fmla="*/ 1387855 w 2774967"/>
                <a:gd name="connsiteY230" fmla="*/ 431073 h 653571"/>
                <a:gd name="connsiteX231" fmla="*/ 1350268 w 2774967"/>
                <a:gd name="connsiteY231" fmla="*/ 442406 h 653571"/>
                <a:gd name="connsiteX232" fmla="*/ 1284390 w 2774967"/>
                <a:gd name="connsiteY232" fmla="*/ 508775 h 653571"/>
                <a:gd name="connsiteX233" fmla="*/ 1306580 w 2774967"/>
                <a:gd name="connsiteY233" fmla="*/ 603786 h 653571"/>
                <a:gd name="connsiteX234" fmla="*/ 1328769 w 2774967"/>
                <a:gd name="connsiteY234" fmla="*/ 603786 h 653571"/>
                <a:gd name="connsiteX235" fmla="*/ 1356509 w 2774967"/>
                <a:gd name="connsiteY235" fmla="*/ 570253 h 653571"/>
                <a:gd name="connsiteX236" fmla="*/ 1384246 w 2774967"/>
                <a:gd name="connsiteY236" fmla="*/ 564665 h 653571"/>
                <a:gd name="connsiteX237" fmla="*/ 1273296 w 2774967"/>
                <a:gd name="connsiteY237" fmla="*/ 603786 h 653571"/>
                <a:gd name="connsiteX238" fmla="*/ 1295486 w 2774967"/>
                <a:gd name="connsiteY238" fmla="*/ 458473 h 653571"/>
                <a:gd name="connsiteX239" fmla="*/ 1345413 w 2774967"/>
                <a:gd name="connsiteY239" fmla="*/ 424939 h 653571"/>
                <a:gd name="connsiteX240" fmla="*/ 1355486 w 2774967"/>
                <a:gd name="connsiteY240" fmla="*/ 421597 h 653571"/>
                <a:gd name="connsiteX241" fmla="*/ 1328718 w 2774967"/>
                <a:gd name="connsiteY241" fmla="*/ 413762 h 653571"/>
                <a:gd name="connsiteX242" fmla="*/ 1295407 w 2774967"/>
                <a:gd name="connsiteY242" fmla="*/ 413762 h 653571"/>
                <a:gd name="connsiteX243" fmla="*/ 1256544 w 2774967"/>
                <a:gd name="connsiteY243" fmla="*/ 475240 h 653571"/>
                <a:gd name="connsiteX244" fmla="*/ 1234337 w 2774967"/>
                <a:gd name="connsiteY244" fmla="*/ 486419 h 653571"/>
                <a:gd name="connsiteX245" fmla="*/ 1267648 w 2774967"/>
                <a:gd name="connsiteY245" fmla="*/ 408172 h 653571"/>
                <a:gd name="connsiteX246" fmla="*/ 1278751 w 2774967"/>
                <a:gd name="connsiteY246" fmla="*/ 408172 h 653571"/>
                <a:gd name="connsiteX247" fmla="*/ 1250993 w 2774967"/>
                <a:gd name="connsiteY247" fmla="*/ 402583 h 653571"/>
                <a:gd name="connsiteX248" fmla="*/ 1201027 w 2774967"/>
                <a:gd name="connsiteY248" fmla="*/ 469652 h 653571"/>
                <a:gd name="connsiteX249" fmla="*/ 1178818 w 2774967"/>
                <a:gd name="connsiteY249" fmla="*/ 452885 h 653571"/>
                <a:gd name="connsiteX250" fmla="*/ 1173267 w 2774967"/>
                <a:gd name="connsiteY250" fmla="*/ 525542 h 653571"/>
                <a:gd name="connsiteX251" fmla="*/ 1139957 w 2774967"/>
                <a:gd name="connsiteY251" fmla="*/ 458473 h 653571"/>
                <a:gd name="connsiteX252" fmla="*/ 1223234 w 2774967"/>
                <a:gd name="connsiteY252" fmla="*/ 402583 h 653571"/>
                <a:gd name="connsiteX253" fmla="*/ 1051127 w 2774967"/>
                <a:gd name="connsiteY253" fmla="*/ 424939 h 653571"/>
                <a:gd name="connsiteX254" fmla="*/ 945643 w 2774967"/>
                <a:gd name="connsiteY254" fmla="*/ 464062 h 653571"/>
                <a:gd name="connsiteX255" fmla="*/ 884573 w 2774967"/>
                <a:gd name="connsiteY255" fmla="*/ 514363 h 653571"/>
                <a:gd name="connsiteX256" fmla="*/ 879022 w 2774967"/>
                <a:gd name="connsiteY256" fmla="*/ 570253 h 653571"/>
                <a:gd name="connsiteX257" fmla="*/ 928987 w 2774967"/>
                <a:gd name="connsiteY257" fmla="*/ 564665 h 653571"/>
                <a:gd name="connsiteX258" fmla="*/ 962299 w 2774967"/>
                <a:gd name="connsiteY258" fmla="*/ 587020 h 653571"/>
                <a:gd name="connsiteX259" fmla="*/ 984506 w 2774967"/>
                <a:gd name="connsiteY259" fmla="*/ 514363 h 653571"/>
                <a:gd name="connsiteX260" fmla="*/ 984506 w 2774967"/>
                <a:gd name="connsiteY260" fmla="*/ 609376 h 653571"/>
                <a:gd name="connsiteX261" fmla="*/ 951194 w 2774967"/>
                <a:gd name="connsiteY261" fmla="*/ 631733 h 653571"/>
                <a:gd name="connsiteX262" fmla="*/ 945643 w 2774967"/>
                <a:gd name="connsiteY262" fmla="*/ 631733 h 653571"/>
                <a:gd name="connsiteX263" fmla="*/ 940092 w 2774967"/>
                <a:gd name="connsiteY263" fmla="*/ 637322 h 653571"/>
                <a:gd name="connsiteX264" fmla="*/ 879022 w 2774967"/>
                <a:gd name="connsiteY264" fmla="*/ 497596 h 653571"/>
                <a:gd name="connsiteX265" fmla="*/ 906780 w 2774967"/>
                <a:gd name="connsiteY265" fmla="*/ 464062 h 653571"/>
                <a:gd name="connsiteX266" fmla="*/ 845710 w 2774967"/>
                <a:gd name="connsiteY266" fmla="*/ 492006 h 653571"/>
                <a:gd name="connsiteX267" fmla="*/ 706914 w 2774967"/>
                <a:gd name="connsiteY267" fmla="*/ 547896 h 653571"/>
                <a:gd name="connsiteX268" fmla="*/ 684707 w 2774967"/>
                <a:gd name="connsiteY268" fmla="*/ 559076 h 653571"/>
                <a:gd name="connsiteX269" fmla="*/ 434876 w 2774967"/>
                <a:gd name="connsiteY269" fmla="*/ 642910 h 653571"/>
                <a:gd name="connsiteX270" fmla="*/ 118422 w 2774967"/>
                <a:gd name="connsiteY270" fmla="*/ 570253 h 653571"/>
                <a:gd name="connsiteX271" fmla="*/ 24041 w 2774967"/>
                <a:gd name="connsiteY271" fmla="*/ 218146 h 653571"/>
                <a:gd name="connsiteX272" fmla="*/ 263723 w 2774967"/>
                <a:gd name="connsiteY272" fmla="*/ 47594 h 653571"/>
                <a:gd name="connsiteX273" fmla="*/ 1388158 w 2774967"/>
                <a:gd name="connsiteY273" fmla="*/ 0 h 653571"/>
                <a:gd name="connsiteX274" fmla="*/ 1449144 w 2774967"/>
                <a:gd name="connsiteY274" fmla="*/ 72074 h 653571"/>
                <a:gd name="connsiteX275" fmla="*/ 1388158 w 2774967"/>
                <a:gd name="connsiteY275" fmla="*/ 182960 h 653571"/>
                <a:gd name="connsiteX276" fmla="*/ 1327171 w 2774967"/>
                <a:gd name="connsiteY276" fmla="*/ 72074 h 653571"/>
                <a:gd name="connsiteX277" fmla="*/ 1388158 w 2774967"/>
                <a:gd name="connsiteY277" fmla="*/ 0 h 653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</a:cxnLst>
              <a:rect l="l" t="t" r="r" b="b"/>
              <a:pathLst>
                <a:path w="2774967" h="653571">
                  <a:moveTo>
                    <a:pt x="1577471" y="220942"/>
                  </a:moveTo>
                  <a:cubicBezTo>
                    <a:pt x="1623757" y="225620"/>
                    <a:pt x="1642270" y="263044"/>
                    <a:pt x="1642270" y="263044"/>
                  </a:cubicBezTo>
                  <a:cubicBezTo>
                    <a:pt x="1620327" y="235322"/>
                    <a:pt x="1570958" y="246410"/>
                    <a:pt x="1554500" y="268587"/>
                  </a:cubicBezTo>
                  <a:cubicBezTo>
                    <a:pt x="1543530" y="290764"/>
                    <a:pt x="1570958" y="307397"/>
                    <a:pt x="1570958" y="307397"/>
                  </a:cubicBezTo>
                  <a:cubicBezTo>
                    <a:pt x="1461246" y="290764"/>
                    <a:pt x="1411876" y="379473"/>
                    <a:pt x="1411876" y="379473"/>
                  </a:cubicBezTo>
                  <a:cubicBezTo>
                    <a:pt x="1411876" y="379473"/>
                    <a:pt x="1428333" y="257499"/>
                    <a:pt x="1521588" y="229777"/>
                  </a:cubicBezTo>
                  <a:cubicBezTo>
                    <a:pt x="1543530" y="221462"/>
                    <a:pt x="1562045" y="219381"/>
                    <a:pt x="1577471" y="220942"/>
                  </a:cubicBezTo>
                  <a:close/>
                  <a:moveTo>
                    <a:pt x="1195371" y="220942"/>
                  </a:moveTo>
                  <a:cubicBezTo>
                    <a:pt x="1211809" y="219381"/>
                    <a:pt x="1231639" y="221462"/>
                    <a:pt x="1255295" y="229777"/>
                  </a:cubicBezTo>
                  <a:cubicBezTo>
                    <a:pt x="1344356" y="257499"/>
                    <a:pt x="1361055" y="379473"/>
                    <a:pt x="1361055" y="379473"/>
                  </a:cubicBezTo>
                  <a:cubicBezTo>
                    <a:pt x="1361055" y="379473"/>
                    <a:pt x="1310957" y="290764"/>
                    <a:pt x="1199631" y="307397"/>
                  </a:cubicBezTo>
                  <a:cubicBezTo>
                    <a:pt x="1199631" y="307397"/>
                    <a:pt x="1233031" y="290764"/>
                    <a:pt x="1216332" y="268587"/>
                  </a:cubicBezTo>
                  <a:cubicBezTo>
                    <a:pt x="1199631" y="246410"/>
                    <a:pt x="1149536" y="235322"/>
                    <a:pt x="1127271" y="263044"/>
                  </a:cubicBezTo>
                  <a:cubicBezTo>
                    <a:pt x="1127271" y="263044"/>
                    <a:pt x="1146057" y="225620"/>
                    <a:pt x="1195371" y="220942"/>
                  </a:cubicBezTo>
                  <a:close/>
                  <a:moveTo>
                    <a:pt x="473739" y="134312"/>
                  </a:moveTo>
                  <a:cubicBezTo>
                    <a:pt x="473739" y="134312"/>
                    <a:pt x="479291" y="139899"/>
                    <a:pt x="479291" y="139899"/>
                  </a:cubicBezTo>
                  <a:lnTo>
                    <a:pt x="474668" y="135812"/>
                  </a:lnTo>
                  <a:close/>
                  <a:moveTo>
                    <a:pt x="1566826" y="73481"/>
                  </a:moveTo>
                  <a:cubicBezTo>
                    <a:pt x="1585567" y="76934"/>
                    <a:pt x="1599448" y="87983"/>
                    <a:pt x="1605001" y="101792"/>
                  </a:cubicBezTo>
                  <a:cubicBezTo>
                    <a:pt x="1599448" y="101792"/>
                    <a:pt x="1588343" y="96268"/>
                    <a:pt x="1582790" y="96268"/>
                  </a:cubicBezTo>
                  <a:cubicBezTo>
                    <a:pt x="1538367" y="96268"/>
                    <a:pt x="1516156" y="140463"/>
                    <a:pt x="1521709" y="173608"/>
                  </a:cubicBezTo>
                  <a:cubicBezTo>
                    <a:pt x="1443969" y="212276"/>
                    <a:pt x="1405099" y="311712"/>
                    <a:pt x="1405099" y="311712"/>
                  </a:cubicBezTo>
                  <a:cubicBezTo>
                    <a:pt x="1410653" y="206753"/>
                    <a:pt x="1427311" y="134937"/>
                    <a:pt x="1499498" y="90745"/>
                  </a:cubicBezTo>
                  <a:cubicBezTo>
                    <a:pt x="1524486" y="74172"/>
                    <a:pt x="1548085" y="70030"/>
                    <a:pt x="1566826" y="73481"/>
                  </a:cubicBezTo>
                  <a:close/>
                  <a:moveTo>
                    <a:pt x="1205701" y="73481"/>
                  </a:moveTo>
                  <a:cubicBezTo>
                    <a:pt x="1224244" y="70030"/>
                    <a:pt x="1247595" y="74172"/>
                    <a:pt x="1272320" y="90745"/>
                  </a:cubicBezTo>
                  <a:cubicBezTo>
                    <a:pt x="1343746" y="134937"/>
                    <a:pt x="1360229" y="206753"/>
                    <a:pt x="1371218" y="311712"/>
                  </a:cubicBezTo>
                  <a:cubicBezTo>
                    <a:pt x="1371218" y="311712"/>
                    <a:pt x="1327263" y="212276"/>
                    <a:pt x="1250344" y="173608"/>
                  </a:cubicBezTo>
                  <a:cubicBezTo>
                    <a:pt x="1255837" y="140463"/>
                    <a:pt x="1239354" y="96268"/>
                    <a:pt x="1195399" y="96268"/>
                  </a:cubicBezTo>
                  <a:cubicBezTo>
                    <a:pt x="1184412" y="96268"/>
                    <a:pt x="1173423" y="101792"/>
                    <a:pt x="1167929" y="101792"/>
                  </a:cubicBezTo>
                  <a:cubicBezTo>
                    <a:pt x="1173423" y="87983"/>
                    <a:pt x="1187159" y="76934"/>
                    <a:pt x="1205701" y="73481"/>
                  </a:cubicBezTo>
                  <a:close/>
                  <a:moveTo>
                    <a:pt x="263723" y="47594"/>
                  </a:moveTo>
                  <a:cubicBezTo>
                    <a:pt x="298162" y="45934"/>
                    <a:pt x="333554" y="50476"/>
                    <a:pt x="368253" y="61653"/>
                  </a:cubicBezTo>
                  <a:cubicBezTo>
                    <a:pt x="390462" y="70038"/>
                    <a:pt x="409893" y="81215"/>
                    <a:pt x="427936" y="94488"/>
                  </a:cubicBezTo>
                  <a:lnTo>
                    <a:pt x="474668" y="135812"/>
                  </a:lnTo>
                  <a:lnTo>
                    <a:pt x="516073" y="202777"/>
                  </a:lnTo>
                  <a:cubicBezTo>
                    <a:pt x="532033" y="223735"/>
                    <a:pt x="551465" y="240502"/>
                    <a:pt x="579223" y="246092"/>
                  </a:cubicBezTo>
                  <a:cubicBezTo>
                    <a:pt x="612535" y="257269"/>
                    <a:pt x="645844" y="246092"/>
                    <a:pt x="668052" y="223735"/>
                  </a:cubicBezTo>
                  <a:cubicBezTo>
                    <a:pt x="679156" y="218146"/>
                    <a:pt x="679156" y="206969"/>
                    <a:pt x="679156" y="195789"/>
                  </a:cubicBezTo>
                  <a:cubicBezTo>
                    <a:pt x="668052" y="167845"/>
                    <a:pt x="651396" y="167845"/>
                    <a:pt x="645844" y="179022"/>
                  </a:cubicBezTo>
                  <a:cubicBezTo>
                    <a:pt x="645844" y="179022"/>
                    <a:pt x="634742" y="162256"/>
                    <a:pt x="623637" y="173433"/>
                  </a:cubicBezTo>
                  <a:cubicBezTo>
                    <a:pt x="612535" y="184612"/>
                    <a:pt x="618086" y="206969"/>
                    <a:pt x="629189" y="212556"/>
                  </a:cubicBezTo>
                  <a:cubicBezTo>
                    <a:pt x="629189" y="212556"/>
                    <a:pt x="579223" y="190202"/>
                    <a:pt x="606982" y="145489"/>
                  </a:cubicBezTo>
                  <a:cubicBezTo>
                    <a:pt x="612535" y="139899"/>
                    <a:pt x="623637" y="134312"/>
                    <a:pt x="634742" y="128722"/>
                  </a:cubicBezTo>
                  <a:cubicBezTo>
                    <a:pt x="640293" y="128722"/>
                    <a:pt x="651396" y="128722"/>
                    <a:pt x="662500" y="134312"/>
                  </a:cubicBezTo>
                  <a:cubicBezTo>
                    <a:pt x="690259" y="145489"/>
                    <a:pt x="706914" y="190202"/>
                    <a:pt x="690259" y="218146"/>
                  </a:cubicBezTo>
                  <a:cubicBezTo>
                    <a:pt x="668052" y="262859"/>
                    <a:pt x="612535" y="274036"/>
                    <a:pt x="562568" y="257269"/>
                  </a:cubicBezTo>
                  <a:cubicBezTo>
                    <a:pt x="540360" y="246092"/>
                    <a:pt x="523705" y="229325"/>
                    <a:pt x="507049" y="201379"/>
                  </a:cubicBezTo>
                  <a:cubicBezTo>
                    <a:pt x="512602" y="212556"/>
                    <a:pt x="512602" y="223735"/>
                    <a:pt x="512602" y="234913"/>
                  </a:cubicBezTo>
                  <a:cubicBezTo>
                    <a:pt x="518153" y="296392"/>
                    <a:pt x="473739" y="396995"/>
                    <a:pt x="407116" y="419350"/>
                  </a:cubicBezTo>
                  <a:cubicBezTo>
                    <a:pt x="307183" y="447296"/>
                    <a:pt x="301632" y="374639"/>
                    <a:pt x="301632" y="374639"/>
                  </a:cubicBezTo>
                  <a:cubicBezTo>
                    <a:pt x="301632" y="374639"/>
                    <a:pt x="307183" y="396995"/>
                    <a:pt x="357151" y="396995"/>
                  </a:cubicBezTo>
                  <a:cubicBezTo>
                    <a:pt x="407116" y="396995"/>
                    <a:pt x="396014" y="357872"/>
                    <a:pt x="396014" y="357872"/>
                  </a:cubicBezTo>
                  <a:cubicBezTo>
                    <a:pt x="418221" y="357872"/>
                    <a:pt x="451532" y="346693"/>
                    <a:pt x="451532" y="346693"/>
                  </a:cubicBezTo>
                  <a:cubicBezTo>
                    <a:pt x="484842" y="324336"/>
                    <a:pt x="495946" y="285215"/>
                    <a:pt x="501498" y="257269"/>
                  </a:cubicBezTo>
                  <a:cubicBezTo>
                    <a:pt x="501498" y="201379"/>
                    <a:pt x="473739" y="151079"/>
                    <a:pt x="423772" y="111955"/>
                  </a:cubicBezTo>
                  <a:cubicBezTo>
                    <a:pt x="434876" y="123132"/>
                    <a:pt x="440428" y="134312"/>
                    <a:pt x="440428" y="151079"/>
                  </a:cubicBezTo>
                  <a:cubicBezTo>
                    <a:pt x="445979" y="179022"/>
                    <a:pt x="434876" y="212556"/>
                    <a:pt x="396014" y="212556"/>
                  </a:cubicBezTo>
                  <a:cubicBezTo>
                    <a:pt x="379358" y="206969"/>
                    <a:pt x="384909" y="179022"/>
                    <a:pt x="401565" y="184612"/>
                  </a:cubicBezTo>
                  <a:cubicBezTo>
                    <a:pt x="423772" y="195789"/>
                    <a:pt x="429323" y="167845"/>
                    <a:pt x="429323" y="156666"/>
                  </a:cubicBezTo>
                  <a:cubicBezTo>
                    <a:pt x="429323" y="139899"/>
                    <a:pt x="423772" y="128722"/>
                    <a:pt x="418221" y="117543"/>
                  </a:cubicBezTo>
                  <a:cubicBezTo>
                    <a:pt x="407116" y="106366"/>
                    <a:pt x="401565" y="100776"/>
                    <a:pt x="390462" y="89599"/>
                  </a:cubicBezTo>
                  <a:cubicBezTo>
                    <a:pt x="373807" y="84009"/>
                    <a:pt x="357151" y="72832"/>
                    <a:pt x="340495" y="72832"/>
                  </a:cubicBezTo>
                  <a:cubicBezTo>
                    <a:pt x="279425" y="56065"/>
                    <a:pt x="218355" y="61653"/>
                    <a:pt x="162836" y="89599"/>
                  </a:cubicBezTo>
                  <a:cubicBezTo>
                    <a:pt x="179492" y="84009"/>
                    <a:pt x="196148" y="78422"/>
                    <a:pt x="212804" y="78422"/>
                  </a:cubicBezTo>
                  <a:cubicBezTo>
                    <a:pt x="257218" y="78422"/>
                    <a:pt x="312737" y="117543"/>
                    <a:pt x="301632" y="167845"/>
                  </a:cubicBezTo>
                  <a:cubicBezTo>
                    <a:pt x="296081" y="206969"/>
                    <a:pt x="246113" y="240502"/>
                    <a:pt x="212804" y="206969"/>
                  </a:cubicBezTo>
                  <a:cubicBezTo>
                    <a:pt x="173941" y="179022"/>
                    <a:pt x="201699" y="128722"/>
                    <a:pt x="246113" y="134312"/>
                  </a:cubicBezTo>
                  <a:cubicBezTo>
                    <a:pt x="262769" y="139899"/>
                    <a:pt x="257218" y="167845"/>
                    <a:pt x="240562" y="162256"/>
                  </a:cubicBezTo>
                  <a:cubicBezTo>
                    <a:pt x="218355" y="173433"/>
                    <a:pt x="218355" y="184612"/>
                    <a:pt x="235011" y="195789"/>
                  </a:cubicBezTo>
                  <a:cubicBezTo>
                    <a:pt x="268322" y="206969"/>
                    <a:pt x="284976" y="184612"/>
                    <a:pt x="290530" y="156666"/>
                  </a:cubicBezTo>
                  <a:cubicBezTo>
                    <a:pt x="296081" y="111955"/>
                    <a:pt x="246113" y="95188"/>
                    <a:pt x="212804" y="95188"/>
                  </a:cubicBezTo>
                  <a:cubicBezTo>
                    <a:pt x="162836" y="89599"/>
                    <a:pt x="123973" y="117543"/>
                    <a:pt x="85111" y="145489"/>
                  </a:cubicBezTo>
                  <a:cubicBezTo>
                    <a:pt x="62904" y="173433"/>
                    <a:pt x="40696" y="212556"/>
                    <a:pt x="29594" y="246092"/>
                  </a:cubicBezTo>
                  <a:cubicBezTo>
                    <a:pt x="1834" y="341105"/>
                    <a:pt x="40696" y="441706"/>
                    <a:pt x="101766" y="514363"/>
                  </a:cubicBezTo>
                  <a:cubicBezTo>
                    <a:pt x="90664" y="486419"/>
                    <a:pt x="85111" y="452885"/>
                    <a:pt x="85111" y="419350"/>
                  </a:cubicBezTo>
                  <a:cubicBezTo>
                    <a:pt x="85111" y="385816"/>
                    <a:pt x="101766" y="352282"/>
                    <a:pt x="129527" y="335515"/>
                  </a:cubicBezTo>
                  <a:cubicBezTo>
                    <a:pt x="135078" y="329926"/>
                    <a:pt x="146183" y="329926"/>
                    <a:pt x="151734" y="329926"/>
                  </a:cubicBezTo>
                  <a:cubicBezTo>
                    <a:pt x="173941" y="324336"/>
                    <a:pt x="190597" y="335515"/>
                    <a:pt x="201699" y="352282"/>
                  </a:cubicBezTo>
                  <a:cubicBezTo>
                    <a:pt x="201699" y="352282"/>
                    <a:pt x="207253" y="380226"/>
                    <a:pt x="207253" y="391406"/>
                  </a:cubicBezTo>
                  <a:cubicBezTo>
                    <a:pt x="207253" y="391406"/>
                    <a:pt x="196148" y="357872"/>
                    <a:pt x="173941" y="352282"/>
                  </a:cubicBezTo>
                  <a:cubicBezTo>
                    <a:pt x="173941" y="352282"/>
                    <a:pt x="151734" y="352282"/>
                    <a:pt x="162836" y="374639"/>
                  </a:cubicBezTo>
                  <a:cubicBezTo>
                    <a:pt x="162836" y="374639"/>
                    <a:pt x="90664" y="363459"/>
                    <a:pt x="101766" y="475240"/>
                  </a:cubicBezTo>
                  <a:cubicBezTo>
                    <a:pt x="101766" y="475240"/>
                    <a:pt x="101766" y="475240"/>
                    <a:pt x="107320" y="475240"/>
                  </a:cubicBezTo>
                  <a:cubicBezTo>
                    <a:pt x="112871" y="508775"/>
                    <a:pt x="129527" y="542309"/>
                    <a:pt x="157285" y="570253"/>
                  </a:cubicBezTo>
                  <a:cubicBezTo>
                    <a:pt x="201699" y="603786"/>
                    <a:pt x="257218" y="626143"/>
                    <a:pt x="318288" y="626143"/>
                  </a:cubicBezTo>
                  <a:cubicBezTo>
                    <a:pt x="351599" y="631733"/>
                    <a:pt x="384909" y="626143"/>
                    <a:pt x="412669" y="626143"/>
                  </a:cubicBezTo>
                  <a:cubicBezTo>
                    <a:pt x="423772" y="626143"/>
                    <a:pt x="434876" y="620555"/>
                    <a:pt x="445979" y="620555"/>
                  </a:cubicBezTo>
                  <a:cubicBezTo>
                    <a:pt x="412669" y="620555"/>
                    <a:pt x="384909" y="609376"/>
                    <a:pt x="362702" y="592609"/>
                  </a:cubicBezTo>
                  <a:cubicBezTo>
                    <a:pt x="340495" y="581432"/>
                    <a:pt x="323839" y="553486"/>
                    <a:pt x="323839" y="525542"/>
                  </a:cubicBezTo>
                  <a:cubicBezTo>
                    <a:pt x="329392" y="503186"/>
                    <a:pt x="351599" y="492006"/>
                    <a:pt x="373807" y="492006"/>
                  </a:cubicBezTo>
                  <a:cubicBezTo>
                    <a:pt x="390462" y="497596"/>
                    <a:pt x="384909" y="525542"/>
                    <a:pt x="368253" y="519952"/>
                  </a:cubicBezTo>
                  <a:cubicBezTo>
                    <a:pt x="346046" y="536719"/>
                    <a:pt x="346046" y="547896"/>
                    <a:pt x="357151" y="564665"/>
                  </a:cubicBezTo>
                  <a:cubicBezTo>
                    <a:pt x="362702" y="575843"/>
                    <a:pt x="373807" y="587020"/>
                    <a:pt x="384909" y="592609"/>
                  </a:cubicBezTo>
                  <a:cubicBezTo>
                    <a:pt x="401565" y="603786"/>
                    <a:pt x="423772" y="603786"/>
                    <a:pt x="445979" y="609376"/>
                  </a:cubicBezTo>
                  <a:cubicBezTo>
                    <a:pt x="490393" y="609376"/>
                    <a:pt x="534809" y="598199"/>
                    <a:pt x="573672" y="581432"/>
                  </a:cubicBezTo>
                  <a:cubicBezTo>
                    <a:pt x="584775" y="575843"/>
                    <a:pt x="595879" y="575843"/>
                    <a:pt x="606982" y="570253"/>
                  </a:cubicBezTo>
                  <a:cubicBezTo>
                    <a:pt x="690259" y="536719"/>
                    <a:pt x="773536" y="497596"/>
                    <a:pt x="856815" y="464062"/>
                  </a:cubicBezTo>
                  <a:cubicBezTo>
                    <a:pt x="834606" y="469652"/>
                    <a:pt x="812398" y="469652"/>
                    <a:pt x="784640" y="452885"/>
                  </a:cubicBezTo>
                  <a:cubicBezTo>
                    <a:pt x="756882" y="441706"/>
                    <a:pt x="740226" y="408172"/>
                    <a:pt x="756882" y="374639"/>
                  </a:cubicBezTo>
                  <a:cubicBezTo>
                    <a:pt x="762433" y="357872"/>
                    <a:pt x="801296" y="346693"/>
                    <a:pt x="812398" y="369049"/>
                  </a:cubicBezTo>
                  <a:cubicBezTo>
                    <a:pt x="829054" y="391406"/>
                    <a:pt x="806847" y="424939"/>
                    <a:pt x="784640" y="408172"/>
                  </a:cubicBezTo>
                  <a:cubicBezTo>
                    <a:pt x="762433" y="396995"/>
                    <a:pt x="784640" y="369049"/>
                    <a:pt x="801296" y="385816"/>
                  </a:cubicBezTo>
                  <a:cubicBezTo>
                    <a:pt x="773536" y="357872"/>
                    <a:pt x="751329" y="396995"/>
                    <a:pt x="767984" y="419350"/>
                  </a:cubicBezTo>
                  <a:cubicBezTo>
                    <a:pt x="773536" y="436116"/>
                    <a:pt x="790191" y="447296"/>
                    <a:pt x="806847" y="452885"/>
                  </a:cubicBezTo>
                  <a:cubicBezTo>
                    <a:pt x="840159" y="464062"/>
                    <a:pt x="867917" y="452885"/>
                    <a:pt x="901229" y="447296"/>
                  </a:cubicBezTo>
                  <a:cubicBezTo>
                    <a:pt x="945643" y="430529"/>
                    <a:pt x="990057" y="413762"/>
                    <a:pt x="1040024" y="402583"/>
                  </a:cubicBezTo>
                  <a:cubicBezTo>
                    <a:pt x="1127465" y="381624"/>
                    <a:pt x="1236765" y="373241"/>
                    <a:pt x="1335136" y="393939"/>
                  </a:cubicBezTo>
                  <a:lnTo>
                    <a:pt x="1387016" y="411137"/>
                  </a:lnTo>
                  <a:lnTo>
                    <a:pt x="1438855" y="393939"/>
                  </a:lnTo>
                  <a:cubicBezTo>
                    <a:pt x="1537149" y="373241"/>
                    <a:pt x="1646366" y="381624"/>
                    <a:pt x="1733738" y="402583"/>
                  </a:cubicBezTo>
                  <a:cubicBezTo>
                    <a:pt x="1783667" y="413762"/>
                    <a:pt x="1828047" y="430529"/>
                    <a:pt x="1877974" y="447296"/>
                  </a:cubicBezTo>
                  <a:cubicBezTo>
                    <a:pt x="1905711" y="452885"/>
                    <a:pt x="1938997" y="464062"/>
                    <a:pt x="1966734" y="452885"/>
                  </a:cubicBezTo>
                  <a:cubicBezTo>
                    <a:pt x="1983377" y="447296"/>
                    <a:pt x="2000018" y="436116"/>
                    <a:pt x="2011114" y="419350"/>
                  </a:cubicBezTo>
                  <a:cubicBezTo>
                    <a:pt x="2019436" y="402583"/>
                    <a:pt x="2012153" y="376385"/>
                    <a:pt x="1996292" y="376122"/>
                  </a:cubicBezTo>
                  <a:lnTo>
                    <a:pt x="1987537" y="380719"/>
                  </a:lnTo>
                  <a:lnTo>
                    <a:pt x="1987449" y="380664"/>
                  </a:lnTo>
                  <a:cubicBezTo>
                    <a:pt x="1984069" y="380226"/>
                    <a:pt x="1980603" y="381624"/>
                    <a:pt x="1977828" y="385816"/>
                  </a:cubicBezTo>
                  <a:lnTo>
                    <a:pt x="1987537" y="380719"/>
                  </a:lnTo>
                  <a:lnTo>
                    <a:pt x="1996552" y="386516"/>
                  </a:lnTo>
                  <a:cubicBezTo>
                    <a:pt x="2001405" y="392803"/>
                    <a:pt x="2002792" y="402583"/>
                    <a:pt x="1994471" y="408172"/>
                  </a:cubicBezTo>
                  <a:cubicBezTo>
                    <a:pt x="1966734" y="424939"/>
                    <a:pt x="1950091" y="391406"/>
                    <a:pt x="1961187" y="369049"/>
                  </a:cubicBezTo>
                  <a:cubicBezTo>
                    <a:pt x="1972281" y="346693"/>
                    <a:pt x="2011114" y="357872"/>
                    <a:pt x="2022208" y="374639"/>
                  </a:cubicBezTo>
                  <a:cubicBezTo>
                    <a:pt x="2038851" y="408172"/>
                    <a:pt x="2016661" y="441706"/>
                    <a:pt x="1988924" y="452885"/>
                  </a:cubicBezTo>
                  <a:cubicBezTo>
                    <a:pt x="1966734" y="469652"/>
                    <a:pt x="1938997" y="469652"/>
                    <a:pt x="1916807" y="464062"/>
                  </a:cubicBezTo>
                  <a:cubicBezTo>
                    <a:pt x="2000018" y="497596"/>
                    <a:pt x="2083231" y="536719"/>
                    <a:pt x="2166444" y="570253"/>
                  </a:cubicBezTo>
                  <a:cubicBezTo>
                    <a:pt x="2177540" y="575843"/>
                    <a:pt x="2188634" y="575843"/>
                    <a:pt x="2199730" y="581432"/>
                  </a:cubicBezTo>
                  <a:cubicBezTo>
                    <a:pt x="2238561" y="598199"/>
                    <a:pt x="2288490" y="609376"/>
                    <a:pt x="2332870" y="609376"/>
                  </a:cubicBezTo>
                  <a:cubicBezTo>
                    <a:pt x="2349511" y="603786"/>
                    <a:pt x="2371701" y="603786"/>
                    <a:pt x="2388344" y="592609"/>
                  </a:cubicBezTo>
                  <a:cubicBezTo>
                    <a:pt x="2399440" y="587020"/>
                    <a:pt x="2416081" y="575843"/>
                    <a:pt x="2421630" y="564665"/>
                  </a:cubicBezTo>
                  <a:cubicBezTo>
                    <a:pt x="2432724" y="547896"/>
                    <a:pt x="2427177" y="536719"/>
                    <a:pt x="2410534" y="519952"/>
                  </a:cubicBezTo>
                  <a:cubicBezTo>
                    <a:pt x="2393891" y="525542"/>
                    <a:pt x="2382797" y="497596"/>
                    <a:pt x="2399440" y="492006"/>
                  </a:cubicBezTo>
                  <a:cubicBezTo>
                    <a:pt x="2421630" y="492006"/>
                    <a:pt x="2449367" y="503186"/>
                    <a:pt x="2449367" y="525542"/>
                  </a:cubicBezTo>
                  <a:cubicBezTo>
                    <a:pt x="2449367" y="553486"/>
                    <a:pt x="2438270" y="581432"/>
                    <a:pt x="2410534" y="592609"/>
                  </a:cubicBezTo>
                  <a:cubicBezTo>
                    <a:pt x="2388344" y="609376"/>
                    <a:pt x="2360607" y="620555"/>
                    <a:pt x="2332870" y="620555"/>
                  </a:cubicBezTo>
                  <a:cubicBezTo>
                    <a:pt x="2343964" y="620555"/>
                    <a:pt x="2349511" y="626143"/>
                    <a:pt x="2360607" y="626143"/>
                  </a:cubicBezTo>
                  <a:cubicBezTo>
                    <a:pt x="2393891" y="626143"/>
                    <a:pt x="2427177" y="631733"/>
                    <a:pt x="2460463" y="626143"/>
                  </a:cubicBezTo>
                  <a:cubicBezTo>
                    <a:pt x="2515936" y="626143"/>
                    <a:pt x="2571413" y="603786"/>
                    <a:pt x="2615792" y="570253"/>
                  </a:cubicBezTo>
                  <a:cubicBezTo>
                    <a:pt x="2643529" y="542309"/>
                    <a:pt x="2665719" y="508775"/>
                    <a:pt x="2671266" y="475240"/>
                  </a:cubicBezTo>
                  <a:cubicBezTo>
                    <a:pt x="2687909" y="363459"/>
                    <a:pt x="2615792" y="374639"/>
                    <a:pt x="2615792" y="374639"/>
                  </a:cubicBezTo>
                  <a:cubicBezTo>
                    <a:pt x="2621339" y="352282"/>
                    <a:pt x="2599149" y="352282"/>
                    <a:pt x="2599149" y="352282"/>
                  </a:cubicBezTo>
                  <a:cubicBezTo>
                    <a:pt x="2576959" y="357872"/>
                    <a:pt x="2565863" y="391406"/>
                    <a:pt x="2565863" y="391406"/>
                  </a:cubicBezTo>
                  <a:cubicBezTo>
                    <a:pt x="2565863" y="380226"/>
                    <a:pt x="2576959" y="352282"/>
                    <a:pt x="2576959" y="352282"/>
                  </a:cubicBezTo>
                  <a:cubicBezTo>
                    <a:pt x="2588053" y="335515"/>
                    <a:pt x="2604696" y="324336"/>
                    <a:pt x="2621339" y="329926"/>
                  </a:cubicBezTo>
                  <a:cubicBezTo>
                    <a:pt x="2626886" y="329926"/>
                    <a:pt x="2637982" y="329926"/>
                    <a:pt x="2643529" y="335515"/>
                  </a:cubicBezTo>
                  <a:cubicBezTo>
                    <a:pt x="2671266" y="352282"/>
                    <a:pt x="2687909" y="385816"/>
                    <a:pt x="2687909" y="419350"/>
                  </a:cubicBezTo>
                  <a:cubicBezTo>
                    <a:pt x="2693456" y="452885"/>
                    <a:pt x="2687909" y="486419"/>
                    <a:pt x="2671266" y="514363"/>
                  </a:cubicBezTo>
                  <a:cubicBezTo>
                    <a:pt x="2737836" y="441706"/>
                    <a:pt x="2771122" y="341105"/>
                    <a:pt x="2743383" y="246092"/>
                  </a:cubicBezTo>
                  <a:cubicBezTo>
                    <a:pt x="2732289" y="212556"/>
                    <a:pt x="2710099" y="173433"/>
                    <a:pt x="2687909" y="145489"/>
                  </a:cubicBezTo>
                  <a:cubicBezTo>
                    <a:pt x="2654623" y="117543"/>
                    <a:pt x="2610243" y="89599"/>
                    <a:pt x="2565863" y="95188"/>
                  </a:cubicBezTo>
                  <a:cubicBezTo>
                    <a:pt x="2532580" y="95188"/>
                    <a:pt x="2482653" y="111955"/>
                    <a:pt x="2488200" y="156666"/>
                  </a:cubicBezTo>
                  <a:cubicBezTo>
                    <a:pt x="2488200" y="184612"/>
                    <a:pt x="2504843" y="206969"/>
                    <a:pt x="2538126" y="195789"/>
                  </a:cubicBezTo>
                  <a:cubicBezTo>
                    <a:pt x="2560316" y="184612"/>
                    <a:pt x="2560316" y="173433"/>
                    <a:pt x="2538126" y="162256"/>
                  </a:cubicBezTo>
                  <a:cubicBezTo>
                    <a:pt x="2515936" y="167845"/>
                    <a:pt x="2510390" y="139899"/>
                    <a:pt x="2527033" y="134312"/>
                  </a:cubicBezTo>
                  <a:cubicBezTo>
                    <a:pt x="2571413" y="128722"/>
                    <a:pt x="2599149" y="179022"/>
                    <a:pt x="2565863" y="206969"/>
                  </a:cubicBezTo>
                  <a:cubicBezTo>
                    <a:pt x="2532580" y="240502"/>
                    <a:pt x="2477103" y="206969"/>
                    <a:pt x="2471557" y="167845"/>
                  </a:cubicBezTo>
                  <a:cubicBezTo>
                    <a:pt x="2460463" y="117543"/>
                    <a:pt x="2515936" y="78422"/>
                    <a:pt x="2565863" y="78422"/>
                  </a:cubicBezTo>
                  <a:cubicBezTo>
                    <a:pt x="2582506" y="78422"/>
                    <a:pt x="2593602" y="84009"/>
                    <a:pt x="2610243" y="89599"/>
                  </a:cubicBezTo>
                  <a:cubicBezTo>
                    <a:pt x="2560316" y="61653"/>
                    <a:pt x="2499293" y="56065"/>
                    <a:pt x="2438270" y="72832"/>
                  </a:cubicBezTo>
                  <a:cubicBezTo>
                    <a:pt x="2416081" y="72832"/>
                    <a:pt x="2399440" y="84009"/>
                    <a:pt x="2388344" y="89599"/>
                  </a:cubicBezTo>
                  <a:cubicBezTo>
                    <a:pt x="2377250" y="100776"/>
                    <a:pt x="2366154" y="106366"/>
                    <a:pt x="2360607" y="117543"/>
                  </a:cubicBezTo>
                  <a:cubicBezTo>
                    <a:pt x="2349511" y="128722"/>
                    <a:pt x="2343964" y="139899"/>
                    <a:pt x="2349511" y="156666"/>
                  </a:cubicBezTo>
                  <a:cubicBezTo>
                    <a:pt x="2349511" y="167845"/>
                    <a:pt x="2355060" y="195789"/>
                    <a:pt x="2371701" y="184612"/>
                  </a:cubicBezTo>
                  <a:cubicBezTo>
                    <a:pt x="2388344" y="179022"/>
                    <a:pt x="2393891" y="206969"/>
                    <a:pt x="2377250" y="212556"/>
                  </a:cubicBezTo>
                  <a:cubicBezTo>
                    <a:pt x="2343964" y="212556"/>
                    <a:pt x="2332870" y="179022"/>
                    <a:pt x="2332870" y="151079"/>
                  </a:cubicBezTo>
                  <a:cubicBezTo>
                    <a:pt x="2338417" y="134312"/>
                    <a:pt x="2343964" y="123132"/>
                    <a:pt x="2349511" y="111955"/>
                  </a:cubicBezTo>
                  <a:cubicBezTo>
                    <a:pt x="2305131" y="151079"/>
                    <a:pt x="2277394" y="201379"/>
                    <a:pt x="2277394" y="257269"/>
                  </a:cubicBezTo>
                  <a:cubicBezTo>
                    <a:pt x="2277394" y="285215"/>
                    <a:pt x="2288490" y="324336"/>
                    <a:pt x="2321774" y="346693"/>
                  </a:cubicBezTo>
                  <a:cubicBezTo>
                    <a:pt x="2321774" y="346693"/>
                    <a:pt x="2355060" y="357872"/>
                    <a:pt x="2382797" y="357872"/>
                  </a:cubicBezTo>
                  <a:cubicBezTo>
                    <a:pt x="2382797" y="357872"/>
                    <a:pt x="2366154" y="396995"/>
                    <a:pt x="2416081" y="396995"/>
                  </a:cubicBezTo>
                  <a:cubicBezTo>
                    <a:pt x="2466010" y="396995"/>
                    <a:pt x="2477103" y="374639"/>
                    <a:pt x="2477103" y="374639"/>
                  </a:cubicBezTo>
                  <a:cubicBezTo>
                    <a:pt x="2477103" y="374639"/>
                    <a:pt x="2466010" y="447296"/>
                    <a:pt x="2366154" y="419350"/>
                  </a:cubicBezTo>
                  <a:cubicBezTo>
                    <a:pt x="2299584" y="396995"/>
                    <a:pt x="2260751" y="296392"/>
                    <a:pt x="2260751" y="234913"/>
                  </a:cubicBezTo>
                  <a:cubicBezTo>
                    <a:pt x="2260751" y="223735"/>
                    <a:pt x="2266300" y="212556"/>
                    <a:pt x="2266300" y="201379"/>
                  </a:cubicBezTo>
                  <a:cubicBezTo>
                    <a:pt x="2255204" y="229325"/>
                    <a:pt x="2238561" y="246092"/>
                    <a:pt x="2210824" y="257269"/>
                  </a:cubicBezTo>
                  <a:cubicBezTo>
                    <a:pt x="2166444" y="274036"/>
                    <a:pt x="2110970" y="262859"/>
                    <a:pt x="2083231" y="218146"/>
                  </a:cubicBezTo>
                  <a:cubicBezTo>
                    <a:pt x="2066590" y="190202"/>
                    <a:pt x="2083231" y="145489"/>
                    <a:pt x="2110970" y="134312"/>
                  </a:cubicBezTo>
                  <a:cubicBezTo>
                    <a:pt x="2122064" y="128722"/>
                    <a:pt x="2133160" y="128722"/>
                    <a:pt x="2138707" y="128722"/>
                  </a:cubicBezTo>
                  <a:cubicBezTo>
                    <a:pt x="2149801" y="134312"/>
                    <a:pt x="2160897" y="139899"/>
                    <a:pt x="2166444" y="145489"/>
                  </a:cubicBezTo>
                  <a:cubicBezTo>
                    <a:pt x="2194181" y="190202"/>
                    <a:pt x="2149801" y="212556"/>
                    <a:pt x="2149801" y="212556"/>
                  </a:cubicBezTo>
                  <a:cubicBezTo>
                    <a:pt x="2155350" y="206969"/>
                    <a:pt x="2160897" y="184612"/>
                    <a:pt x="2155350" y="173433"/>
                  </a:cubicBezTo>
                  <a:cubicBezTo>
                    <a:pt x="2144254" y="162256"/>
                    <a:pt x="2127611" y="179022"/>
                    <a:pt x="2127611" y="179022"/>
                  </a:cubicBezTo>
                  <a:cubicBezTo>
                    <a:pt x="2127611" y="167845"/>
                    <a:pt x="2105421" y="167845"/>
                    <a:pt x="2099874" y="195789"/>
                  </a:cubicBezTo>
                  <a:cubicBezTo>
                    <a:pt x="2094327" y="206969"/>
                    <a:pt x="2099874" y="218146"/>
                    <a:pt x="2105421" y="223735"/>
                  </a:cubicBezTo>
                  <a:cubicBezTo>
                    <a:pt x="2127611" y="246092"/>
                    <a:pt x="2166444" y="257269"/>
                    <a:pt x="2194181" y="246092"/>
                  </a:cubicBezTo>
                  <a:cubicBezTo>
                    <a:pt x="2249657" y="234913"/>
                    <a:pt x="2271847" y="179022"/>
                    <a:pt x="2299584" y="134312"/>
                  </a:cubicBezTo>
                  <a:cubicBezTo>
                    <a:pt x="2299584" y="134312"/>
                    <a:pt x="2299584" y="139899"/>
                    <a:pt x="2299584" y="139899"/>
                  </a:cubicBezTo>
                  <a:cubicBezTo>
                    <a:pt x="2327321" y="106366"/>
                    <a:pt x="2366154" y="78422"/>
                    <a:pt x="2404987" y="61653"/>
                  </a:cubicBezTo>
                  <a:cubicBezTo>
                    <a:pt x="2439658" y="50476"/>
                    <a:pt x="2475025" y="45934"/>
                    <a:pt x="2509523" y="47594"/>
                  </a:cubicBezTo>
                  <a:cubicBezTo>
                    <a:pt x="2613018" y="52571"/>
                    <a:pt x="2708712" y="113353"/>
                    <a:pt x="2754479" y="218146"/>
                  </a:cubicBezTo>
                  <a:cubicBezTo>
                    <a:pt x="2804406" y="335515"/>
                    <a:pt x="2760026" y="497596"/>
                    <a:pt x="2654623" y="570253"/>
                  </a:cubicBezTo>
                  <a:cubicBezTo>
                    <a:pt x="2549223" y="642910"/>
                    <a:pt x="2460463" y="670856"/>
                    <a:pt x="2343964" y="642910"/>
                  </a:cubicBezTo>
                  <a:cubicBezTo>
                    <a:pt x="2316227" y="631733"/>
                    <a:pt x="2233014" y="631733"/>
                    <a:pt x="2088780" y="559076"/>
                  </a:cubicBezTo>
                  <a:cubicBezTo>
                    <a:pt x="2072137" y="547896"/>
                    <a:pt x="2072137" y="547896"/>
                    <a:pt x="2072137" y="547896"/>
                  </a:cubicBezTo>
                  <a:cubicBezTo>
                    <a:pt x="2022208" y="531130"/>
                    <a:pt x="1977828" y="508775"/>
                    <a:pt x="1933448" y="492006"/>
                  </a:cubicBezTo>
                  <a:cubicBezTo>
                    <a:pt x="1911258" y="480829"/>
                    <a:pt x="1889068" y="469652"/>
                    <a:pt x="1866878" y="464062"/>
                  </a:cubicBezTo>
                  <a:cubicBezTo>
                    <a:pt x="1877974" y="475240"/>
                    <a:pt x="1889068" y="486419"/>
                    <a:pt x="1900164" y="497596"/>
                  </a:cubicBezTo>
                  <a:cubicBezTo>
                    <a:pt x="1938997" y="559076"/>
                    <a:pt x="1922354" y="654089"/>
                    <a:pt x="1839141" y="637322"/>
                  </a:cubicBezTo>
                  <a:cubicBezTo>
                    <a:pt x="1833594" y="637322"/>
                    <a:pt x="1833594" y="637322"/>
                    <a:pt x="1833594" y="637322"/>
                  </a:cubicBezTo>
                  <a:cubicBezTo>
                    <a:pt x="1833594" y="631733"/>
                    <a:pt x="1828047" y="631733"/>
                    <a:pt x="1828047" y="631733"/>
                  </a:cubicBezTo>
                  <a:cubicBezTo>
                    <a:pt x="1816951" y="626143"/>
                    <a:pt x="1805857" y="620555"/>
                    <a:pt x="1794761" y="609376"/>
                  </a:cubicBezTo>
                  <a:cubicBezTo>
                    <a:pt x="1761477" y="564665"/>
                    <a:pt x="1789214" y="514363"/>
                    <a:pt x="1789214" y="514363"/>
                  </a:cubicBezTo>
                  <a:cubicBezTo>
                    <a:pt x="1783667" y="559076"/>
                    <a:pt x="1794761" y="575843"/>
                    <a:pt x="1811404" y="587020"/>
                  </a:cubicBezTo>
                  <a:cubicBezTo>
                    <a:pt x="1833594" y="603786"/>
                    <a:pt x="1850237" y="564665"/>
                    <a:pt x="1850237" y="564665"/>
                  </a:cubicBezTo>
                  <a:cubicBezTo>
                    <a:pt x="1844688" y="587020"/>
                    <a:pt x="1883521" y="598199"/>
                    <a:pt x="1894617" y="570253"/>
                  </a:cubicBezTo>
                  <a:cubicBezTo>
                    <a:pt x="1900164" y="553486"/>
                    <a:pt x="1900164" y="536719"/>
                    <a:pt x="1889068" y="514363"/>
                  </a:cubicBezTo>
                  <a:cubicBezTo>
                    <a:pt x="1877974" y="492006"/>
                    <a:pt x="1855784" y="475240"/>
                    <a:pt x="1828047" y="464062"/>
                  </a:cubicBezTo>
                  <a:cubicBezTo>
                    <a:pt x="1794761" y="447296"/>
                    <a:pt x="1761477" y="430529"/>
                    <a:pt x="1728191" y="424939"/>
                  </a:cubicBezTo>
                  <a:cubicBezTo>
                    <a:pt x="1667168" y="408172"/>
                    <a:pt x="1611694" y="402583"/>
                    <a:pt x="1550671" y="402583"/>
                  </a:cubicBezTo>
                  <a:cubicBezTo>
                    <a:pt x="1583955" y="408172"/>
                    <a:pt x="1622788" y="419350"/>
                    <a:pt x="1633884" y="458473"/>
                  </a:cubicBezTo>
                  <a:cubicBezTo>
                    <a:pt x="1650527" y="514363"/>
                    <a:pt x="1600598" y="525542"/>
                    <a:pt x="1600598" y="525542"/>
                  </a:cubicBezTo>
                  <a:cubicBezTo>
                    <a:pt x="1622788" y="492006"/>
                    <a:pt x="1606145" y="458473"/>
                    <a:pt x="1595051" y="452885"/>
                  </a:cubicBezTo>
                  <a:cubicBezTo>
                    <a:pt x="1578408" y="452885"/>
                    <a:pt x="1578408" y="469652"/>
                    <a:pt x="1578408" y="469652"/>
                  </a:cubicBezTo>
                  <a:cubicBezTo>
                    <a:pt x="1578408" y="424939"/>
                    <a:pt x="1545124" y="413762"/>
                    <a:pt x="1522934" y="402583"/>
                  </a:cubicBezTo>
                  <a:cubicBezTo>
                    <a:pt x="1517385" y="408172"/>
                    <a:pt x="1506291" y="408172"/>
                    <a:pt x="1495195" y="408172"/>
                  </a:cubicBezTo>
                  <a:cubicBezTo>
                    <a:pt x="1500744" y="408172"/>
                    <a:pt x="1506291" y="408172"/>
                    <a:pt x="1506291" y="408172"/>
                  </a:cubicBezTo>
                  <a:cubicBezTo>
                    <a:pt x="1534028" y="424939"/>
                    <a:pt x="1556218" y="452885"/>
                    <a:pt x="1545124" y="486419"/>
                  </a:cubicBezTo>
                  <a:cubicBezTo>
                    <a:pt x="1539575" y="503186"/>
                    <a:pt x="1511838" y="492006"/>
                    <a:pt x="1522934" y="475240"/>
                  </a:cubicBezTo>
                  <a:cubicBezTo>
                    <a:pt x="1539575" y="447296"/>
                    <a:pt x="1506291" y="419350"/>
                    <a:pt x="1478555" y="413762"/>
                  </a:cubicBezTo>
                  <a:cubicBezTo>
                    <a:pt x="1467458" y="413762"/>
                    <a:pt x="1456365" y="413762"/>
                    <a:pt x="1445268" y="413762"/>
                  </a:cubicBezTo>
                  <a:lnTo>
                    <a:pt x="1418908" y="421710"/>
                  </a:lnTo>
                  <a:lnTo>
                    <a:pt x="1428651" y="424939"/>
                  </a:lnTo>
                  <a:lnTo>
                    <a:pt x="1478619" y="458473"/>
                  </a:lnTo>
                  <a:cubicBezTo>
                    <a:pt x="1517481" y="497596"/>
                    <a:pt x="1550791" y="564665"/>
                    <a:pt x="1500826" y="603786"/>
                  </a:cubicBezTo>
                  <a:cubicBezTo>
                    <a:pt x="1456411" y="642910"/>
                    <a:pt x="1389788" y="620555"/>
                    <a:pt x="1395339" y="564665"/>
                  </a:cubicBezTo>
                  <a:cubicBezTo>
                    <a:pt x="1395339" y="536719"/>
                    <a:pt x="1428651" y="547896"/>
                    <a:pt x="1423100" y="570253"/>
                  </a:cubicBezTo>
                  <a:cubicBezTo>
                    <a:pt x="1411995" y="587020"/>
                    <a:pt x="1434202" y="598199"/>
                    <a:pt x="1445307" y="603786"/>
                  </a:cubicBezTo>
                  <a:cubicBezTo>
                    <a:pt x="1456411" y="603786"/>
                    <a:pt x="1461963" y="603786"/>
                    <a:pt x="1467514" y="603786"/>
                  </a:cubicBezTo>
                  <a:cubicBezTo>
                    <a:pt x="1511928" y="587020"/>
                    <a:pt x="1511928" y="542309"/>
                    <a:pt x="1495272" y="508775"/>
                  </a:cubicBezTo>
                  <a:cubicBezTo>
                    <a:pt x="1481393" y="478035"/>
                    <a:pt x="1456411" y="457077"/>
                    <a:pt x="1426570" y="442406"/>
                  </a:cubicBezTo>
                  <a:lnTo>
                    <a:pt x="1387855" y="431073"/>
                  </a:lnTo>
                  <a:lnTo>
                    <a:pt x="1350268" y="442406"/>
                  </a:lnTo>
                  <a:cubicBezTo>
                    <a:pt x="1321835" y="457077"/>
                    <a:pt x="1298260" y="478035"/>
                    <a:pt x="1284390" y="508775"/>
                  </a:cubicBezTo>
                  <a:cubicBezTo>
                    <a:pt x="1267749" y="542309"/>
                    <a:pt x="1262200" y="587020"/>
                    <a:pt x="1306580" y="603786"/>
                  </a:cubicBezTo>
                  <a:cubicBezTo>
                    <a:pt x="1312129" y="603786"/>
                    <a:pt x="1323223" y="603786"/>
                    <a:pt x="1328769" y="603786"/>
                  </a:cubicBezTo>
                  <a:cubicBezTo>
                    <a:pt x="1339866" y="598199"/>
                    <a:pt x="1362056" y="587020"/>
                    <a:pt x="1356509" y="570253"/>
                  </a:cubicBezTo>
                  <a:cubicBezTo>
                    <a:pt x="1345413" y="547896"/>
                    <a:pt x="1384246" y="536719"/>
                    <a:pt x="1384246" y="564665"/>
                  </a:cubicBezTo>
                  <a:cubicBezTo>
                    <a:pt x="1384246" y="620555"/>
                    <a:pt x="1317676" y="642910"/>
                    <a:pt x="1273296" y="603786"/>
                  </a:cubicBezTo>
                  <a:cubicBezTo>
                    <a:pt x="1228916" y="564665"/>
                    <a:pt x="1256653" y="497596"/>
                    <a:pt x="1295486" y="458473"/>
                  </a:cubicBezTo>
                  <a:lnTo>
                    <a:pt x="1345413" y="424939"/>
                  </a:lnTo>
                  <a:lnTo>
                    <a:pt x="1355486" y="421597"/>
                  </a:lnTo>
                  <a:lnTo>
                    <a:pt x="1328718" y="413762"/>
                  </a:lnTo>
                  <a:cubicBezTo>
                    <a:pt x="1317614" y="413762"/>
                    <a:pt x="1306511" y="413762"/>
                    <a:pt x="1295407" y="413762"/>
                  </a:cubicBezTo>
                  <a:cubicBezTo>
                    <a:pt x="1273200" y="419350"/>
                    <a:pt x="1239888" y="447296"/>
                    <a:pt x="1256544" y="475240"/>
                  </a:cubicBezTo>
                  <a:cubicBezTo>
                    <a:pt x="1262097" y="492006"/>
                    <a:pt x="1239888" y="503186"/>
                    <a:pt x="1234337" y="486419"/>
                  </a:cubicBezTo>
                  <a:cubicBezTo>
                    <a:pt x="1217681" y="452885"/>
                    <a:pt x="1239888" y="424939"/>
                    <a:pt x="1267648" y="408172"/>
                  </a:cubicBezTo>
                  <a:cubicBezTo>
                    <a:pt x="1273200" y="408172"/>
                    <a:pt x="1273200" y="408172"/>
                    <a:pt x="1278751" y="408172"/>
                  </a:cubicBezTo>
                  <a:cubicBezTo>
                    <a:pt x="1267648" y="408172"/>
                    <a:pt x="1262097" y="408172"/>
                    <a:pt x="1250993" y="402583"/>
                  </a:cubicBezTo>
                  <a:cubicBezTo>
                    <a:pt x="1234337" y="413762"/>
                    <a:pt x="1201027" y="424939"/>
                    <a:pt x="1201027" y="469652"/>
                  </a:cubicBezTo>
                  <a:cubicBezTo>
                    <a:pt x="1201027" y="469652"/>
                    <a:pt x="1195474" y="452885"/>
                    <a:pt x="1178818" y="452885"/>
                  </a:cubicBezTo>
                  <a:cubicBezTo>
                    <a:pt x="1167716" y="458473"/>
                    <a:pt x="1151060" y="492006"/>
                    <a:pt x="1173267" y="525542"/>
                  </a:cubicBezTo>
                  <a:cubicBezTo>
                    <a:pt x="1173267" y="525542"/>
                    <a:pt x="1123301" y="514363"/>
                    <a:pt x="1139957" y="458473"/>
                  </a:cubicBezTo>
                  <a:cubicBezTo>
                    <a:pt x="1151060" y="419350"/>
                    <a:pt x="1189923" y="408172"/>
                    <a:pt x="1223234" y="402583"/>
                  </a:cubicBezTo>
                  <a:cubicBezTo>
                    <a:pt x="1162164" y="402583"/>
                    <a:pt x="1106646" y="408172"/>
                    <a:pt x="1051127" y="424939"/>
                  </a:cubicBezTo>
                  <a:cubicBezTo>
                    <a:pt x="1012264" y="430529"/>
                    <a:pt x="978955" y="447296"/>
                    <a:pt x="945643" y="464062"/>
                  </a:cubicBezTo>
                  <a:cubicBezTo>
                    <a:pt x="923436" y="475240"/>
                    <a:pt x="901229" y="492006"/>
                    <a:pt x="884573" y="514363"/>
                  </a:cubicBezTo>
                  <a:cubicBezTo>
                    <a:pt x="879022" y="536719"/>
                    <a:pt x="873468" y="553486"/>
                    <a:pt x="879022" y="570253"/>
                  </a:cubicBezTo>
                  <a:cubicBezTo>
                    <a:pt x="890124" y="598199"/>
                    <a:pt x="928987" y="587020"/>
                    <a:pt x="928987" y="564665"/>
                  </a:cubicBezTo>
                  <a:cubicBezTo>
                    <a:pt x="928987" y="564665"/>
                    <a:pt x="945643" y="603786"/>
                    <a:pt x="962299" y="587020"/>
                  </a:cubicBezTo>
                  <a:cubicBezTo>
                    <a:pt x="978955" y="575843"/>
                    <a:pt x="990057" y="559076"/>
                    <a:pt x="984506" y="514363"/>
                  </a:cubicBezTo>
                  <a:cubicBezTo>
                    <a:pt x="984506" y="514363"/>
                    <a:pt x="1017815" y="564665"/>
                    <a:pt x="984506" y="609376"/>
                  </a:cubicBezTo>
                  <a:cubicBezTo>
                    <a:pt x="973401" y="620555"/>
                    <a:pt x="962299" y="626143"/>
                    <a:pt x="951194" y="631733"/>
                  </a:cubicBezTo>
                  <a:cubicBezTo>
                    <a:pt x="951194" y="631733"/>
                    <a:pt x="951194" y="631733"/>
                    <a:pt x="945643" y="631733"/>
                  </a:cubicBezTo>
                  <a:cubicBezTo>
                    <a:pt x="945643" y="631733"/>
                    <a:pt x="945643" y="631733"/>
                    <a:pt x="940092" y="637322"/>
                  </a:cubicBezTo>
                  <a:cubicBezTo>
                    <a:pt x="851261" y="654089"/>
                    <a:pt x="834606" y="559076"/>
                    <a:pt x="879022" y="497596"/>
                  </a:cubicBezTo>
                  <a:cubicBezTo>
                    <a:pt x="884573" y="486419"/>
                    <a:pt x="895675" y="475240"/>
                    <a:pt x="906780" y="464062"/>
                  </a:cubicBezTo>
                  <a:cubicBezTo>
                    <a:pt x="890124" y="469652"/>
                    <a:pt x="867917" y="480829"/>
                    <a:pt x="845710" y="492006"/>
                  </a:cubicBezTo>
                  <a:cubicBezTo>
                    <a:pt x="795745" y="508775"/>
                    <a:pt x="751329" y="531130"/>
                    <a:pt x="706914" y="547896"/>
                  </a:cubicBezTo>
                  <a:cubicBezTo>
                    <a:pt x="706914" y="547896"/>
                    <a:pt x="706914" y="547896"/>
                    <a:pt x="684707" y="559076"/>
                  </a:cubicBezTo>
                  <a:cubicBezTo>
                    <a:pt x="540360" y="631733"/>
                    <a:pt x="462635" y="631733"/>
                    <a:pt x="434876" y="642910"/>
                  </a:cubicBezTo>
                  <a:cubicBezTo>
                    <a:pt x="318288" y="670856"/>
                    <a:pt x="223906" y="642910"/>
                    <a:pt x="118422" y="570253"/>
                  </a:cubicBezTo>
                  <a:cubicBezTo>
                    <a:pt x="12938" y="497596"/>
                    <a:pt x="-31476" y="335515"/>
                    <a:pt x="24041" y="218146"/>
                  </a:cubicBezTo>
                  <a:cubicBezTo>
                    <a:pt x="65680" y="113353"/>
                    <a:pt x="160408" y="52571"/>
                    <a:pt x="263723" y="47594"/>
                  </a:cubicBezTo>
                  <a:close/>
                  <a:moveTo>
                    <a:pt x="1388158" y="0"/>
                  </a:moveTo>
                  <a:cubicBezTo>
                    <a:pt x="1404790" y="44354"/>
                    <a:pt x="1449144" y="72074"/>
                    <a:pt x="1449144" y="72074"/>
                  </a:cubicBezTo>
                  <a:cubicBezTo>
                    <a:pt x="1415880" y="88709"/>
                    <a:pt x="1393700" y="138606"/>
                    <a:pt x="1388158" y="182960"/>
                  </a:cubicBezTo>
                  <a:cubicBezTo>
                    <a:pt x="1377068" y="138606"/>
                    <a:pt x="1360436" y="88709"/>
                    <a:pt x="1327171" y="72074"/>
                  </a:cubicBezTo>
                  <a:cubicBezTo>
                    <a:pt x="1327171" y="72074"/>
                    <a:pt x="1371525" y="44354"/>
                    <a:pt x="1388158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8" name="Line 46"/>
            <p:cNvSpPr>
              <a:spLocks noChangeShapeType="1"/>
            </p:cNvSpPr>
            <p:nvPr/>
          </p:nvSpPr>
          <p:spPr bwMode="auto">
            <a:xfrm>
              <a:off x="2821461" y="3040114"/>
              <a:ext cx="6545904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47"/>
            <p:cNvSpPr>
              <a:spLocks noChangeShapeType="1"/>
            </p:cNvSpPr>
            <p:nvPr/>
          </p:nvSpPr>
          <p:spPr bwMode="auto">
            <a:xfrm>
              <a:off x="2821461" y="3084159"/>
              <a:ext cx="6545904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823048" y="3683503"/>
            <a:ext cx="6545904" cy="438573"/>
            <a:chOff x="2821461" y="3770517"/>
            <a:chExt cx="6545904" cy="438573"/>
          </a:xfrm>
        </p:grpSpPr>
        <p:sp>
          <p:nvSpPr>
            <p:cNvPr id="21" name="Line 30"/>
            <p:cNvSpPr>
              <a:spLocks noChangeShapeType="1"/>
            </p:cNvSpPr>
            <p:nvPr/>
          </p:nvSpPr>
          <p:spPr bwMode="auto">
            <a:xfrm>
              <a:off x="2821461" y="3770517"/>
              <a:ext cx="6545904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31"/>
            <p:cNvSpPr>
              <a:spLocks noChangeShapeType="1"/>
            </p:cNvSpPr>
            <p:nvPr/>
          </p:nvSpPr>
          <p:spPr bwMode="auto">
            <a:xfrm>
              <a:off x="2821461" y="3814564"/>
              <a:ext cx="6545904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自由: 形状 22"/>
            <p:cNvSpPr>
              <a:spLocks/>
            </p:cNvSpPr>
            <p:nvPr/>
          </p:nvSpPr>
          <p:spPr bwMode="auto">
            <a:xfrm>
              <a:off x="5256187" y="3814564"/>
              <a:ext cx="1675106" cy="394526"/>
            </a:xfrm>
            <a:custGeom>
              <a:avLst/>
              <a:gdLst>
                <a:gd name="connsiteX0" fmla="*/ 479291 w 2774967"/>
                <a:gd name="connsiteY0" fmla="*/ 513674 h 653571"/>
                <a:gd name="connsiteX1" fmla="*/ 473739 w 2774967"/>
                <a:gd name="connsiteY1" fmla="*/ 519262 h 653571"/>
                <a:gd name="connsiteX2" fmla="*/ 474668 w 2774967"/>
                <a:gd name="connsiteY2" fmla="*/ 517761 h 653571"/>
                <a:gd name="connsiteX3" fmla="*/ 1388158 w 2774967"/>
                <a:gd name="connsiteY3" fmla="*/ 463835 h 653571"/>
                <a:gd name="connsiteX4" fmla="*/ 1449144 w 2774967"/>
                <a:gd name="connsiteY4" fmla="*/ 581025 h 653571"/>
                <a:gd name="connsiteX5" fmla="*/ 1388158 w 2774967"/>
                <a:gd name="connsiteY5" fmla="*/ 653571 h 653571"/>
                <a:gd name="connsiteX6" fmla="*/ 1327171 w 2774967"/>
                <a:gd name="connsiteY6" fmla="*/ 581025 h 653571"/>
                <a:gd name="connsiteX7" fmla="*/ 1388158 w 2774967"/>
                <a:gd name="connsiteY7" fmla="*/ 463835 h 653571"/>
                <a:gd name="connsiteX8" fmla="*/ 1405099 w 2774967"/>
                <a:gd name="connsiteY8" fmla="*/ 338474 h 653571"/>
                <a:gd name="connsiteX9" fmla="*/ 1521709 w 2774967"/>
                <a:gd name="connsiteY9" fmla="*/ 478420 h 653571"/>
                <a:gd name="connsiteX10" fmla="*/ 1582790 w 2774967"/>
                <a:gd name="connsiteY10" fmla="*/ 551193 h 653571"/>
                <a:gd name="connsiteX11" fmla="*/ 1605001 w 2774967"/>
                <a:gd name="connsiteY11" fmla="*/ 545594 h 653571"/>
                <a:gd name="connsiteX12" fmla="*/ 1499498 w 2774967"/>
                <a:gd name="connsiteY12" fmla="*/ 562387 h 653571"/>
                <a:gd name="connsiteX13" fmla="*/ 1405099 w 2774967"/>
                <a:gd name="connsiteY13" fmla="*/ 338474 h 653571"/>
                <a:gd name="connsiteX14" fmla="*/ 1371218 w 2774967"/>
                <a:gd name="connsiteY14" fmla="*/ 338474 h 653571"/>
                <a:gd name="connsiteX15" fmla="*/ 1272320 w 2774967"/>
                <a:gd name="connsiteY15" fmla="*/ 562387 h 653571"/>
                <a:gd name="connsiteX16" fmla="*/ 1167929 w 2774967"/>
                <a:gd name="connsiteY16" fmla="*/ 545594 h 653571"/>
                <a:gd name="connsiteX17" fmla="*/ 1195399 w 2774967"/>
                <a:gd name="connsiteY17" fmla="*/ 551193 h 653571"/>
                <a:gd name="connsiteX18" fmla="*/ 1250344 w 2774967"/>
                <a:gd name="connsiteY18" fmla="*/ 478420 h 653571"/>
                <a:gd name="connsiteX19" fmla="*/ 1371218 w 2774967"/>
                <a:gd name="connsiteY19" fmla="*/ 338474 h 653571"/>
                <a:gd name="connsiteX20" fmla="*/ 1411876 w 2774967"/>
                <a:gd name="connsiteY20" fmla="*/ 274098 h 653571"/>
                <a:gd name="connsiteX21" fmla="*/ 1570958 w 2774967"/>
                <a:gd name="connsiteY21" fmla="*/ 346175 h 653571"/>
                <a:gd name="connsiteX22" fmla="*/ 1554500 w 2774967"/>
                <a:gd name="connsiteY22" fmla="*/ 384984 h 653571"/>
                <a:gd name="connsiteX23" fmla="*/ 1642270 w 2774967"/>
                <a:gd name="connsiteY23" fmla="*/ 390527 h 653571"/>
                <a:gd name="connsiteX24" fmla="*/ 1521588 w 2774967"/>
                <a:gd name="connsiteY24" fmla="*/ 423794 h 653571"/>
                <a:gd name="connsiteX25" fmla="*/ 1411876 w 2774967"/>
                <a:gd name="connsiteY25" fmla="*/ 274098 h 653571"/>
                <a:gd name="connsiteX26" fmla="*/ 1361055 w 2774967"/>
                <a:gd name="connsiteY26" fmla="*/ 274098 h 653571"/>
                <a:gd name="connsiteX27" fmla="*/ 1255295 w 2774967"/>
                <a:gd name="connsiteY27" fmla="*/ 423794 h 653571"/>
                <a:gd name="connsiteX28" fmla="*/ 1127271 w 2774967"/>
                <a:gd name="connsiteY28" fmla="*/ 390527 h 653571"/>
                <a:gd name="connsiteX29" fmla="*/ 1216332 w 2774967"/>
                <a:gd name="connsiteY29" fmla="*/ 384984 h 653571"/>
                <a:gd name="connsiteX30" fmla="*/ 1199631 w 2774967"/>
                <a:gd name="connsiteY30" fmla="*/ 346175 h 653571"/>
                <a:gd name="connsiteX31" fmla="*/ 1361055 w 2774967"/>
                <a:gd name="connsiteY31" fmla="*/ 274098 h 653571"/>
                <a:gd name="connsiteX32" fmla="*/ 351079 w 2774967"/>
                <a:gd name="connsiteY32" fmla="*/ 7 h 653571"/>
                <a:gd name="connsiteX33" fmla="*/ 434876 w 2774967"/>
                <a:gd name="connsiteY33" fmla="*/ 10662 h 653571"/>
                <a:gd name="connsiteX34" fmla="*/ 684707 w 2774967"/>
                <a:gd name="connsiteY34" fmla="*/ 94498 h 653571"/>
                <a:gd name="connsiteX35" fmla="*/ 706914 w 2774967"/>
                <a:gd name="connsiteY35" fmla="*/ 105675 h 653571"/>
                <a:gd name="connsiteX36" fmla="*/ 845710 w 2774967"/>
                <a:gd name="connsiteY36" fmla="*/ 161565 h 653571"/>
                <a:gd name="connsiteX37" fmla="*/ 906780 w 2774967"/>
                <a:gd name="connsiteY37" fmla="*/ 189511 h 653571"/>
                <a:gd name="connsiteX38" fmla="*/ 879022 w 2774967"/>
                <a:gd name="connsiteY38" fmla="*/ 155977 h 653571"/>
                <a:gd name="connsiteX39" fmla="*/ 940092 w 2774967"/>
                <a:gd name="connsiteY39" fmla="*/ 16251 h 653571"/>
                <a:gd name="connsiteX40" fmla="*/ 945643 w 2774967"/>
                <a:gd name="connsiteY40" fmla="*/ 21841 h 653571"/>
                <a:gd name="connsiteX41" fmla="*/ 951194 w 2774967"/>
                <a:gd name="connsiteY41" fmla="*/ 21841 h 653571"/>
                <a:gd name="connsiteX42" fmla="*/ 984506 w 2774967"/>
                <a:gd name="connsiteY42" fmla="*/ 44197 h 653571"/>
                <a:gd name="connsiteX43" fmla="*/ 984506 w 2774967"/>
                <a:gd name="connsiteY43" fmla="*/ 133621 h 653571"/>
                <a:gd name="connsiteX44" fmla="*/ 962299 w 2774967"/>
                <a:gd name="connsiteY44" fmla="*/ 66552 h 653571"/>
                <a:gd name="connsiteX45" fmla="*/ 928987 w 2774967"/>
                <a:gd name="connsiteY45" fmla="*/ 88908 h 653571"/>
                <a:gd name="connsiteX46" fmla="*/ 879022 w 2774967"/>
                <a:gd name="connsiteY46" fmla="*/ 83318 h 653571"/>
                <a:gd name="connsiteX47" fmla="*/ 884573 w 2774967"/>
                <a:gd name="connsiteY47" fmla="*/ 133621 h 653571"/>
                <a:gd name="connsiteX48" fmla="*/ 945643 w 2774967"/>
                <a:gd name="connsiteY48" fmla="*/ 189511 h 653571"/>
                <a:gd name="connsiteX49" fmla="*/ 1051127 w 2774967"/>
                <a:gd name="connsiteY49" fmla="*/ 228634 h 653571"/>
                <a:gd name="connsiteX50" fmla="*/ 1223234 w 2774967"/>
                <a:gd name="connsiteY50" fmla="*/ 250991 h 653571"/>
                <a:gd name="connsiteX51" fmla="*/ 1139957 w 2774967"/>
                <a:gd name="connsiteY51" fmla="*/ 195101 h 653571"/>
                <a:gd name="connsiteX52" fmla="*/ 1173267 w 2774967"/>
                <a:gd name="connsiteY52" fmla="*/ 128031 h 653571"/>
                <a:gd name="connsiteX53" fmla="*/ 1178818 w 2774967"/>
                <a:gd name="connsiteY53" fmla="*/ 195101 h 653571"/>
                <a:gd name="connsiteX54" fmla="*/ 1201027 w 2774967"/>
                <a:gd name="connsiteY54" fmla="*/ 183921 h 653571"/>
                <a:gd name="connsiteX55" fmla="*/ 1250993 w 2774967"/>
                <a:gd name="connsiteY55" fmla="*/ 245401 h 653571"/>
                <a:gd name="connsiteX56" fmla="*/ 1278751 w 2774967"/>
                <a:gd name="connsiteY56" fmla="*/ 245401 h 653571"/>
                <a:gd name="connsiteX57" fmla="*/ 1267648 w 2774967"/>
                <a:gd name="connsiteY57" fmla="*/ 239811 h 653571"/>
                <a:gd name="connsiteX58" fmla="*/ 1234337 w 2774967"/>
                <a:gd name="connsiteY58" fmla="*/ 167155 h 653571"/>
                <a:gd name="connsiteX59" fmla="*/ 1256544 w 2774967"/>
                <a:gd name="connsiteY59" fmla="*/ 178332 h 653571"/>
                <a:gd name="connsiteX60" fmla="*/ 1295407 w 2774967"/>
                <a:gd name="connsiteY60" fmla="*/ 234222 h 653571"/>
                <a:gd name="connsiteX61" fmla="*/ 1328718 w 2774967"/>
                <a:gd name="connsiteY61" fmla="*/ 239811 h 653571"/>
                <a:gd name="connsiteX62" fmla="*/ 1355486 w 2774967"/>
                <a:gd name="connsiteY62" fmla="*/ 231977 h 653571"/>
                <a:gd name="connsiteX63" fmla="*/ 1345413 w 2774967"/>
                <a:gd name="connsiteY63" fmla="*/ 228634 h 653571"/>
                <a:gd name="connsiteX64" fmla="*/ 1295486 w 2774967"/>
                <a:gd name="connsiteY64" fmla="*/ 195101 h 653571"/>
                <a:gd name="connsiteX65" fmla="*/ 1273296 w 2774967"/>
                <a:gd name="connsiteY65" fmla="*/ 44197 h 653571"/>
                <a:gd name="connsiteX66" fmla="*/ 1384246 w 2774967"/>
                <a:gd name="connsiteY66" fmla="*/ 88908 h 653571"/>
                <a:gd name="connsiteX67" fmla="*/ 1356509 w 2774967"/>
                <a:gd name="connsiteY67" fmla="*/ 83318 h 653571"/>
                <a:gd name="connsiteX68" fmla="*/ 1328769 w 2774967"/>
                <a:gd name="connsiteY68" fmla="*/ 49785 h 653571"/>
                <a:gd name="connsiteX69" fmla="*/ 1306580 w 2774967"/>
                <a:gd name="connsiteY69" fmla="*/ 49785 h 653571"/>
                <a:gd name="connsiteX70" fmla="*/ 1284390 w 2774967"/>
                <a:gd name="connsiteY70" fmla="*/ 144798 h 653571"/>
                <a:gd name="connsiteX71" fmla="*/ 1350268 w 2774967"/>
                <a:gd name="connsiteY71" fmla="*/ 211167 h 653571"/>
                <a:gd name="connsiteX72" fmla="*/ 1387855 w 2774967"/>
                <a:gd name="connsiteY72" fmla="*/ 222500 h 653571"/>
                <a:gd name="connsiteX73" fmla="*/ 1426570 w 2774967"/>
                <a:gd name="connsiteY73" fmla="*/ 211167 h 653571"/>
                <a:gd name="connsiteX74" fmla="*/ 1495272 w 2774967"/>
                <a:gd name="connsiteY74" fmla="*/ 144798 h 653571"/>
                <a:gd name="connsiteX75" fmla="*/ 1467514 w 2774967"/>
                <a:gd name="connsiteY75" fmla="*/ 49785 h 653571"/>
                <a:gd name="connsiteX76" fmla="*/ 1445307 w 2774967"/>
                <a:gd name="connsiteY76" fmla="*/ 49785 h 653571"/>
                <a:gd name="connsiteX77" fmla="*/ 1423100 w 2774967"/>
                <a:gd name="connsiteY77" fmla="*/ 83318 h 653571"/>
                <a:gd name="connsiteX78" fmla="*/ 1395339 w 2774967"/>
                <a:gd name="connsiteY78" fmla="*/ 88908 h 653571"/>
                <a:gd name="connsiteX79" fmla="*/ 1500826 w 2774967"/>
                <a:gd name="connsiteY79" fmla="*/ 44197 h 653571"/>
                <a:gd name="connsiteX80" fmla="*/ 1478619 w 2774967"/>
                <a:gd name="connsiteY80" fmla="*/ 195101 h 653571"/>
                <a:gd name="connsiteX81" fmla="*/ 1428651 w 2774967"/>
                <a:gd name="connsiteY81" fmla="*/ 228634 h 653571"/>
                <a:gd name="connsiteX82" fmla="*/ 1418908 w 2774967"/>
                <a:gd name="connsiteY82" fmla="*/ 231863 h 653571"/>
                <a:gd name="connsiteX83" fmla="*/ 1445268 w 2774967"/>
                <a:gd name="connsiteY83" fmla="*/ 239811 h 653571"/>
                <a:gd name="connsiteX84" fmla="*/ 1478555 w 2774967"/>
                <a:gd name="connsiteY84" fmla="*/ 234222 h 653571"/>
                <a:gd name="connsiteX85" fmla="*/ 1522934 w 2774967"/>
                <a:gd name="connsiteY85" fmla="*/ 178332 h 653571"/>
                <a:gd name="connsiteX86" fmla="*/ 1545124 w 2774967"/>
                <a:gd name="connsiteY86" fmla="*/ 167155 h 653571"/>
                <a:gd name="connsiteX87" fmla="*/ 1506291 w 2774967"/>
                <a:gd name="connsiteY87" fmla="*/ 239811 h 653571"/>
                <a:gd name="connsiteX88" fmla="*/ 1495195 w 2774967"/>
                <a:gd name="connsiteY88" fmla="*/ 245401 h 653571"/>
                <a:gd name="connsiteX89" fmla="*/ 1522934 w 2774967"/>
                <a:gd name="connsiteY89" fmla="*/ 245401 h 653571"/>
                <a:gd name="connsiteX90" fmla="*/ 1578408 w 2774967"/>
                <a:gd name="connsiteY90" fmla="*/ 183921 h 653571"/>
                <a:gd name="connsiteX91" fmla="*/ 1595051 w 2774967"/>
                <a:gd name="connsiteY91" fmla="*/ 195101 h 653571"/>
                <a:gd name="connsiteX92" fmla="*/ 1600598 w 2774967"/>
                <a:gd name="connsiteY92" fmla="*/ 128031 h 653571"/>
                <a:gd name="connsiteX93" fmla="*/ 1633884 w 2774967"/>
                <a:gd name="connsiteY93" fmla="*/ 195101 h 653571"/>
                <a:gd name="connsiteX94" fmla="*/ 1550671 w 2774967"/>
                <a:gd name="connsiteY94" fmla="*/ 250991 h 653571"/>
                <a:gd name="connsiteX95" fmla="*/ 1728191 w 2774967"/>
                <a:gd name="connsiteY95" fmla="*/ 228634 h 653571"/>
                <a:gd name="connsiteX96" fmla="*/ 1828047 w 2774967"/>
                <a:gd name="connsiteY96" fmla="*/ 189511 h 653571"/>
                <a:gd name="connsiteX97" fmla="*/ 1889068 w 2774967"/>
                <a:gd name="connsiteY97" fmla="*/ 133621 h 653571"/>
                <a:gd name="connsiteX98" fmla="*/ 1894617 w 2774967"/>
                <a:gd name="connsiteY98" fmla="*/ 83318 h 653571"/>
                <a:gd name="connsiteX99" fmla="*/ 1850237 w 2774967"/>
                <a:gd name="connsiteY99" fmla="*/ 88908 h 653571"/>
                <a:gd name="connsiteX100" fmla="*/ 1811404 w 2774967"/>
                <a:gd name="connsiteY100" fmla="*/ 66552 h 653571"/>
                <a:gd name="connsiteX101" fmla="*/ 1789214 w 2774967"/>
                <a:gd name="connsiteY101" fmla="*/ 133621 h 653571"/>
                <a:gd name="connsiteX102" fmla="*/ 1794761 w 2774967"/>
                <a:gd name="connsiteY102" fmla="*/ 44197 h 653571"/>
                <a:gd name="connsiteX103" fmla="*/ 1828047 w 2774967"/>
                <a:gd name="connsiteY103" fmla="*/ 21841 h 653571"/>
                <a:gd name="connsiteX104" fmla="*/ 1833594 w 2774967"/>
                <a:gd name="connsiteY104" fmla="*/ 16251 h 653571"/>
                <a:gd name="connsiteX105" fmla="*/ 1839141 w 2774967"/>
                <a:gd name="connsiteY105" fmla="*/ 16251 h 653571"/>
                <a:gd name="connsiteX106" fmla="*/ 1900164 w 2774967"/>
                <a:gd name="connsiteY106" fmla="*/ 155977 h 653571"/>
                <a:gd name="connsiteX107" fmla="*/ 1866878 w 2774967"/>
                <a:gd name="connsiteY107" fmla="*/ 189511 h 653571"/>
                <a:gd name="connsiteX108" fmla="*/ 1933448 w 2774967"/>
                <a:gd name="connsiteY108" fmla="*/ 161565 h 653571"/>
                <a:gd name="connsiteX109" fmla="*/ 2072137 w 2774967"/>
                <a:gd name="connsiteY109" fmla="*/ 105675 h 653571"/>
                <a:gd name="connsiteX110" fmla="*/ 2088780 w 2774967"/>
                <a:gd name="connsiteY110" fmla="*/ 94498 h 653571"/>
                <a:gd name="connsiteX111" fmla="*/ 2343964 w 2774967"/>
                <a:gd name="connsiteY111" fmla="*/ 10662 h 653571"/>
                <a:gd name="connsiteX112" fmla="*/ 2654623 w 2774967"/>
                <a:gd name="connsiteY112" fmla="*/ 83318 h 653571"/>
                <a:gd name="connsiteX113" fmla="*/ 2754479 w 2774967"/>
                <a:gd name="connsiteY113" fmla="*/ 435428 h 653571"/>
                <a:gd name="connsiteX114" fmla="*/ 2404987 w 2774967"/>
                <a:gd name="connsiteY114" fmla="*/ 591921 h 653571"/>
                <a:gd name="connsiteX115" fmla="*/ 2299584 w 2774967"/>
                <a:gd name="connsiteY115" fmla="*/ 513674 h 653571"/>
                <a:gd name="connsiteX116" fmla="*/ 2299584 w 2774967"/>
                <a:gd name="connsiteY116" fmla="*/ 519262 h 653571"/>
                <a:gd name="connsiteX117" fmla="*/ 2194181 w 2774967"/>
                <a:gd name="connsiteY117" fmla="*/ 407482 h 653571"/>
                <a:gd name="connsiteX118" fmla="*/ 2105421 w 2774967"/>
                <a:gd name="connsiteY118" fmla="*/ 424251 h 653571"/>
                <a:gd name="connsiteX119" fmla="*/ 2099874 w 2774967"/>
                <a:gd name="connsiteY119" fmla="*/ 457784 h 653571"/>
                <a:gd name="connsiteX120" fmla="*/ 2127611 w 2774967"/>
                <a:gd name="connsiteY120" fmla="*/ 474551 h 653571"/>
                <a:gd name="connsiteX121" fmla="*/ 2155350 w 2774967"/>
                <a:gd name="connsiteY121" fmla="*/ 480141 h 653571"/>
                <a:gd name="connsiteX122" fmla="*/ 2149801 w 2774967"/>
                <a:gd name="connsiteY122" fmla="*/ 441017 h 653571"/>
                <a:gd name="connsiteX123" fmla="*/ 2166444 w 2774967"/>
                <a:gd name="connsiteY123" fmla="*/ 502495 h 653571"/>
                <a:gd name="connsiteX124" fmla="*/ 2138707 w 2774967"/>
                <a:gd name="connsiteY124" fmla="*/ 524851 h 653571"/>
                <a:gd name="connsiteX125" fmla="*/ 2110970 w 2774967"/>
                <a:gd name="connsiteY125" fmla="*/ 519262 h 653571"/>
                <a:gd name="connsiteX126" fmla="*/ 2083231 w 2774967"/>
                <a:gd name="connsiteY126" fmla="*/ 429838 h 653571"/>
                <a:gd name="connsiteX127" fmla="*/ 2210824 w 2774967"/>
                <a:gd name="connsiteY127" fmla="*/ 396304 h 653571"/>
                <a:gd name="connsiteX128" fmla="*/ 2266300 w 2774967"/>
                <a:gd name="connsiteY128" fmla="*/ 452195 h 653571"/>
                <a:gd name="connsiteX129" fmla="*/ 2260751 w 2774967"/>
                <a:gd name="connsiteY129" fmla="*/ 418661 h 653571"/>
                <a:gd name="connsiteX130" fmla="*/ 2366154 w 2774967"/>
                <a:gd name="connsiteY130" fmla="*/ 234222 h 653571"/>
                <a:gd name="connsiteX131" fmla="*/ 2477103 w 2774967"/>
                <a:gd name="connsiteY131" fmla="*/ 278935 h 653571"/>
                <a:gd name="connsiteX132" fmla="*/ 2416081 w 2774967"/>
                <a:gd name="connsiteY132" fmla="*/ 256578 h 653571"/>
                <a:gd name="connsiteX133" fmla="*/ 2382797 w 2774967"/>
                <a:gd name="connsiteY133" fmla="*/ 295702 h 653571"/>
                <a:gd name="connsiteX134" fmla="*/ 2321774 w 2774967"/>
                <a:gd name="connsiteY134" fmla="*/ 306881 h 653571"/>
                <a:gd name="connsiteX135" fmla="*/ 2277394 w 2774967"/>
                <a:gd name="connsiteY135" fmla="*/ 396304 h 653571"/>
                <a:gd name="connsiteX136" fmla="*/ 2349511 w 2774967"/>
                <a:gd name="connsiteY136" fmla="*/ 541618 h 653571"/>
                <a:gd name="connsiteX137" fmla="*/ 2332870 w 2774967"/>
                <a:gd name="connsiteY137" fmla="*/ 502495 h 653571"/>
                <a:gd name="connsiteX138" fmla="*/ 2377250 w 2774967"/>
                <a:gd name="connsiteY138" fmla="*/ 441017 h 653571"/>
                <a:gd name="connsiteX139" fmla="*/ 2371701 w 2774967"/>
                <a:gd name="connsiteY139" fmla="*/ 463372 h 653571"/>
                <a:gd name="connsiteX140" fmla="*/ 2349511 w 2774967"/>
                <a:gd name="connsiteY140" fmla="*/ 496907 h 653571"/>
                <a:gd name="connsiteX141" fmla="*/ 2360607 w 2774967"/>
                <a:gd name="connsiteY141" fmla="*/ 536031 h 653571"/>
                <a:gd name="connsiteX142" fmla="*/ 2388344 w 2774967"/>
                <a:gd name="connsiteY142" fmla="*/ 563975 h 653571"/>
                <a:gd name="connsiteX143" fmla="*/ 2438270 w 2774967"/>
                <a:gd name="connsiteY143" fmla="*/ 580741 h 653571"/>
                <a:gd name="connsiteX144" fmla="*/ 2610243 w 2774967"/>
                <a:gd name="connsiteY144" fmla="*/ 563975 h 653571"/>
                <a:gd name="connsiteX145" fmla="*/ 2565863 w 2774967"/>
                <a:gd name="connsiteY145" fmla="*/ 569564 h 653571"/>
                <a:gd name="connsiteX146" fmla="*/ 2471557 w 2774967"/>
                <a:gd name="connsiteY146" fmla="*/ 480141 h 653571"/>
                <a:gd name="connsiteX147" fmla="*/ 2565863 w 2774967"/>
                <a:gd name="connsiteY147" fmla="*/ 441017 h 653571"/>
                <a:gd name="connsiteX148" fmla="*/ 2527033 w 2774967"/>
                <a:gd name="connsiteY148" fmla="*/ 513674 h 653571"/>
                <a:gd name="connsiteX149" fmla="*/ 2538126 w 2774967"/>
                <a:gd name="connsiteY149" fmla="*/ 485728 h 653571"/>
                <a:gd name="connsiteX150" fmla="*/ 2538126 w 2774967"/>
                <a:gd name="connsiteY150" fmla="*/ 457784 h 653571"/>
                <a:gd name="connsiteX151" fmla="*/ 2488200 w 2774967"/>
                <a:gd name="connsiteY151" fmla="*/ 496907 h 653571"/>
                <a:gd name="connsiteX152" fmla="*/ 2565863 w 2774967"/>
                <a:gd name="connsiteY152" fmla="*/ 558385 h 653571"/>
                <a:gd name="connsiteX153" fmla="*/ 2687909 w 2774967"/>
                <a:gd name="connsiteY153" fmla="*/ 502495 h 653571"/>
                <a:gd name="connsiteX154" fmla="*/ 2743383 w 2774967"/>
                <a:gd name="connsiteY154" fmla="*/ 407482 h 653571"/>
                <a:gd name="connsiteX155" fmla="*/ 2671266 w 2774967"/>
                <a:gd name="connsiteY155" fmla="*/ 133621 h 653571"/>
                <a:gd name="connsiteX156" fmla="*/ 2687909 w 2774967"/>
                <a:gd name="connsiteY156" fmla="*/ 234222 h 653571"/>
                <a:gd name="connsiteX157" fmla="*/ 2643529 w 2774967"/>
                <a:gd name="connsiteY157" fmla="*/ 318058 h 653571"/>
                <a:gd name="connsiteX158" fmla="*/ 2621339 w 2774967"/>
                <a:gd name="connsiteY158" fmla="*/ 323648 h 653571"/>
                <a:gd name="connsiteX159" fmla="*/ 2576959 w 2774967"/>
                <a:gd name="connsiteY159" fmla="*/ 295702 h 653571"/>
                <a:gd name="connsiteX160" fmla="*/ 2565863 w 2774967"/>
                <a:gd name="connsiteY160" fmla="*/ 256578 h 653571"/>
                <a:gd name="connsiteX161" fmla="*/ 2599149 w 2774967"/>
                <a:gd name="connsiteY161" fmla="*/ 295702 h 653571"/>
                <a:gd name="connsiteX162" fmla="*/ 2615792 w 2774967"/>
                <a:gd name="connsiteY162" fmla="*/ 273345 h 653571"/>
                <a:gd name="connsiteX163" fmla="*/ 2671266 w 2774967"/>
                <a:gd name="connsiteY163" fmla="*/ 178332 h 653571"/>
                <a:gd name="connsiteX164" fmla="*/ 2615792 w 2774967"/>
                <a:gd name="connsiteY164" fmla="*/ 83318 h 653571"/>
                <a:gd name="connsiteX165" fmla="*/ 2460463 w 2774967"/>
                <a:gd name="connsiteY165" fmla="*/ 21841 h 653571"/>
                <a:gd name="connsiteX166" fmla="*/ 2360607 w 2774967"/>
                <a:gd name="connsiteY166" fmla="*/ 27428 h 653571"/>
                <a:gd name="connsiteX167" fmla="*/ 2332870 w 2774967"/>
                <a:gd name="connsiteY167" fmla="*/ 33018 h 653571"/>
                <a:gd name="connsiteX168" fmla="*/ 2410534 w 2774967"/>
                <a:gd name="connsiteY168" fmla="*/ 55374 h 653571"/>
                <a:gd name="connsiteX169" fmla="*/ 2449367 w 2774967"/>
                <a:gd name="connsiteY169" fmla="*/ 128031 h 653571"/>
                <a:gd name="connsiteX170" fmla="*/ 2399440 w 2774967"/>
                <a:gd name="connsiteY170" fmla="*/ 155977 h 653571"/>
                <a:gd name="connsiteX171" fmla="*/ 2410534 w 2774967"/>
                <a:gd name="connsiteY171" fmla="*/ 133621 h 653571"/>
                <a:gd name="connsiteX172" fmla="*/ 2421630 w 2774967"/>
                <a:gd name="connsiteY172" fmla="*/ 88908 h 653571"/>
                <a:gd name="connsiteX173" fmla="*/ 2388344 w 2774967"/>
                <a:gd name="connsiteY173" fmla="*/ 60964 h 653571"/>
                <a:gd name="connsiteX174" fmla="*/ 2332870 w 2774967"/>
                <a:gd name="connsiteY174" fmla="*/ 44197 h 653571"/>
                <a:gd name="connsiteX175" fmla="*/ 2199730 w 2774967"/>
                <a:gd name="connsiteY175" fmla="*/ 72141 h 653571"/>
                <a:gd name="connsiteX176" fmla="*/ 2166444 w 2774967"/>
                <a:gd name="connsiteY176" fmla="*/ 83318 h 653571"/>
                <a:gd name="connsiteX177" fmla="*/ 1916807 w 2774967"/>
                <a:gd name="connsiteY177" fmla="*/ 189511 h 653571"/>
                <a:gd name="connsiteX178" fmla="*/ 1988924 w 2774967"/>
                <a:gd name="connsiteY178" fmla="*/ 195101 h 653571"/>
                <a:gd name="connsiteX179" fmla="*/ 2022208 w 2774967"/>
                <a:gd name="connsiteY179" fmla="*/ 278935 h 653571"/>
                <a:gd name="connsiteX180" fmla="*/ 1961187 w 2774967"/>
                <a:gd name="connsiteY180" fmla="*/ 284524 h 653571"/>
                <a:gd name="connsiteX181" fmla="*/ 1994471 w 2774967"/>
                <a:gd name="connsiteY181" fmla="*/ 245401 h 653571"/>
                <a:gd name="connsiteX182" fmla="*/ 1977828 w 2774967"/>
                <a:gd name="connsiteY182" fmla="*/ 267758 h 653571"/>
                <a:gd name="connsiteX183" fmla="*/ 2011114 w 2774967"/>
                <a:gd name="connsiteY183" fmla="*/ 234222 h 653571"/>
                <a:gd name="connsiteX184" fmla="*/ 1966734 w 2774967"/>
                <a:gd name="connsiteY184" fmla="*/ 200688 h 653571"/>
                <a:gd name="connsiteX185" fmla="*/ 1877974 w 2774967"/>
                <a:gd name="connsiteY185" fmla="*/ 206278 h 653571"/>
                <a:gd name="connsiteX186" fmla="*/ 1733738 w 2774967"/>
                <a:gd name="connsiteY186" fmla="*/ 250991 h 653571"/>
                <a:gd name="connsiteX187" fmla="*/ 1438855 w 2774967"/>
                <a:gd name="connsiteY187" fmla="*/ 259635 h 653571"/>
                <a:gd name="connsiteX188" fmla="*/ 1387016 w 2774967"/>
                <a:gd name="connsiteY188" fmla="*/ 242437 h 653571"/>
                <a:gd name="connsiteX189" fmla="*/ 1335136 w 2774967"/>
                <a:gd name="connsiteY189" fmla="*/ 259635 h 653571"/>
                <a:gd name="connsiteX190" fmla="*/ 1040024 w 2774967"/>
                <a:gd name="connsiteY190" fmla="*/ 250991 h 653571"/>
                <a:gd name="connsiteX191" fmla="*/ 901229 w 2774967"/>
                <a:gd name="connsiteY191" fmla="*/ 206278 h 653571"/>
                <a:gd name="connsiteX192" fmla="*/ 806847 w 2774967"/>
                <a:gd name="connsiteY192" fmla="*/ 200688 h 653571"/>
                <a:gd name="connsiteX193" fmla="*/ 767984 w 2774967"/>
                <a:gd name="connsiteY193" fmla="*/ 234222 h 653571"/>
                <a:gd name="connsiteX194" fmla="*/ 801296 w 2774967"/>
                <a:gd name="connsiteY194" fmla="*/ 267758 h 653571"/>
                <a:gd name="connsiteX195" fmla="*/ 784640 w 2774967"/>
                <a:gd name="connsiteY195" fmla="*/ 245401 h 653571"/>
                <a:gd name="connsiteX196" fmla="*/ 812398 w 2774967"/>
                <a:gd name="connsiteY196" fmla="*/ 284524 h 653571"/>
                <a:gd name="connsiteX197" fmla="*/ 756882 w 2774967"/>
                <a:gd name="connsiteY197" fmla="*/ 278935 h 653571"/>
                <a:gd name="connsiteX198" fmla="*/ 784640 w 2774967"/>
                <a:gd name="connsiteY198" fmla="*/ 195101 h 653571"/>
                <a:gd name="connsiteX199" fmla="*/ 856815 w 2774967"/>
                <a:gd name="connsiteY199" fmla="*/ 189511 h 653571"/>
                <a:gd name="connsiteX200" fmla="*/ 606982 w 2774967"/>
                <a:gd name="connsiteY200" fmla="*/ 83318 h 653571"/>
                <a:gd name="connsiteX201" fmla="*/ 573672 w 2774967"/>
                <a:gd name="connsiteY201" fmla="*/ 72141 h 653571"/>
                <a:gd name="connsiteX202" fmla="*/ 445979 w 2774967"/>
                <a:gd name="connsiteY202" fmla="*/ 44197 h 653571"/>
                <a:gd name="connsiteX203" fmla="*/ 384909 w 2774967"/>
                <a:gd name="connsiteY203" fmla="*/ 60964 h 653571"/>
                <a:gd name="connsiteX204" fmla="*/ 357151 w 2774967"/>
                <a:gd name="connsiteY204" fmla="*/ 88908 h 653571"/>
                <a:gd name="connsiteX205" fmla="*/ 368253 w 2774967"/>
                <a:gd name="connsiteY205" fmla="*/ 133621 h 653571"/>
                <a:gd name="connsiteX206" fmla="*/ 373807 w 2774967"/>
                <a:gd name="connsiteY206" fmla="*/ 155977 h 653571"/>
                <a:gd name="connsiteX207" fmla="*/ 323839 w 2774967"/>
                <a:gd name="connsiteY207" fmla="*/ 128031 h 653571"/>
                <a:gd name="connsiteX208" fmla="*/ 362702 w 2774967"/>
                <a:gd name="connsiteY208" fmla="*/ 55374 h 653571"/>
                <a:gd name="connsiteX209" fmla="*/ 445979 w 2774967"/>
                <a:gd name="connsiteY209" fmla="*/ 33018 h 653571"/>
                <a:gd name="connsiteX210" fmla="*/ 412669 w 2774967"/>
                <a:gd name="connsiteY210" fmla="*/ 27428 h 653571"/>
                <a:gd name="connsiteX211" fmla="*/ 318288 w 2774967"/>
                <a:gd name="connsiteY211" fmla="*/ 21841 h 653571"/>
                <a:gd name="connsiteX212" fmla="*/ 157285 w 2774967"/>
                <a:gd name="connsiteY212" fmla="*/ 83318 h 653571"/>
                <a:gd name="connsiteX213" fmla="*/ 107320 w 2774967"/>
                <a:gd name="connsiteY213" fmla="*/ 178332 h 653571"/>
                <a:gd name="connsiteX214" fmla="*/ 101766 w 2774967"/>
                <a:gd name="connsiteY214" fmla="*/ 178332 h 653571"/>
                <a:gd name="connsiteX215" fmla="*/ 162836 w 2774967"/>
                <a:gd name="connsiteY215" fmla="*/ 273345 h 653571"/>
                <a:gd name="connsiteX216" fmla="*/ 173941 w 2774967"/>
                <a:gd name="connsiteY216" fmla="*/ 295702 h 653571"/>
                <a:gd name="connsiteX217" fmla="*/ 207253 w 2774967"/>
                <a:gd name="connsiteY217" fmla="*/ 256578 h 653571"/>
                <a:gd name="connsiteX218" fmla="*/ 201699 w 2774967"/>
                <a:gd name="connsiteY218" fmla="*/ 295702 h 653571"/>
                <a:gd name="connsiteX219" fmla="*/ 151734 w 2774967"/>
                <a:gd name="connsiteY219" fmla="*/ 323648 h 653571"/>
                <a:gd name="connsiteX220" fmla="*/ 129527 w 2774967"/>
                <a:gd name="connsiteY220" fmla="*/ 318058 h 653571"/>
                <a:gd name="connsiteX221" fmla="*/ 85111 w 2774967"/>
                <a:gd name="connsiteY221" fmla="*/ 234222 h 653571"/>
                <a:gd name="connsiteX222" fmla="*/ 101766 w 2774967"/>
                <a:gd name="connsiteY222" fmla="*/ 133621 h 653571"/>
                <a:gd name="connsiteX223" fmla="*/ 29594 w 2774967"/>
                <a:gd name="connsiteY223" fmla="*/ 407482 h 653571"/>
                <a:gd name="connsiteX224" fmla="*/ 85111 w 2774967"/>
                <a:gd name="connsiteY224" fmla="*/ 502495 h 653571"/>
                <a:gd name="connsiteX225" fmla="*/ 212804 w 2774967"/>
                <a:gd name="connsiteY225" fmla="*/ 558385 h 653571"/>
                <a:gd name="connsiteX226" fmla="*/ 290530 w 2774967"/>
                <a:gd name="connsiteY226" fmla="*/ 496907 h 653571"/>
                <a:gd name="connsiteX227" fmla="*/ 235011 w 2774967"/>
                <a:gd name="connsiteY227" fmla="*/ 457784 h 653571"/>
                <a:gd name="connsiteX228" fmla="*/ 240562 w 2774967"/>
                <a:gd name="connsiteY228" fmla="*/ 485728 h 653571"/>
                <a:gd name="connsiteX229" fmla="*/ 246113 w 2774967"/>
                <a:gd name="connsiteY229" fmla="*/ 513674 h 653571"/>
                <a:gd name="connsiteX230" fmla="*/ 212804 w 2774967"/>
                <a:gd name="connsiteY230" fmla="*/ 441017 h 653571"/>
                <a:gd name="connsiteX231" fmla="*/ 301632 w 2774967"/>
                <a:gd name="connsiteY231" fmla="*/ 480141 h 653571"/>
                <a:gd name="connsiteX232" fmla="*/ 212804 w 2774967"/>
                <a:gd name="connsiteY232" fmla="*/ 569564 h 653571"/>
                <a:gd name="connsiteX233" fmla="*/ 162836 w 2774967"/>
                <a:gd name="connsiteY233" fmla="*/ 563975 h 653571"/>
                <a:gd name="connsiteX234" fmla="*/ 340495 w 2774967"/>
                <a:gd name="connsiteY234" fmla="*/ 580741 h 653571"/>
                <a:gd name="connsiteX235" fmla="*/ 390462 w 2774967"/>
                <a:gd name="connsiteY235" fmla="*/ 563975 h 653571"/>
                <a:gd name="connsiteX236" fmla="*/ 418221 w 2774967"/>
                <a:gd name="connsiteY236" fmla="*/ 536031 h 653571"/>
                <a:gd name="connsiteX237" fmla="*/ 429323 w 2774967"/>
                <a:gd name="connsiteY237" fmla="*/ 496907 h 653571"/>
                <a:gd name="connsiteX238" fmla="*/ 401565 w 2774967"/>
                <a:gd name="connsiteY238" fmla="*/ 463372 h 653571"/>
                <a:gd name="connsiteX239" fmla="*/ 396014 w 2774967"/>
                <a:gd name="connsiteY239" fmla="*/ 441017 h 653571"/>
                <a:gd name="connsiteX240" fmla="*/ 440428 w 2774967"/>
                <a:gd name="connsiteY240" fmla="*/ 502495 h 653571"/>
                <a:gd name="connsiteX241" fmla="*/ 423772 w 2774967"/>
                <a:gd name="connsiteY241" fmla="*/ 541618 h 653571"/>
                <a:gd name="connsiteX242" fmla="*/ 501498 w 2774967"/>
                <a:gd name="connsiteY242" fmla="*/ 396304 h 653571"/>
                <a:gd name="connsiteX243" fmla="*/ 451532 w 2774967"/>
                <a:gd name="connsiteY243" fmla="*/ 306881 h 653571"/>
                <a:gd name="connsiteX244" fmla="*/ 396014 w 2774967"/>
                <a:gd name="connsiteY244" fmla="*/ 295702 h 653571"/>
                <a:gd name="connsiteX245" fmla="*/ 357151 w 2774967"/>
                <a:gd name="connsiteY245" fmla="*/ 256578 h 653571"/>
                <a:gd name="connsiteX246" fmla="*/ 301632 w 2774967"/>
                <a:gd name="connsiteY246" fmla="*/ 278935 h 653571"/>
                <a:gd name="connsiteX247" fmla="*/ 407116 w 2774967"/>
                <a:gd name="connsiteY247" fmla="*/ 234222 h 653571"/>
                <a:gd name="connsiteX248" fmla="*/ 512602 w 2774967"/>
                <a:gd name="connsiteY248" fmla="*/ 418661 h 653571"/>
                <a:gd name="connsiteX249" fmla="*/ 507049 w 2774967"/>
                <a:gd name="connsiteY249" fmla="*/ 452195 h 653571"/>
                <a:gd name="connsiteX250" fmla="*/ 562568 w 2774967"/>
                <a:gd name="connsiteY250" fmla="*/ 396304 h 653571"/>
                <a:gd name="connsiteX251" fmla="*/ 690259 w 2774967"/>
                <a:gd name="connsiteY251" fmla="*/ 429838 h 653571"/>
                <a:gd name="connsiteX252" fmla="*/ 662500 w 2774967"/>
                <a:gd name="connsiteY252" fmla="*/ 519262 h 653571"/>
                <a:gd name="connsiteX253" fmla="*/ 634742 w 2774967"/>
                <a:gd name="connsiteY253" fmla="*/ 524851 h 653571"/>
                <a:gd name="connsiteX254" fmla="*/ 606982 w 2774967"/>
                <a:gd name="connsiteY254" fmla="*/ 502495 h 653571"/>
                <a:gd name="connsiteX255" fmla="*/ 629189 w 2774967"/>
                <a:gd name="connsiteY255" fmla="*/ 441017 h 653571"/>
                <a:gd name="connsiteX256" fmla="*/ 623637 w 2774967"/>
                <a:gd name="connsiteY256" fmla="*/ 480141 h 653571"/>
                <a:gd name="connsiteX257" fmla="*/ 645844 w 2774967"/>
                <a:gd name="connsiteY257" fmla="*/ 474551 h 653571"/>
                <a:gd name="connsiteX258" fmla="*/ 679156 w 2774967"/>
                <a:gd name="connsiteY258" fmla="*/ 457784 h 653571"/>
                <a:gd name="connsiteX259" fmla="*/ 668052 w 2774967"/>
                <a:gd name="connsiteY259" fmla="*/ 424251 h 653571"/>
                <a:gd name="connsiteX260" fmla="*/ 579223 w 2774967"/>
                <a:gd name="connsiteY260" fmla="*/ 407482 h 653571"/>
                <a:gd name="connsiteX261" fmla="*/ 516073 w 2774967"/>
                <a:gd name="connsiteY261" fmla="*/ 450797 h 653571"/>
                <a:gd name="connsiteX262" fmla="*/ 474668 w 2774967"/>
                <a:gd name="connsiteY262" fmla="*/ 517761 h 653571"/>
                <a:gd name="connsiteX263" fmla="*/ 427936 w 2774967"/>
                <a:gd name="connsiteY263" fmla="*/ 559085 h 653571"/>
                <a:gd name="connsiteX264" fmla="*/ 368253 w 2774967"/>
                <a:gd name="connsiteY264" fmla="*/ 591921 h 653571"/>
                <a:gd name="connsiteX265" fmla="*/ 24041 w 2774967"/>
                <a:gd name="connsiteY265" fmla="*/ 435428 h 653571"/>
                <a:gd name="connsiteX266" fmla="*/ 118422 w 2774967"/>
                <a:gd name="connsiteY266" fmla="*/ 83318 h 653571"/>
                <a:gd name="connsiteX267" fmla="*/ 351079 w 2774967"/>
                <a:gd name="connsiteY267" fmla="*/ 7 h 653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2774967" h="653571">
                  <a:moveTo>
                    <a:pt x="479291" y="513674"/>
                  </a:moveTo>
                  <a:cubicBezTo>
                    <a:pt x="479291" y="513674"/>
                    <a:pt x="473739" y="519262"/>
                    <a:pt x="473739" y="519262"/>
                  </a:cubicBezTo>
                  <a:lnTo>
                    <a:pt x="474668" y="517761"/>
                  </a:lnTo>
                  <a:close/>
                  <a:moveTo>
                    <a:pt x="1388158" y="463835"/>
                  </a:moveTo>
                  <a:cubicBezTo>
                    <a:pt x="1393700" y="508479"/>
                    <a:pt x="1415880" y="558703"/>
                    <a:pt x="1449144" y="581025"/>
                  </a:cubicBezTo>
                  <a:cubicBezTo>
                    <a:pt x="1449144" y="581025"/>
                    <a:pt x="1404790" y="608927"/>
                    <a:pt x="1388158" y="653571"/>
                  </a:cubicBezTo>
                  <a:cubicBezTo>
                    <a:pt x="1371525" y="608927"/>
                    <a:pt x="1327171" y="581025"/>
                    <a:pt x="1327171" y="581025"/>
                  </a:cubicBezTo>
                  <a:cubicBezTo>
                    <a:pt x="1360436" y="558703"/>
                    <a:pt x="1377068" y="508479"/>
                    <a:pt x="1388158" y="463835"/>
                  </a:cubicBezTo>
                  <a:close/>
                  <a:moveTo>
                    <a:pt x="1405099" y="338474"/>
                  </a:moveTo>
                  <a:cubicBezTo>
                    <a:pt x="1405099" y="338474"/>
                    <a:pt x="1443969" y="439235"/>
                    <a:pt x="1521709" y="478420"/>
                  </a:cubicBezTo>
                  <a:cubicBezTo>
                    <a:pt x="1516156" y="512007"/>
                    <a:pt x="1538367" y="551193"/>
                    <a:pt x="1582790" y="551193"/>
                  </a:cubicBezTo>
                  <a:cubicBezTo>
                    <a:pt x="1588343" y="551193"/>
                    <a:pt x="1599448" y="551193"/>
                    <a:pt x="1605001" y="545594"/>
                  </a:cubicBezTo>
                  <a:cubicBezTo>
                    <a:pt x="1593897" y="573583"/>
                    <a:pt x="1549474" y="595974"/>
                    <a:pt x="1499498" y="562387"/>
                  </a:cubicBezTo>
                  <a:cubicBezTo>
                    <a:pt x="1427311" y="517606"/>
                    <a:pt x="1410653" y="444833"/>
                    <a:pt x="1405099" y="338474"/>
                  </a:cubicBezTo>
                  <a:close/>
                  <a:moveTo>
                    <a:pt x="1371218" y="338474"/>
                  </a:moveTo>
                  <a:cubicBezTo>
                    <a:pt x="1360229" y="444833"/>
                    <a:pt x="1343746" y="517606"/>
                    <a:pt x="1272320" y="562387"/>
                  </a:cubicBezTo>
                  <a:cubicBezTo>
                    <a:pt x="1222871" y="595974"/>
                    <a:pt x="1178916" y="573583"/>
                    <a:pt x="1167929" y="545594"/>
                  </a:cubicBezTo>
                  <a:cubicBezTo>
                    <a:pt x="1173423" y="551193"/>
                    <a:pt x="1184412" y="551193"/>
                    <a:pt x="1195399" y="551193"/>
                  </a:cubicBezTo>
                  <a:cubicBezTo>
                    <a:pt x="1239354" y="551193"/>
                    <a:pt x="1255837" y="512007"/>
                    <a:pt x="1250344" y="478420"/>
                  </a:cubicBezTo>
                  <a:cubicBezTo>
                    <a:pt x="1327263" y="439235"/>
                    <a:pt x="1371218" y="338474"/>
                    <a:pt x="1371218" y="338474"/>
                  </a:cubicBezTo>
                  <a:close/>
                  <a:moveTo>
                    <a:pt x="1411876" y="274098"/>
                  </a:moveTo>
                  <a:cubicBezTo>
                    <a:pt x="1411876" y="274098"/>
                    <a:pt x="1461246" y="362807"/>
                    <a:pt x="1570958" y="346175"/>
                  </a:cubicBezTo>
                  <a:cubicBezTo>
                    <a:pt x="1570958" y="346175"/>
                    <a:pt x="1543530" y="362807"/>
                    <a:pt x="1554500" y="384984"/>
                  </a:cubicBezTo>
                  <a:cubicBezTo>
                    <a:pt x="1570958" y="407161"/>
                    <a:pt x="1620327" y="412704"/>
                    <a:pt x="1642270" y="390527"/>
                  </a:cubicBezTo>
                  <a:cubicBezTo>
                    <a:pt x="1642270" y="390527"/>
                    <a:pt x="1609357" y="457059"/>
                    <a:pt x="1521588" y="423794"/>
                  </a:cubicBezTo>
                  <a:cubicBezTo>
                    <a:pt x="1428333" y="396072"/>
                    <a:pt x="1411876" y="274098"/>
                    <a:pt x="1411876" y="274098"/>
                  </a:cubicBezTo>
                  <a:close/>
                  <a:moveTo>
                    <a:pt x="1361055" y="274098"/>
                  </a:moveTo>
                  <a:cubicBezTo>
                    <a:pt x="1361055" y="274098"/>
                    <a:pt x="1344356" y="396072"/>
                    <a:pt x="1255295" y="423794"/>
                  </a:cubicBezTo>
                  <a:cubicBezTo>
                    <a:pt x="1160668" y="457059"/>
                    <a:pt x="1127271" y="390527"/>
                    <a:pt x="1127271" y="390527"/>
                  </a:cubicBezTo>
                  <a:cubicBezTo>
                    <a:pt x="1149536" y="412704"/>
                    <a:pt x="1199631" y="407161"/>
                    <a:pt x="1216332" y="384984"/>
                  </a:cubicBezTo>
                  <a:cubicBezTo>
                    <a:pt x="1233031" y="362807"/>
                    <a:pt x="1199631" y="346175"/>
                    <a:pt x="1199631" y="346175"/>
                  </a:cubicBezTo>
                  <a:cubicBezTo>
                    <a:pt x="1310957" y="362807"/>
                    <a:pt x="1361055" y="274098"/>
                    <a:pt x="1361055" y="274098"/>
                  </a:cubicBezTo>
                  <a:close/>
                  <a:moveTo>
                    <a:pt x="351079" y="7"/>
                  </a:moveTo>
                  <a:cubicBezTo>
                    <a:pt x="377970" y="182"/>
                    <a:pt x="405729" y="3676"/>
                    <a:pt x="434876" y="10662"/>
                  </a:cubicBezTo>
                  <a:cubicBezTo>
                    <a:pt x="462635" y="16251"/>
                    <a:pt x="540360" y="21841"/>
                    <a:pt x="684707" y="94498"/>
                  </a:cubicBezTo>
                  <a:cubicBezTo>
                    <a:pt x="706914" y="105675"/>
                    <a:pt x="706914" y="105675"/>
                    <a:pt x="706914" y="105675"/>
                  </a:cubicBezTo>
                  <a:cubicBezTo>
                    <a:pt x="751329" y="122442"/>
                    <a:pt x="795745" y="144798"/>
                    <a:pt x="845710" y="161565"/>
                  </a:cubicBezTo>
                  <a:cubicBezTo>
                    <a:pt x="867917" y="172744"/>
                    <a:pt x="890124" y="178332"/>
                    <a:pt x="906780" y="189511"/>
                  </a:cubicBezTo>
                  <a:cubicBezTo>
                    <a:pt x="895675" y="178332"/>
                    <a:pt x="884573" y="167155"/>
                    <a:pt x="879022" y="155977"/>
                  </a:cubicBezTo>
                  <a:cubicBezTo>
                    <a:pt x="834606" y="88908"/>
                    <a:pt x="851261" y="-516"/>
                    <a:pt x="940092" y="16251"/>
                  </a:cubicBezTo>
                  <a:cubicBezTo>
                    <a:pt x="945643" y="16251"/>
                    <a:pt x="945643" y="16251"/>
                    <a:pt x="945643" y="21841"/>
                  </a:cubicBezTo>
                  <a:cubicBezTo>
                    <a:pt x="951194" y="21841"/>
                    <a:pt x="951194" y="21841"/>
                    <a:pt x="951194" y="21841"/>
                  </a:cubicBezTo>
                  <a:cubicBezTo>
                    <a:pt x="962299" y="21841"/>
                    <a:pt x="973401" y="33018"/>
                    <a:pt x="984506" y="44197"/>
                  </a:cubicBezTo>
                  <a:cubicBezTo>
                    <a:pt x="1017815" y="88908"/>
                    <a:pt x="984506" y="133621"/>
                    <a:pt x="984506" y="133621"/>
                  </a:cubicBezTo>
                  <a:cubicBezTo>
                    <a:pt x="990057" y="94498"/>
                    <a:pt x="978955" y="77731"/>
                    <a:pt x="962299" y="66552"/>
                  </a:cubicBezTo>
                  <a:cubicBezTo>
                    <a:pt x="945643" y="49785"/>
                    <a:pt x="928987" y="88908"/>
                    <a:pt x="928987" y="88908"/>
                  </a:cubicBezTo>
                  <a:cubicBezTo>
                    <a:pt x="928987" y="66552"/>
                    <a:pt x="890124" y="55374"/>
                    <a:pt x="879022" y="83318"/>
                  </a:cubicBezTo>
                  <a:cubicBezTo>
                    <a:pt x="873468" y="100087"/>
                    <a:pt x="879022" y="116854"/>
                    <a:pt x="884573" y="133621"/>
                  </a:cubicBezTo>
                  <a:cubicBezTo>
                    <a:pt x="901229" y="161565"/>
                    <a:pt x="923436" y="178332"/>
                    <a:pt x="945643" y="189511"/>
                  </a:cubicBezTo>
                  <a:cubicBezTo>
                    <a:pt x="978955" y="206278"/>
                    <a:pt x="1012264" y="217455"/>
                    <a:pt x="1051127" y="228634"/>
                  </a:cubicBezTo>
                  <a:cubicBezTo>
                    <a:pt x="1106646" y="239811"/>
                    <a:pt x="1162164" y="250991"/>
                    <a:pt x="1223234" y="250991"/>
                  </a:cubicBezTo>
                  <a:cubicBezTo>
                    <a:pt x="1189923" y="245401"/>
                    <a:pt x="1151060" y="228634"/>
                    <a:pt x="1139957" y="195101"/>
                  </a:cubicBezTo>
                  <a:cubicBezTo>
                    <a:pt x="1123301" y="139209"/>
                    <a:pt x="1173267" y="128031"/>
                    <a:pt x="1173267" y="128031"/>
                  </a:cubicBezTo>
                  <a:cubicBezTo>
                    <a:pt x="1151060" y="161565"/>
                    <a:pt x="1167716" y="195101"/>
                    <a:pt x="1178818" y="195101"/>
                  </a:cubicBezTo>
                  <a:cubicBezTo>
                    <a:pt x="1195474" y="200688"/>
                    <a:pt x="1201027" y="183921"/>
                    <a:pt x="1201027" y="183921"/>
                  </a:cubicBezTo>
                  <a:cubicBezTo>
                    <a:pt x="1201027" y="223045"/>
                    <a:pt x="1234337" y="239811"/>
                    <a:pt x="1250993" y="245401"/>
                  </a:cubicBezTo>
                  <a:cubicBezTo>
                    <a:pt x="1262097" y="245401"/>
                    <a:pt x="1267648" y="245401"/>
                    <a:pt x="1278751" y="245401"/>
                  </a:cubicBezTo>
                  <a:cubicBezTo>
                    <a:pt x="1273200" y="245401"/>
                    <a:pt x="1273200" y="245401"/>
                    <a:pt x="1267648" y="239811"/>
                  </a:cubicBezTo>
                  <a:cubicBezTo>
                    <a:pt x="1239888" y="228634"/>
                    <a:pt x="1217681" y="200688"/>
                    <a:pt x="1234337" y="167155"/>
                  </a:cubicBezTo>
                  <a:cubicBezTo>
                    <a:pt x="1239888" y="150388"/>
                    <a:pt x="1262097" y="161565"/>
                    <a:pt x="1256544" y="178332"/>
                  </a:cubicBezTo>
                  <a:cubicBezTo>
                    <a:pt x="1239888" y="206278"/>
                    <a:pt x="1273200" y="228634"/>
                    <a:pt x="1295407" y="234222"/>
                  </a:cubicBezTo>
                  <a:cubicBezTo>
                    <a:pt x="1306511" y="239811"/>
                    <a:pt x="1317614" y="239811"/>
                    <a:pt x="1328718" y="239811"/>
                  </a:cubicBezTo>
                  <a:lnTo>
                    <a:pt x="1355486" y="231977"/>
                  </a:lnTo>
                  <a:lnTo>
                    <a:pt x="1345413" y="228634"/>
                  </a:lnTo>
                  <a:lnTo>
                    <a:pt x="1295486" y="195101"/>
                  </a:lnTo>
                  <a:cubicBezTo>
                    <a:pt x="1256653" y="155977"/>
                    <a:pt x="1228916" y="88908"/>
                    <a:pt x="1273296" y="44197"/>
                  </a:cubicBezTo>
                  <a:cubicBezTo>
                    <a:pt x="1317676" y="10662"/>
                    <a:pt x="1384246" y="27428"/>
                    <a:pt x="1384246" y="88908"/>
                  </a:cubicBezTo>
                  <a:cubicBezTo>
                    <a:pt x="1384246" y="116854"/>
                    <a:pt x="1345413" y="105675"/>
                    <a:pt x="1356509" y="83318"/>
                  </a:cubicBezTo>
                  <a:cubicBezTo>
                    <a:pt x="1362056" y="66552"/>
                    <a:pt x="1339866" y="55374"/>
                    <a:pt x="1328769" y="49785"/>
                  </a:cubicBezTo>
                  <a:cubicBezTo>
                    <a:pt x="1323223" y="49785"/>
                    <a:pt x="1312129" y="49785"/>
                    <a:pt x="1306580" y="49785"/>
                  </a:cubicBezTo>
                  <a:cubicBezTo>
                    <a:pt x="1262200" y="66552"/>
                    <a:pt x="1267749" y="111265"/>
                    <a:pt x="1284390" y="144798"/>
                  </a:cubicBezTo>
                  <a:cubicBezTo>
                    <a:pt x="1298260" y="175538"/>
                    <a:pt x="1321835" y="196497"/>
                    <a:pt x="1350268" y="211167"/>
                  </a:cubicBezTo>
                  <a:lnTo>
                    <a:pt x="1387855" y="222500"/>
                  </a:lnTo>
                  <a:lnTo>
                    <a:pt x="1426570" y="211167"/>
                  </a:lnTo>
                  <a:cubicBezTo>
                    <a:pt x="1456411" y="196497"/>
                    <a:pt x="1481393" y="175538"/>
                    <a:pt x="1495272" y="144798"/>
                  </a:cubicBezTo>
                  <a:cubicBezTo>
                    <a:pt x="1511928" y="111265"/>
                    <a:pt x="1511928" y="66552"/>
                    <a:pt x="1467514" y="49785"/>
                  </a:cubicBezTo>
                  <a:cubicBezTo>
                    <a:pt x="1461963" y="49785"/>
                    <a:pt x="1456411" y="49785"/>
                    <a:pt x="1445307" y="49785"/>
                  </a:cubicBezTo>
                  <a:cubicBezTo>
                    <a:pt x="1434202" y="55374"/>
                    <a:pt x="1411995" y="66552"/>
                    <a:pt x="1423100" y="83318"/>
                  </a:cubicBezTo>
                  <a:cubicBezTo>
                    <a:pt x="1428651" y="105675"/>
                    <a:pt x="1395339" y="116854"/>
                    <a:pt x="1395339" y="88908"/>
                  </a:cubicBezTo>
                  <a:cubicBezTo>
                    <a:pt x="1389788" y="27428"/>
                    <a:pt x="1456411" y="10662"/>
                    <a:pt x="1500826" y="44197"/>
                  </a:cubicBezTo>
                  <a:cubicBezTo>
                    <a:pt x="1550791" y="88908"/>
                    <a:pt x="1517481" y="155977"/>
                    <a:pt x="1478619" y="195101"/>
                  </a:cubicBezTo>
                  <a:lnTo>
                    <a:pt x="1428651" y="228634"/>
                  </a:lnTo>
                  <a:lnTo>
                    <a:pt x="1418908" y="231863"/>
                  </a:lnTo>
                  <a:lnTo>
                    <a:pt x="1445268" y="239811"/>
                  </a:lnTo>
                  <a:cubicBezTo>
                    <a:pt x="1456365" y="239811"/>
                    <a:pt x="1467458" y="239811"/>
                    <a:pt x="1478555" y="234222"/>
                  </a:cubicBezTo>
                  <a:cubicBezTo>
                    <a:pt x="1506291" y="228634"/>
                    <a:pt x="1539575" y="206278"/>
                    <a:pt x="1522934" y="178332"/>
                  </a:cubicBezTo>
                  <a:cubicBezTo>
                    <a:pt x="1511838" y="161565"/>
                    <a:pt x="1539575" y="150388"/>
                    <a:pt x="1545124" y="167155"/>
                  </a:cubicBezTo>
                  <a:cubicBezTo>
                    <a:pt x="1556218" y="200688"/>
                    <a:pt x="1534028" y="228634"/>
                    <a:pt x="1506291" y="239811"/>
                  </a:cubicBezTo>
                  <a:cubicBezTo>
                    <a:pt x="1506291" y="245401"/>
                    <a:pt x="1500744" y="245401"/>
                    <a:pt x="1495195" y="245401"/>
                  </a:cubicBezTo>
                  <a:cubicBezTo>
                    <a:pt x="1506291" y="245401"/>
                    <a:pt x="1517385" y="245401"/>
                    <a:pt x="1522934" y="245401"/>
                  </a:cubicBezTo>
                  <a:cubicBezTo>
                    <a:pt x="1545124" y="239811"/>
                    <a:pt x="1578408" y="223045"/>
                    <a:pt x="1578408" y="183921"/>
                  </a:cubicBezTo>
                  <a:cubicBezTo>
                    <a:pt x="1578408" y="183921"/>
                    <a:pt x="1578408" y="200688"/>
                    <a:pt x="1595051" y="195101"/>
                  </a:cubicBezTo>
                  <a:cubicBezTo>
                    <a:pt x="1606145" y="195101"/>
                    <a:pt x="1622788" y="161565"/>
                    <a:pt x="1600598" y="128031"/>
                  </a:cubicBezTo>
                  <a:cubicBezTo>
                    <a:pt x="1600598" y="128031"/>
                    <a:pt x="1650527" y="139209"/>
                    <a:pt x="1633884" y="195101"/>
                  </a:cubicBezTo>
                  <a:cubicBezTo>
                    <a:pt x="1622788" y="228634"/>
                    <a:pt x="1583955" y="245401"/>
                    <a:pt x="1550671" y="250991"/>
                  </a:cubicBezTo>
                  <a:cubicBezTo>
                    <a:pt x="1611694" y="250991"/>
                    <a:pt x="1667168" y="239811"/>
                    <a:pt x="1728191" y="228634"/>
                  </a:cubicBezTo>
                  <a:cubicBezTo>
                    <a:pt x="1761477" y="217455"/>
                    <a:pt x="1794761" y="206278"/>
                    <a:pt x="1828047" y="189511"/>
                  </a:cubicBezTo>
                  <a:cubicBezTo>
                    <a:pt x="1855784" y="178332"/>
                    <a:pt x="1877974" y="161565"/>
                    <a:pt x="1889068" y="133621"/>
                  </a:cubicBezTo>
                  <a:cubicBezTo>
                    <a:pt x="1900164" y="116854"/>
                    <a:pt x="1900164" y="100087"/>
                    <a:pt x="1894617" y="83318"/>
                  </a:cubicBezTo>
                  <a:cubicBezTo>
                    <a:pt x="1883521" y="55374"/>
                    <a:pt x="1844688" y="66552"/>
                    <a:pt x="1850237" y="88908"/>
                  </a:cubicBezTo>
                  <a:cubicBezTo>
                    <a:pt x="1850237" y="88908"/>
                    <a:pt x="1833594" y="49785"/>
                    <a:pt x="1811404" y="66552"/>
                  </a:cubicBezTo>
                  <a:cubicBezTo>
                    <a:pt x="1794761" y="77731"/>
                    <a:pt x="1783667" y="94498"/>
                    <a:pt x="1789214" y="133621"/>
                  </a:cubicBezTo>
                  <a:cubicBezTo>
                    <a:pt x="1789214" y="133621"/>
                    <a:pt x="1761477" y="88908"/>
                    <a:pt x="1794761" y="44197"/>
                  </a:cubicBezTo>
                  <a:cubicBezTo>
                    <a:pt x="1805857" y="33018"/>
                    <a:pt x="1816951" y="21841"/>
                    <a:pt x="1828047" y="21841"/>
                  </a:cubicBezTo>
                  <a:cubicBezTo>
                    <a:pt x="1828047" y="16251"/>
                    <a:pt x="1833594" y="16251"/>
                    <a:pt x="1833594" y="16251"/>
                  </a:cubicBezTo>
                  <a:cubicBezTo>
                    <a:pt x="1833594" y="16251"/>
                    <a:pt x="1833594" y="16251"/>
                    <a:pt x="1839141" y="16251"/>
                  </a:cubicBezTo>
                  <a:cubicBezTo>
                    <a:pt x="1922354" y="-516"/>
                    <a:pt x="1938997" y="88908"/>
                    <a:pt x="1900164" y="155977"/>
                  </a:cubicBezTo>
                  <a:cubicBezTo>
                    <a:pt x="1889068" y="167155"/>
                    <a:pt x="1877974" y="178332"/>
                    <a:pt x="1866878" y="189511"/>
                  </a:cubicBezTo>
                  <a:cubicBezTo>
                    <a:pt x="1889068" y="178332"/>
                    <a:pt x="1911258" y="172744"/>
                    <a:pt x="1933448" y="161565"/>
                  </a:cubicBezTo>
                  <a:cubicBezTo>
                    <a:pt x="1977828" y="144798"/>
                    <a:pt x="2022208" y="122442"/>
                    <a:pt x="2072137" y="105675"/>
                  </a:cubicBezTo>
                  <a:cubicBezTo>
                    <a:pt x="2072137" y="105675"/>
                    <a:pt x="2072137" y="105675"/>
                    <a:pt x="2088780" y="94498"/>
                  </a:cubicBezTo>
                  <a:cubicBezTo>
                    <a:pt x="2233014" y="21841"/>
                    <a:pt x="2316227" y="16251"/>
                    <a:pt x="2343964" y="10662"/>
                  </a:cubicBezTo>
                  <a:cubicBezTo>
                    <a:pt x="2460463" y="-17282"/>
                    <a:pt x="2549223" y="10662"/>
                    <a:pt x="2654623" y="83318"/>
                  </a:cubicBezTo>
                  <a:cubicBezTo>
                    <a:pt x="2760026" y="155977"/>
                    <a:pt x="2804406" y="312468"/>
                    <a:pt x="2754479" y="435428"/>
                  </a:cubicBezTo>
                  <a:cubicBezTo>
                    <a:pt x="2693456" y="575152"/>
                    <a:pt x="2543673" y="636632"/>
                    <a:pt x="2404987" y="591921"/>
                  </a:cubicBezTo>
                  <a:cubicBezTo>
                    <a:pt x="2366154" y="575152"/>
                    <a:pt x="2327321" y="547208"/>
                    <a:pt x="2299584" y="513674"/>
                  </a:cubicBezTo>
                  <a:cubicBezTo>
                    <a:pt x="2299584" y="513674"/>
                    <a:pt x="2299584" y="519262"/>
                    <a:pt x="2299584" y="519262"/>
                  </a:cubicBezTo>
                  <a:cubicBezTo>
                    <a:pt x="2271847" y="474551"/>
                    <a:pt x="2249657" y="418661"/>
                    <a:pt x="2194181" y="407482"/>
                  </a:cubicBezTo>
                  <a:cubicBezTo>
                    <a:pt x="2166444" y="396304"/>
                    <a:pt x="2127611" y="401894"/>
                    <a:pt x="2105421" y="424251"/>
                  </a:cubicBezTo>
                  <a:cubicBezTo>
                    <a:pt x="2099874" y="435428"/>
                    <a:pt x="2094327" y="446605"/>
                    <a:pt x="2099874" y="457784"/>
                  </a:cubicBezTo>
                  <a:cubicBezTo>
                    <a:pt x="2105421" y="480141"/>
                    <a:pt x="2127611" y="485728"/>
                    <a:pt x="2127611" y="474551"/>
                  </a:cubicBezTo>
                  <a:cubicBezTo>
                    <a:pt x="2127611" y="474551"/>
                    <a:pt x="2144254" y="491318"/>
                    <a:pt x="2155350" y="480141"/>
                  </a:cubicBezTo>
                  <a:cubicBezTo>
                    <a:pt x="2160897" y="468961"/>
                    <a:pt x="2155350" y="446605"/>
                    <a:pt x="2149801" y="441017"/>
                  </a:cubicBezTo>
                  <a:cubicBezTo>
                    <a:pt x="2149801" y="441017"/>
                    <a:pt x="2194181" y="463372"/>
                    <a:pt x="2166444" y="502495"/>
                  </a:cubicBezTo>
                  <a:cubicBezTo>
                    <a:pt x="2160897" y="513674"/>
                    <a:pt x="2149801" y="519262"/>
                    <a:pt x="2138707" y="524851"/>
                  </a:cubicBezTo>
                  <a:cubicBezTo>
                    <a:pt x="2133160" y="524851"/>
                    <a:pt x="2122064" y="524851"/>
                    <a:pt x="2110970" y="519262"/>
                  </a:cubicBezTo>
                  <a:cubicBezTo>
                    <a:pt x="2083231" y="508085"/>
                    <a:pt x="2066590" y="457784"/>
                    <a:pt x="2083231" y="429838"/>
                  </a:cubicBezTo>
                  <a:cubicBezTo>
                    <a:pt x="2110970" y="385127"/>
                    <a:pt x="2166444" y="379538"/>
                    <a:pt x="2210824" y="396304"/>
                  </a:cubicBezTo>
                  <a:cubicBezTo>
                    <a:pt x="2238561" y="407482"/>
                    <a:pt x="2255204" y="424251"/>
                    <a:pt x="2266300" y="452195"/>
                  </a:cubicBezTo>
                  <a:cubicBezTo>
                    <a:pt x="2266300" y="441017"/>
                    <a:pt x="2260751" y="429838"/>
                    <a:pt x="2260751" y="418661"/>
                  </a:cubicBezTo>
                  <a:cubicBezTo>
                    <a:pt x="2260751" y="357181"/>
                    <a:pt x="2299584" y="256578"/>
                    <a:pt x="2366154" y="234222"/>
                  </a:cubicBezTo>
                  <a:cubicBezTo>
                    <a:pt x="2466010" y="200688"/>
                    <a:pt x="2477103" y="278935"/>
                    <a:pt x="2477103" y="278935"/>
                  </a:cubicBezTo>
                  <a:cubicBezTo>
                    <a:pt x="2477103" y="278935"/>
                    <a:pt x="2466010" y="256578"/>
                    <a:pt x="2416081" y="256578"/>
                  </a:cubicBezTo>
                  <a:cubicBezTo>
                    <a:pt x="2366154" y="256578"/>
                    <a:pt x="2382797" y="295702"/>
                    <a:pt x="2382797" y="295702"/>
                  </a:cubicBezTo>
                  <a:cubicBezTo>
                    <a:pt x="2355060" y="290114"/>
                    <a:pt x="2321774" y="306881"/>
                    <a:pt x="2321774" y="306881"/>
                  </a:cubicBezTo>
                  <a:cubicBezTo>
                    <a:pt x="2288490" y="329237"/>
                    <a:pt x="2277394" y="368358"/>
                    <a:pt x="2277394" y="396304"/>
                  </a:cubicBezTo>
                  <a:cubicBezTo>
                    <a:pt x="2277394" y="452195"/>
                    <a:pt x="2305131" y="502495"/>
                    <a:pt x="2349511" y="541618"/>
                  </a:cubicBezTo>
                  <a:cubicBezTo>
                    <a:pt x="2343964" y="530441"/>
                    <a:pt x="2338417" y="519262"/>
                    <a:pt x="2332870" y="502495"/>
                  </a:cubicBezTo>
                  <a:cubicBezTo>
                    <a:pt x="2332870" y="474551"/>
                    <a:pt x="2343964" y="441017"/>
                    <a:pt x="2377250" y="441017"/>
                  </a:cubicBezTo>
                  <a:cubicBezTo>
                    <a:pt x="2393891" y="441017"/>
                    <a:pt x="2388344" y="474551"/>
                    <a:pt x="2371701" y="463372"/>
                  </a:cubicBezTo>
                  <a:cubicBezTo>
                    <a:pt x="2355060" y="457784"/>
                    <a:pt x="2349511" y="485728"/>
                    <a:pt x="2349511" y="496907"/>
                  </a:cubicBezTo>
                  <a:cubicBezTo>
                    <a:pt x="2343964" y="513674"/>
                    <a:pt x="2349511" y="524851"/>
                    <a:pt x="2360607" y="536031"/>
                  </a:cubicBezTo>
                  <a:cubicBezTo>
                    <a:pt x="2366154" y="547208"/>
                    <a:pt x="2377250" y="552797"/>
                    <a:pt x="2388344" y="563975"/>
                  </a:cubicBezTo>
                  <a:cubicBezTo>
                    <a:pt x="2399440" y="569564"/>
                    <a:pt x="2416081" y="575152"/>
                    <a:pt x="2438270" y="580741"/>
                  </a:cubicBezTo>
                  <a:cubicBezTo>
                    <a:pt x="2499293" y="597508"/>
                    <a:pt x="2560316" y="591921"/>
                    <a:pt x="2610243" y="563975"/>
                  </a:cubicBezTo>
                  <a:cubicBezTo>
                    <a:pt x="2593602" y="569564"/>
                    <a:pt x="2582506" y="569564"/>
                    <a:pt x="2565863" y="569564"/>
                  </a:cubicBezTo>
                  <a:cubicBezTo>
                    <a:pt x="2515936" y="575152"/>
                    <a:pt x="2460463" y="536031"/>
                    <a:pt x="2471557" y="480141"/>
                  </a:cubicBezTo>
                  <a:cubicBezTo>
                    <a:pt x="2477103" y="446605"/>
                    <a:pt x="2532580" y="413071"/>
                    <a:pt x="2565863" y="441017"/>
                  </a:cubicBezTo>
                  <a:cubicBezTo>
                    <a:pt x="2599149" y="474551"/>
                    <a:pt x="2571413" y="524851"/>
                    <a:pt x="2527033" y="513674"/>
                  </a:cubicBezTo>
                  <a:cubicBezTo>
                    <a:pt x="2510390" y="513674"/>
                    <a:pt x="2515936" y="480141"/>
                    <a:pt x="2538126" y="485728"/>
                  </a:cubicBezTo>
                  <a:cubicBezTo>
                    <a:pt x="2560316" y="480141"/>
                    <a:pt x="2560316" y="468961"/>
                    <a:pt x="2538126" y="457784"/>
                  </a:cubicBezTo>
                  <a:cubicBezTo>
                    <a:pt x="2504843" y="446605"/>
                    <a:pt x="2488200" y="468961"/>
                    <a:pt x="2488200" y="496907"/>
                  </a:cubicBezTo>
                  <a:cubicBezTo>
                    <a:pt x="2482653" y="541618"/>
                    <a:pt x="2532580" y="558385"/>
                    <a:pt x="2565863" y="558385"/>
                  </a:cubicBezTo>
                  <a:cubicBezTo>
                    <a:pt x="2610243" y="558385"/>
                    <a:pt x="2654623" y="536031"/>
                    <a:pt x="2687909" y="502495"/>
                  </a:cubicBezTo>
                  <a:cubicBezTo>
                    <a:pt x="2710099" y="474551"/>
                    <a:pt x="2732289" y="441017"/>
                    <a:pt x="2743383" y="407482"/>
                  </a:cubicBezTo>
                  <a:cubicBezTo>
                    <a:pt x="2771122" y="306881"/>
                    <a:pt x="2737836" y="206278"/>
                    <a:pt x="2671266" y="133621"/>
                  </a:cubicBezTo>
                  <a:cubicBezTo>
                    <a:pt x="2687909" y="167155"/>
                    <a:pt x="2693456" y="200688"/>
                    <a:pt x="2687909" y="234222"/>
                  </a:cubicBezTo>
                  <a:cubicBezTo>
                    <a:pt x="2687909" y="262168"/>
                    <a:pt x="2671266" y="301291"/>
                    <a:pt x="2643529" y="318058"/>
                  </a:cubicBezTo>
                  <a:cubicBezTo>
                    <a:pt x="2637982" y="323648"/>
                    <a:pt x="2626886" y="323648"/>
                    <a:pt x="2621339" y="323648"/>
                  </a:cubicBezTo>
                  <a:cubicBezTo>
                    <a:pt x="2604696" y="329237"/>
                    <a:pt x="2588053" y="318058"/>
                    <a:pt x="2576959" y="295702"/>
                  </a:cubicBezTo>
                  <a:cubicBezTo>
                    <a:pt x="2576959" y="295702"/>
                    <a:pt x="2565863" y="273345"/>
                    <a:pt x="2565863" y="256578"/>
                  </a:cubicBezTo>
                  <a:cubicBezTo>
                    <a:pt x="2565863" y="256578"/>
                    <a:pt x="2576959" y="295702"/>
                    <a:pt x="2599149" y="295702"/>
                  </a:cubicBezTo>
                  <a:cubicBezTo>
                    <a:pt x="2599149" y="295702"/>
                    <a:pt x="2621339" y="301291"/>
                    <a:pt x="2615792" y="273345"/>
                  </a:cubicBezTo>
                  <a:cubicBezTo>
                    <a:pt x="2615792" y="273345"/>
                    <a:pt x="2687909" y="290114"/>
                    <a:pt x="2671266" y="178332"/>
                  </a:cubicBezTo>
                  <a:cubicBezTo>
                    <a:pt x="2665719" y="144798"/>
                    <a:pt x="2643529" y="111265"/>
                    <a:pt x="2615792" y="83318"/>
                  </a:cubicBezTo>
                  <a:cubicBezTo>
                    <a:pt x="2571413" y="49785"/>
                    <a:pt x="2515936" y="27428"/>
                    <a:pt x="2460463" y="21841"/>
                  </a:cubicBezTo>
                  <a:cubicBezTo>
                    <a:pt x="2427177" y="21841"/>
                    <a:pt x="2393891" y="27428"/>
                    <a:pt x="2360607" y="27428"/>
                  </a:cubicBezTo>
                  <a:cubicBezTo>
                    <a:pt x="2349511" y="27428"/>
                    <a:pt x="2343964" y="27428"/>
                    <a:pt x="2332870" y="33018"/>
                  </a:cubicBezTo>
                  <a:cubicBezTo>
                    <a:pt x="2360607" y="33018"/>
                    <a:pt x="2388344" y="38608"/>
                    <a:pt x="2410534" y="55374"/>
                  </a:cubicBezTo>
                  <a:cubicBezTo>
                    <a:pt x="2438270" y="72141"/>
                    <a:pt x="2449367" y="100087"/>
                    <a:pt x="2449367" y="128031"/>
                  </a:cubicBezTo>
                  <a:cubicBezTo>
                    <a:pt x="2449367" y="150388"/>
                    <a:pt x="2421630" y="161565"/>
                    <a:pt x="2399440" y="155977"/>
                  </a:cubicBezTo>
                  <a:cubicBezTo>
                    <a:pt x="2382797" y="155977"/>
                    <a:pt x="2393891" y="128031"/>
                    <a:pt x="2410534" y="133621"/>
                  </a:cubicBezTo>
                  <a:cubicBezTo>
                    <a:pt x="2427177" y="116854"/>
                    <a:pt x="2432724" y="105675"/>
                    <a:pt x="2421630" y="88908"/>
                  </a:cubicBezTo>
                  <a:cubicBezTo>
                    <a:pt x="2416081" y="77731"/>
                    <a:pt x="2399440" y="66552"/>
                    <a:pt x="2388344" y="60964"/>
                  </a:cubicBezTo>
                  <a:cubicBezTo>
                    <a:pt x="2371701" y="49785"/>
                    <a:pt x="2349511" y="44197"/>
                    <a:pt x="2332870" y="44197"/>
                  </a:cubicBezTo>
                  <a:cubicBezTo>
                    <a:pt x="2288490" y="38608"/>
                    <a:pt x="2238561" y="55374"/>
                    <a:pt x="2199730" y="72141"/>
                  </a:cubicBezTo>
                  <a:cubicBezTo>
                    <a:pt x="2188634" y="72141"/>
                    <a:pt x="2177540" y="77731"/>
                    <a:pt x="2166444" y="83318"/>
                  </a:cubicBezTo>
                  <a:cubicBezTo>
                    <a:pt x="2083231" y="116854"/>
                    <a:pt x="2000018" y="155977"/>
                    <a:pt x="1916807" y="189511"/>
                  </a:cubicBezTo>
                  <a:cubicBezTo>
                    <a:pt x="1938997" y="183921"/>
                    <a:pt x="1966734" y="183921"/>
                    <a:pt x="1988924" y="195101"/>
                  </a:cubicBezTo>
                  <a:cubicBezTo>
                    <a:pt x="2016661" y="211868"/>
                    <a:pt x="2038851" y="245401"/>
                    <a:pt x="2022208" y="278935"/>
                  </a:cubicBezTo>
                  <a:cubicBezTo>
                    <a:pt x="2011114" y="295702"/>
                    <a:pt x="1972281" y="306881"/>
                    <a:pt x="1961187" y="284524"/>
                  </a:cubicBezTo>
                  <a:cubicBezTo>
                    <a:pt x="1950091" y="262168"/>
                    <a:pt x="1966734" y="228634"/>
                    <a:pt x="1994471" y="245401"/>
                  </a:cubicBezTo>
                  <a:cubicBezTo>
                    <a:pt x="2011114" y="256578"/>
                    <a:pt x="1988924" y="278935"/>
                    <a:pt x="1977828" y="267758"/>
                  </a:cubicBezTo>
                  <a:cubicBezTo>
                    <a:pt x="2005567" y="295702"/>
                    <a:pt x="2022208" y="256578"/>
                    <a:pt x="2011114" y="234222"/>
                  </a:cubicBezTo>
                  <a:cubicBezTo>
                    <a:pt x="2000018" y="217455"/>
                    <a:pt x="1983377" y="206278"/>
                    <a:pt x="1966734" y="200688"/>
                  </a:cubicBezTo>
                  <a:cubicBezTo>
                    <a:pt x="1938997" y="189511"/>
                    <a:pt x="1905711" y="200688"/>
                    <a:pt x="1877974" y="206278"/>
                  </a:cubicBezTo>
                  <a:cubicBezTo>
                    <a:pt x="1828047" y="223045"/>
                    <a:pt x="1783667" y="239811"/>
                    <a:pt x="1733738" y="250991"/>
                  </a:cubicBezTo>
                  <a:cubicBezTo>
                    <a:pt x="1646366" y="271949"/>
                    <a:pt x="1537149" y="280333"/>
                    <a:pt x="1438855" y="259635"/>
                  </a:cubicBezTo>
                  <a:lnTo>
                    <a:pt x="1387016" y="242437"/>
                  </a:lnTo>
                  <a:lnTo>
                    <a:pt x="1335136" y="259635"/>
                  </a:lnTo>
                  <a:cubicBezTo>
                    <a:pt x="1236765" y="280333"/>
                    <a:pt x="1127465" y="271949"/>
                    <a:pt x="1040024" y="250991"/>
                  </a:cubicBezTo>
                  <a:cubicBezTo>
                    <a:pt x="990057" y="239811"/>
                    <a:pt x="945643" y="223045"/>
                    <a:pt x="901229" y="206278"/>
                  </a:cubicBezTo>
                  <a:cubicBezTo>
                    <a:pt x="867917" y="200688"/>
                    <a:pt x="840159" y="189511"/>
                    <a:pt x="806847" y="200688"/>
                  </a:cubicBezTo>
                  <a:cubicBezTo>
                    <a:pt x="790191" y="206278"/>
                    <a:pt x="773536" y="217455"/>
                    <a:pt x="767984" y="234222"/>
                  </a:cubicBezTo>
                  <a:cubicBezTo>
                    <a:pt x="751329" y="256578"/>
                    <a:pt x="773536" y="295702"/>
                    <a:pt x="801296" y="267758"/>
                  </a:cubicBezTo>
                  <a:cubicBezTo>
                    <a:pt x="784640" y="278935"/>
                    <a:pt x="762433" y="256578"/>
                    <a:pt x="784640" y="245401"/>
                  </a:cubicBezTo>
                  <a:cubicBezTo>
                    <a:pt x="806847" y="228634"/>
                    <a:pt x="829054" y="262168"/>
                    <a:pt x="812398" y="284524"/>
                  </a:cubicBezTo>
                  <a:cubicBezTo>
                    <a:pt x="801296" y="306881"/>
                    <a:pt x="762433" y="295702"/>
                    <a:pt x="756882" y="278935"/>
                  </a:cubicBezTo>
                  <a:cubicBezTo>
                    <a:pt x="740226" y="245401"/>
                    <a:pt x="756882" y="211868"/>
                    <a:pt x="784640" y="195101"/>
                  </a:cubicBezTo>
                  <a:cubicBezTo>
                    <a:pt x="812398" y="183921"/>
                    <a:pt x="834606" y="183921"/>
                    <a:pt x="856815" y="189511"/>
                  </a:cubicBezTo>
                  <a:cubicBezTo>
                    <a:pt x="773536" y="155977"/>
                    <a:pt x="690259" y="116854"/>
                    <a:pt x="606982" y="83318"/>
                  </a:cubicBezTo>
                  <a:cubicBezTo>
                    <a:pt x="595879" y="77731"/>
                    <a:pt x="584775" y="72141"/>
                    <a:pt x="573672" y="72141"/>
                  </a:cubicBezTo>
                  <a:cubicBezTo>
                    <a:pt x="534809" y="55374"/>
                    <a:pt x="490393" y="38608"/>
                    <a:pt x="445979" y="44197"/>
                  </a:cubicBezTo>
                  <a:cubicBezTo>
                    <a:pt x="423772" y="44197"/>
                    <a:pt x="401565" y="49785"/>
                    <a:pt x="384909" y="60964"/>
                  </a:cubicBezTo>
                  <a:cubicBezTo>
                    <a:pt x="373807" y="66552"/>
                    <a:pt x="362702" y="77731"/>
                    <a:pt x="357151" y="88908"/>
                  </a:cubicBezTo>
                  <a:cubicBezTo>
                    <a:pt x="346046" y="105675"/>
                    <a:pt x="346046" y="116854"/>
                    <a:pt x="368253" y="133621"/>
                  </a:cubicBezTo>
                  <a:cubicBezTo>
                    <a:pt x="384909" y="128031"/>
                    <a:pt x="390462" y="155977"/>
                    <a:pt x="373807" y="155977"/>
                  </a:cubicBezTo>
                  <a:cubicBezTo>
                    <a:pt x="351599" y="161565"/>
                    <a:pt x="329392" y="150388"/>
                    <a:pt x="323839" y="128031"/>
                  </a:cubicBezTo>
                  <a:cubicBezTo>
                    <a:pt x="323839" y="100087"/>
                    <a:pt x="340495" y="72141"/>
                    <a:pt x="362702" y="55374"/>
                  </a:cubicBezTo>
                  <a:cubicBezTo>
                    <a:pt x="384909" y="38608"/>
                    <a:pt x="412669" y="33018"/>
                    <a:pt x="445979" y="33018"/>
                  </a:cubicBezTo>
                  <a:cubicBezTo>
                    <a:pt x="434876" y="27428"/>
                    <a:pt x="423772" y="27428"/>
                    <a:pt x="412669" y="27428"/>
                  </a:cubicBezTo>
                  <a:cubicBezTo>
                    <a:pt x="384909" y="27428"/>
                    <a:pt x="351599" y="21841"/>
                    <a:pt x="318288" y="21841"/>
                  </a:cubicBezTo>
                  <a:cubicBezTo>
                    <a:pt x="257218" y="27428"/>
                    <a:pt x="201699" y="49785"/>
                    <a:pt x="157285" y="83318"/>
                  </a:cubicBezTo>
                  <a:cubicBezTo>
                    <a:pt x="129527" y="111265"/>
                    <a:pt x="112871" y="144798"/>
                    <a:pt x="107320" y="178332"/>
                  </a:cubicBezTo>
                  <a:cubicBezTo>
                    <a:pt x="101766" y="178332"/>
                    <a:pt x="101766" y="178332"/>
                    <a:pt x="101766" y="178332"/>
                  </a:cubicBezTo>
                  <a:cubicBezTo>
                    <a:pt x="90664" y="290114"/>
                    <a:pt x="162836" y="273345"/>
                    <a:pt x="162836" y="273345"/>
                  </a:cubicBezTo>
                  <a:cubicBezTo>
                    <a:pt x="151734" y="301291"/>
                    <a:pt x="173941" y="295702"/>
                    <a:pt x="173941" y="295702"/>
                  </a:cubicBezTo>
                  <a:cubicBezTo>
                    <a:pt x="196148" y="295702"/>
                    <a:pt x="207253" y="256578"/>
                    <a:pt x="207253" y="256578"/>
                  </a:cubicBezTo>
                  <a:cubicBezTo>
                    <a:pt x="207253" y="273345"/>
                    <a:pt x="201699" y="295702"/>
                    <a:pt x="201699" y="295702"/>
                  </a:cubicBezTo>
                  <a:cubicBezTo>
                    <a:pt x="190597" y="318058"/>
                    <a:pt x="173941" y="329237"/>
                    <a:pt x="151734" y="323648"/>
                  </a:cubicBezTo>
                  <a:cubicBezTo>
                    <a:pt x="146183" y="323648"/>
                    <a:pt x="135078" y="323648"/>
                    <a:pt x="129527" y="318058"/>
                  </a:cubicBezTo>
                  <a:cubicBezTo>
                    <a:pt x="101766" y="301291"/>
                    <a:pt x="85111" y="262168"/>
                    <a:pt x="85111" y="234222"/>
                  </a:cubicBezTo>
                  <a:cubicBezTo>
                    <a:pt x="85111" y="200688"/>
                    <a:pt x="90664" y="167155"/>
                    <a:pt x="101766" y="133621"/>
                  </a:cubicBezTo>
                  <a:cubicBezTo>
                    <a:pt x="40696" y="206278"/>
                    <a:pt x="1834" y="306881"/>
                    <a:pt x="29594" y="407482"/>
                  </a:cubicBezTo>
                  <a:cubicBezTo>
                    <a:pt x="40696" y="441017"/>
                    <a:pt x="62904" y="474551"/>
                    <a:pt x="85111" y="502495"/>
                  </a:cubicBezTo>
                  <a:cubicBezTo>
                    <a:pt x="123973" y="536031"/>
                    <a:pt x="162836" y="558385"/>
                    <a:pt x="212804" y="558385"/>
                  </a:cubicBezTo>
                  <a:cubicBezTo>
                    <a:pt x="246113" y="558385"/>
                    <a:pt x="296081" y="541618"/>
                    <a:pt x="290530" y="496907"/>
                  </a:cubicBezTo>
                  <a:cubicBezTo>
                    <a:pt x="284976" y="468961"/>
                    <a:pt x="268322" y="446605"/>
                    <a:pt x="235011" y="457784"/>
                  </a:cubicBezTo>
                  <a:cubicBezTo>
                    <a:pt x="218355" y="468961"/>
                    <a:pt x="218355" y="480141"/>
                    <a:pt x="240562" y="485728"/>
                  </a:cubicBezTo>
                  <a:cubicBezTo>
                    <a:pt x="257218" y="480141"/>
                    <a:pt x="262769" y="513674"/>
                    <a:pt x="246113" y="513674"/>
                  </a:cubicBezTo>
                  <a:cubicBezTo>
                    <a:pt x="201699" y="524851"/>
                    <a:pt x="173941" y="474551"/>
                    <a:pt x="212804" y="441017"/>
                  </a:cubicBezTo>
                  <a:cubicBezTo>
                    <a:pt x="246113" y="413071"/>
                    <a:pt x="296081" y="446605"/>
                    <a:pt x="301632" y="480141"/>
                  </a:cubicBezTo>
                  <a:cubicBezTo>
                    <a:pt x="312737" y="536031"/>
                    <a:pt x="257218" y="575152"/>
                    <a:pt x="212804" y="569564"/>
                  </a:cubicBezTo>
                  <a:cubicBezTo>
                    <a:pt x="196148" y="569564"/>
                    <a:pt x="179492" y="569564"/>
                    <a:pt x="162836" y="563975"/>
                  </a:cubicBezTo>
                  <a:cubicBezTo>
                    <a:pt x="218355" y="591921"/>
                    <a:pt x="279425" y="597508"/>
                    <a:pt x="340495" y="580741"/>
                  </a:cubicBezTo>
                  <a:cubicBezTo>
                    <a:pt x="357151" y="575152"/>
                    <a:pt x="373807" y="569564"/>
                    <a:pt x="390462" y="563975"/>
                  </a:cubicBezTo>
                  <a:cubicBezTo>
                    <a:pt x="401565" y="552797"/>
                    <a:pt x="407116" y="547208"/>
                    <a:pt x="418221" y="536031"/>
                  </a:cubicBezTo>
                  <a:cubicBezTo>
                    <a:pt x="423772" y="524851"/>
                    <a:pt x="429323" y="513674"/>
                    <a:pt x="429323" y="496907"/>
                  </a:cubicBezTo>
                  <a:cubicBezTo>
                    <a:pt x="429323" y="485728"/>
                    <a:pt x="423772" y="457784"/>
                    <a:pt x="401565" y="463372"/>
                  </a:cubicBezTo>
                  <a:cubicBezTo>
                    <a:pt x="384909" y="474551"/>
                    <a:pt x="379358" y="441017"/>
                    <a:pt x="396014" y="441017"/>
                  </a:cubicBezTo>
                  <a:cubicBezTo>
                    <a:pt x="434876" y="441017"/>
                    <a:pt x="445979" y="474551"/>
                    <a:pt x="440428" y="502495"/>
                  </a:cubicBezTo>
                  <a:cubicBezTo>
                    <a:pt x="440428" y="519262"/>
                    <a:pt x="434876" y="530441"/>
                    <a:pt x="423772" y="541618"/>
                  </a:cubicBezTo>
                  <a:cubicBezTo>
                    <a:pt x="473739" y="502495"/>
                    <a:pt x="501498" y="452195"/>
                    <a:pt x="501498" y="396304"/>
                  </a:cubicBezTo>
                  <a:cubicBezTo>
                    <a:pt x="495946" y="368358"/>
                    <a:pt x="484842" y="329237"/>
                    <a:pt x="451532" y="306881"/>
                  </a:cubicBezTo>
                  <a:cubicBezTo>
                    <a:pt x="451532" y="306881"/>
                    <a:pt x="418221" y="290114"/>
                    <a:pt x="396014" y="295702"/>
                  </a:cubicBezTo>
                  <a:cubicBezTo>
                    <a:pt x="396014" y="295702"/>
                    <a:pt x="407116" y="256578"/>
                    <a:pt x="357151" y="256578"/>
                  </a:cubicBezTo>
                  <a:cubicBezTo>
                    <a:pt x="307183" y="256578"/>
                    <a:pt x="301632" y="278935"/>
                    <a:pt x="301632" y="278935"/>
                  </a:cubicBezTo>
                  <a:cubicBezTo>
                    <a:pt x="301632" y="278935"/>
                    <a:pt x="307183" y="200688"/>
                    <a:pt x="407116" y="234222"/>
                  </a:cubicBezTo>
                  <a:cubicBezTo>
                    <a:pt x="473739" y="256578"/>
                    <a:pt x="518153" y="357181"/>
                    <a:pt x="512602" y="418661"/>
                  </a:cubicBezTo>
                  <a:cubicBezTo>
                    <a:pt x="512602" y="429838"/>
                    <a:pt x="512602" y="441017"/>
                    <a:pt x="507049" y="452195"/>
                  </a:cubicBezTo>
                  <a:cubicBezTo>
                    <a:pt x="523705" y="424251"/>
                    <a:pt x="540360" y="407482"/>
                    <a:pt x="562568" y="396304"/>
                  </a:cubicBezTo>
                  <a:cubicBezTo>
                    <a:pt x="612535" y="379538"/>
                    <a:pt x="668052" y="385127"/>
                    <a:pt x="690259" y="429838"/>
                  </a:cubicBezTo>
                  <a:cubicBezTo>
                    <a:pt x="706914" y="457784"/>
                    <a:pt x="690259" y="508085"/>
                    <a:pt x="662500" y="519262"/>
                  </a:cubicBezTo>
                  <a:cubicBezTo>
                    <a:pt x="651396" y="524851"/>
                    <a:pt x="640293" y="524851"/>
                    <a:pt x="634742" y="524851"/>
                  </a:cubicBezTo>
                  <a:cubicBezTo>
                    <a:pt x="623637" y="519262"/>
                    <a:pt x="612535" y="513674"/>
                    <a:pt x="606982" y="502495"/>
                  </a:cubicBezTo>
                  <a:cubicBezTo>
                    <a:pt x="579223" y="463372"/>
                    <a:pt x="629189" y="441017"/>
                    <a:pt x="629189" y="441017"/>
                  </a:cubicBezTo>
                  <a:cubicBezTo>
                    <a:pt x="618086" y="446605"/>
                    <a:pt x="612535" y="468961"/>
                    <a:pt x="623637" y="480141"/>
                  </a:cubicBezTo>
                  <a:cubicBezTo>
                    <a:pt x="634742" y="491318"/>
                    <a:pt x="645844" y="474551"/>
                    <a:pt x="645844" y="474551"/>
                  </a:cubicBezTo>
                  <a:cubicBezTo>
                    <a:pt x="651396" y="485728"/>
                    <a:pt x="668052" y="480141"/>
                    <a:pt x="679156" y="457784"/>
                  </a:cubicBezTo>
                  <a:cubicBezTo>
                    <a:pt x="679156" y="446605"/>
                    <a:pt x="679156" y="435428"/>
                    <a:pt x="668052" y="424251"/>
                  </a:cubicBezTo>
                  <a:cubicBezTo>
                    <a:pt x="645844" y="401894"/>
                    <a:pt x="612535" y="396304"/>
                    <a:pt x="579223" y="407482"/>
                  </a:cubicBezTo>
                  <a:cubicBezTo>
                    <a:pt x="551465" y="413071"/>
                    <a:pt x="532033" y="429838"/>
                    <a:pt x="516073" y="450797"/>
                  </a:cubicBezTo>
                  <a:lnTo>
                    <a:pt x="474668" y="517761"/>
                  </a:lnTo>
                  <a:lnTo>
                    <a:pt x="427936" y="559085"/>
                  </a:lnTo>
                  <a:cubicBezTo>
                    <a:pt x="409893" y="572358"/>
                    <a:pt x="390462" y="583537"/>
                    <a:pt x="368253" y="591921"/>
                  </a:cubicBezTo>
                  <a:cubicBezTo>
                    <a:pt x="229460" y="636632"/>
                    <a:pt x="79559" y="575152"/>
                    <a:pt x="24041" y="435428"/>
                  </a:cubicBezTo>
                  <a:cubicBezTo>
                    <a:pt x="-31476" y="312468"/>
                    <a:pt x="12938" y="155977"/>
                    <a:pt x="118422" y="83318"/>
                  </a:cubicBezTo>
                  <a:cubicBezTo>
                    <a:pt x="197535" y="28826"/>
                    <a:pt x="270403" y="-516"/>
                    <a:pt x="351079" y="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24" name="Group 4"/>
          <p:cNvGrpSpPr>
            <a:grpSpLocks noChangeAspect="1"/>
          </p:cNvGrpSpPr>
          <p:nvPr/>
        </p:nvGrpSpPr>
        <p:grpSpPr bwMode="auto">
          <a:xfrm>
            <a:off x="6688824" y="2046165"/>
            <a:ext cx="344840" cy="568031"/>
            <a:chOff x="2990" y="774"/>
            <a:chExt cx="1698" cy="2797"/>
          </a:xfrm>
        </p:grpSpPr>
        <p:sp>
          <p:nvSpPr>
            <p:cNvPr id="25" name="Freeform 5"/>
            <p:cNvSpPr>
              <a:spLocks/>
            </p:cNvSpPr>
            <p:nvPr/>
          </p:nvSpPr>
          <p:spPr bwMode="auto">
            <a:xfrm>
              <a:off x="4041" y="1390"/>
              <a:ext cx="646" cy="2181"/>
            </a:xfrm>
            <a:custGeom>
              <a:avLst/>
              <a:gdLst>
                <a:gd name="T0" fmla="*/ 0 w 394"/>
                <a:gd name="T1" fmla="*/ 0 h 1333"/>
                <a:gd name="T2" fmla="*/ 394 w 394"/>
                <a:gd name="T3" fmla="*/ 1288 h 1333"/>
                <a:gd name="T4" fmla="*/ 394 w 394"/>
                <a:gd name="T5" fmla="*/ 1288 h 1333"/>
                <a:gd name="T6" fmla="*/ 138 w 394"/>
                <a:gd name="T7" fmla="*/ 1135 h 1333"/>
                <a:gd name="T8" fmla="*/ 0 w 394"/>
                <a:gd name="T9" fmla="*/ 0 h 1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1333">
                  <a:moveTo>
                    <a:pt x="0" y="0"/>
                  </a:moveTo>
                  <a:cubicBezTo>
                    <a:pt x="394" y="1288"/>
                    <a:pt x="394" y="1288"/>
                    <a:pt x="394" y="1288"/>
                  </a:cubicBezTo>
                  <a:cubicBezTo>
                    <a:pt x="394" y="1288"/>
                    <a:pt x="394" y="1288"/>
                    <a:pt x="394" y="1288"/>
                  </a:cubicBezTo>
                  <a:cubicBezTo>
                    <a:pt x="279" y="1333"/>
                    <a:pt x="153" y="1257"/>
                    <a:pt x="138" y="113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3177" y="1106"/>
              <a:ext cx="1282" cy="1819"/>
            </a:xfrm>
            <a:custGeom>
              <a:avLst/>
              <a:gdLst>
                <a:gd name="T0" fmla="*/ 104 w 783"/>
                <a:gd name="T1" fmla="*/ 705 h 1112"/>
                <a:gd name="T2" fmla="*/ 783 w 783"/>
                <a:gd name="T3" fmla="*/ 1008 h 1112"/>
                <a:gd name="T4" fmla="*/ 474 w 783"/>
                <a:gd name="T5" fmla="*/ 0 h 1112"/>
                <a:gd name="T6" fmla="*/ 407 w 783"/>
                <a:gd name="T7" fmla="*/ 26 h 1112"/>
                <a:gd name="T8" fmla="*/ 104 w 783"/>
                <a:gd name="T9" fmla="*/ 70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3" h="1112">
                  <a:moveTo>
                    <a:pt x="104" y="705"/>
                  </a:moveTo>
                  <a:cubicBezTo>
                    <a:pt x="208" y="976"/>
                    <a:pt x="512" y="1112"/>
                    <a:pt x="783" y="1008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407" y="26"/>
                    <a:pt x="407" y="26"/>
                    <a:pt x="407" y="26"/>
                  </a:cubicBezTo>
                  <a:cubicBezTo>
                    <a:pt x="135" y="130"/>
                    <a:pt x="0" y="434"/>
                    <a:pt x="104" y="705"/>
                  </a:cubicBez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08" y="774"/>
              <a:ext cx="889" cy="888"/>
            </a:xfrm>
            <a:custGeom>
              <a:avLst/>
              <a:gdLst>
                <a:gd name="T0" fmla="*/ 523 w 543"/>
                <a:gd name="T1" fmla="*/ 308 h 543"/>
                <a:gd name="T2" fmla="*/ 236 w 543"/>
                <a:gd name="T3" fmla="*/ 523 h 543"/>
                <a:gd name="T4" fmla="*/ 20 w 543"/>
                <a:gd name="T5" fmla="*/ 235 h 543"/>
                <a:gd name="T6" fmla="*/ 308 w 543"/>
                <a:gd name="T7" fmla="*/ 20 h 543"/>
                <a:gd name="T8" fmla="*/ 523 w 543"/>
                <a:gd name="T9" fmla="*/ 30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3" h="543">
                  <a:moveTo>
                    <a:pt x="523" y="308"/>
                  </a:moveTo>
                  <a:cubicBezTo>
                    <a:pt x="503" y="447"/>
                    <a:pt x="374" y="543"/>
                    <a:pt x="236" y="523"/>
                  </a:cubicBezTo>
                  <a:cubicBezTo>
                    <a:pt x="97" y="503"/>
                    <a:pt x="0" y="374"/>
                    <a:pt x="20" y="235"/>
                  </a:cubicBezTo>
                  <a:cubicBezTo>
                    <a:pt x="40" y="97"/>
                    <a:pt x="169" y="0"/>
                    <a:pt x="308" y="20"/>
                  </a:cubicBezTo>
                  <a:cubicBezTo>
                    <a:pt x="447" y="40"/>
                    <a:pt x="543" y="169"/>
                    <a:pt x="523" y="308"/>
                  </a:cubicBez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2990" y="1158"/>
              <a:ext cx="152" cy="131"/>
            </a:xfrm>
            <a:custGeom>
              <a:avLst/>
              <a:gdLst>
                <a:gd name="T0" fmla="*/ 151 w 152"/>
                <a:gd name="T1" fmla="*/ 0 h 131"/>
                <a:gd name="T2" fmla="*/ 0 w 152"/>
                <a:gd name="T3" fmla="*/ 56 h 131"/>
                <a:gd name="T4" fmla="*/ 152 w 152"/>
                <a:gd name="T5" fmla="*/ 131 h 131"/>
                <a:gd name="T6" fmla="*/ 151 w 152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1" y="0"/>
                  </a:moveTo>
                  <a:lnTo>
                    <a:pt x="0" y="56"/>
                  </a:lnTo>
                  <a:lnTo>
                    <a:pt x="152" y="131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"/>
            <p:cNvSpPr>
              <a:spLocks/>
            </p:cNvSpPr>
            <p:nvPr/>
          </p:nvSpPr>
          <p:spPr bwMode="auto">
            <a:xfrm>
              <a:off x="3270" y="1075"/>
              <a:ext cx="149" cy="147"/>
            </a:xfrm>
            <a:custGeom>
              <a:avLst/>
              <a:gdLst>
                <a:gd name="T0" fmla="*/ 87 w 91"/>
                <a:gd name="T1" fmla="*/ 51 h 90"/>
                <a:gd name="T2" fmla="*/ 39 w 91"/>
                <a:gd name="T3" fmla="*/ 86 h 90"/>
                <a:gd name="T4" fmla="*/ 4 w 91"/>
                <a:gd name="T5" fmla="*/ 39 h 90"/>
                <a:gd name="T6" fmla="*/ 52 w 91"/>
                <a:gd name="T7" fmla="*/ 3 h 90"/>
                <a:gd name="T8" fmla="*/ 87 w 91"/>
                <a:gd name="T9" fmla="*/ 5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0">
                  <a:moveTo>
                    <a:pt x="87" y="51"/>
                  </a:moveTo>
                  <a:cubicBezTo>
                    <a:pt x="84" y="74"/>
                    <a:pt x="63" y="90"/>
                    <a:pt x="39" y="86"/>
                  </a:cubicBezTo>
                  <a:cubicBezTo>
                    <a:pt x="16" y="83"/>
                    <a:pt x="0" y="62"/>
                    <a:pt x="4" y="39"/>
                  </a:cubicBezTo>
                  <a:cubicBezTo>
                    <a:pt x="7" y="16"/>
                    <a:pt x="28" y="0"/>
                    <a:pt x="52" y="3"/>
                  </a:cubicBezTo>
                  <a:cubicBezTo>
                    <a:pt x="75" y="6"/>
                    <a:pt x="91" y="28"/>
                    <a:pt x="87" y="51"/>
                  </a:cubicBezTo>
                  <a:close/>
                </a:path>
              </a:pathLst>
            </a:custGeom>
            <a:solidFill>
              <a:srgbClr val="1E2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3347" y="1102"/>
              <a:ext cx="48" cy="48"/>
            </a:xfrm>
            <a:custGeom>
              <a:avLst/>
              <a:gdLst>
                <a:gd name="T0" fmla="*/ 27 w 29"/>
                <a:gd name="T1" fmla="*/ 16 h 29"/>
                <a:gd name="T2" fmla="*/ 12 w 29"/>
                <a:gd name="T3" fmla="*/ 28 h 29"/>
                <a:gd name="T4" fmla="*/ 1 w 29"/>
                <a:gd name="T5" fmla="*/ 13 h 29"/>
                <a:gd name="T6" fmla="*/ 16 w 29"/>
                <a:gd name="T7" fmla="*/ 1 h 29"/>
                <a:gd name="T8" fmla="*/ 27 w 29"/>
                <a:gd name="T9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7" y="16"/>
                  </a:moveTo>
                  <a:cubicBezTo>
                    <a:pt x="26" y="24"/>
                    <a:pt x="20" y="29"/>
                    <a:pt x="12" y="28"/>
                  </a:cubicBezTo>
                  <a:cubicBezTo>
                    <a:pt x="5" y="27"/>
                    <a:pt x="0" y="20"/>
                    <a:pt x="1" y="13"/>
                  </a:cubicBezTo>
                  <a:cubicBezTo>
                    <a:pt x="2" y="5"/>
                    <a:pt x="9" y="0"/>
                    <a:pt x="16" y="1"/>
                  </a:cubicBezTo>
                  <a:cubicBezTo>
                    <a:pt x="23" y="2"/>
                    <a:pt x="29" y="9"/>
                    <a:pt x="27" y="16"/>
                  </a:cubicBezTo>
                  <a:close/>
                </a:path>
              </a:pathLst>
            </a:custGeom>
            <a:solidFill>
              <a:srgbClr val="FEC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1"/>
            <p:cNvSpPr>
              <a:spLocks/>
            </p:cNvSpPr>
            <p:nvPr/>
          </p:nvSpPr>
          <p:spPr bwMode="auto">
            <a:xfrm>
              <a:off x="3234" y="1225"/>
              <a:ext cx="185" cy="87"/>
            </a:xfrm>
            <a:custGeom>
              <a:avLst/>
              <a:gdLst>
                <a:gd name="T0" fmla="*/ 112 w 113"/>
                <a:gd name="T1" fmla="*/ 34 h 53"/>
                <a:gd name="T2" fmla="*/ 54 w 113"/>
                <a:gd name="T3" fmla="*/ 49 h 53"/>
                <a:gd name="T4" fmla="*/ 2 w 113"/>
                <a:gd name="T5" fmla="*/ 19 h 53"/>
                <a:gd name="T6" fmla="*/ 60 w 113"/>
                <a:gd name="T7" fmla="*/ 4 h 53"/>
                <a:gd name="T8" fmla="*/ 112 w 113"/>
                <a:gd name="T9" fmla="*/ 3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53">
                  <a:moveTo>
                    <a:pt x="112" y="34"/>
                  </a:moveTo>
                  <a:cubicBezTo>
                    <a:pt x="110" y="47"/>
                    <a:pt x="84" y="53"/>
                    <a:pt x="54" y="49"/>
                  </a:cubicBezTo>
                  <a:cubicBezTo>
                    <a:pt x="23" y="44"/>
                    <a:pt x="0" y="31"/>
                    <a:pt x="2" y="19"/>
                  </a:cubicBezTo>
                  <a:cubicBezTo>
                    <a:pt x="4" y="6"/>
                    <a:pt x="30" y="0"/>
                    <a:pt x="60" y="4"/>
                  </a:cubicBezTo>
                  <a:cubicBezTo>
                    <a:pt x="90" y="9"/>
                    <a:pt x="113" y="22"/>
                    <a:pt x="112" y="34"/>
                  </a:cubicBezTo>
                  <a:close/>
                </a:path>
              </a:pathLst>
            </a:custGeom>
            <a:solidFill>
              <a:srgbClr val="F8B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2"/>
            <p:cNvSpPr>
              <a:spLocks/>
            </p:cNvSpPr>
            <p:nvPr/>
          </p:nvSpPr>
          <p:spPr bwMode="auto">
            <a:xfrm>
              <a:off x="3706" y="2324"/>
              <a:ext cx="982" cy="1039"/>
            </a:xfrm>
            <a:custGeom>
              <a:avLst/>
              <a:gdLst>
                <a:gd name="T0" fmla="*/ 600 w 600"/>
                <a:gd name="T1" fmla="*/ 635 h 635"/>
                <a:gd name="T2" fmla="*/ 27 w 600"/>
                <a:gd name="T3" fmla="*/ 0 h 635"/>
                <a:gd name="T4" fmla="*/ 27 w 600"/>
                <a:gd name="T5" fmla="*/ 0 h 635"/>
                <a:gd name="T6" fmla="*/ 180 w 600"/>
                <a:gd name="T7" fmla="*/ 309 h 635"/>
                <a:gd name="T8" fmla="*/ 600 w 600"/>
                <a:gd name="T9" fmla="*/ 63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0" h="635">
                  <a:moveTo>
                    <a:pt x="600" y="635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0" y="95"/>
                    <a:pt x="60" y="216"/>
                    <a:pt x="180" y="309"/>
                  </a:cubicBezTo>
                  <a:lnTo>
                    <a:pt x="600" y="635"/>
                  </a:lnTo>
                  <a:close/>
                </a:path>
              </a:pathLst>
            </a:custGeom>
            <a:solidFill>
              <a:srgbClr val="FEC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3"/>
            <p:cNvSpPr>
              <a:spLocks/>
            </p:cNvSpPr>
            <p:nvPr/>
          </p:nvSpPr>
          <p:spPr bwMode="auto">
            <a:xfrm>
              <a:off x="3521" y="1701"/>
              <a:ext cx="1167" cy="1662"/>
            </a:xfrm>
            <a:custGeom>
              <a:avLst/>
              <a:gdLst>
                <a:gd name="T0" fmla="*/ 713 w 713"/>
                <a:gd name="T1" fmla="*/ 1016 h 1016"/>
                <a:gd name="T2" fmla="*/ 98 w 713"/>
                <a:gd name="T3" fmla="*/ 0 h 1016"/>
                <a:gd name="T4" fmla="*/ 98 w 713"/>
                <a:gd name="T5" fmla="*/ 0 h 1016"/>
                <a:gd name="T6" fmla="*/ 185 w 713"/>
                <a:gd name="T7" fmla="*/ 470 h 1016"/>
                <a:gd name="T8" fmla="*/ 713 w 713"/>
                <a:gd name="T9" fmla="*/ 1016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3" h="1016">
                  <a:moveTo>
                    <a:pt x="713" y="1016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0" y="130"/>
                    <a:pt x="34" y="314"/>
                    <a:pt x="185" y="470"/>
                  </a:cubicBezTo>
                  <a:lnTo>
                    <a:pt x="713" y="1016"/>
                  </a:lnTo>
                  <a:close/>
                </a:path>
              </a:pathLst>
            </a:custGeom>
            <a:solidFill>
              <a:srgbClr val="F8B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4"/>
            <p:cNvSpPr>
              <a:spLocks/>
            </p:cNvSpPr>
            <p:nvPr/>
          </p:nvSpPr>
          <p:spPr bwMode="auto">
            <a:xfrm>
              <a:off x="3594" y="1140"/>
              <a:ext cx="1094" cy="2223"/>
            </a:xfrm>
            <a:custGeom>
              <a:avLst/>
              <a:gdLst>
                <a:gd name="T0" fmla="*/ 668 w 668"/>
                <a:gd name="T1" fmla="*/ 1359 h 1359"/>
                <a:gd name="T2" fmla="*/ 202 w 668"/>
                <a:gd name="T3" fmla="*/ 0 h 1359"/>
                <a:gd name="T4" fmla="*/ 202 w 668"/>
                <a:gd name="T5" fmla="*/ 0 h 1359"/>
                <a:gd name="T6" fmla="*/ 149 w 668"/>
                <a:gd name="T7" fmla="*/ 590 h 1359"/>
                <a:gd name="T8" fmla="*/ 668 w 668"/>
                <a:gd name="T9" fmla="*/ 1359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8" h="1359">
                  <a:moveTo>
                    <a:pt x="668" y="1359"/>
                  </a:moveTo>
                  <a:cubicBezTo>
                    <a:pt x="202" y="0"/>
                    <a:pt x="202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1" y="140"/>
                    <a:pt x="0" y="370"/>
                    <a:pt x="149" y="590"/>
                  </a:cubicBezTo>
                  <a:lnTo>
                    <a:pt x="668" y="1359"/>
                  </a:lnTo>
                  <a:close/>
                </a:path>
              </a:pathLst>
            </a:custGeom>
            <a:solidFill>
              <a:srgbClr val="F6A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4874479" y="2794432"/>
            <a:ext cx="2441694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成员分工</a:t>
            </a:r>
          </a:p>
          <a:p>
            <a:pPr algn="ctr"/>
            <a:endParaRPr lang="zh-CN" altLang="en-US" sz="4400" spc="300" dirty="0">
              <a:solidFill>
                <a:schemeClr val="tx2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866868" y="4123435"/>
            <a:ext cx="445827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Findings  |  Analysis  |  Solution  |  Summary</a:t>
            </a:r>
          </a:p>
        </p:txBody>
      </p:sp>
      <p:sp>
        <p:nvSpPr>
          <p:cNvPr id="37" name="自由: 形状 36"/>
          <p:cNvSpPr>
            <a:spLocks/>
          </p:cNvSpPr>
          <p:nvPr/>
        </p:nvSpPr>
        <p:spPr bwMode="auto">
          <a:xfrm>
            <a:off x="3783054" y="4575228"/>
            <a:ext cx="4630658" cy="541408"/>
          </a:xfrm>
          <a:custGeom>
            <a:avLst/>
            <a:gdLst>
              <a:gd name="connsiteX0" fmla="*/ 3511551 w 7023100"/>
              <a:gd name="connsiteY0" fmla="*/ 554939 h 821129"/>
              <a:gd name="connsiteX1" fmla="*/ 3524501 w 7023100"/>
              <a:gd name="connsiteY1" fmla="*/ 618015 h 821129"/>
              <a:gd name="connsiteX2" fmla="*/ 3532272 w 7023100"/>
              <a:gd name="connsiteY2" fmla="*/ 644297 h 821129"/>
              <a:gd name="connsiteX3" fmla="*/ 3511551 w 7023100"/>
              <a:gd name="connsiteY3" fmla="*/ 786220 h 821129"/>
              <a:gd name="connsiteX4" fmla="*/ 3490830 w 7023100"/>
              <a:gd name="connsiteY4" fmla="*/ 644297 h 821129"/>
              <a:gd name="connsiteX5" fmla="*/ 3498600 w 7023100"/>
              <a:gd name="connsiteY5" fmla="*/ 618015 h 821129"/>
              <a:gd name="connsiteX6" fmla="*/ 3511551 w 7023100"/>
              <a:gd name="connsiteY6" fmla="*/ 554939 h 821129"/>
              <a:gd name="connsiteX7" fmla="*/ 3511551 w 7023100"/>
              <a:gd name="connsiteY7" fmla="*/ 473774 h 821129"/>
              <a:gd name="connsiteX8" fmla="*/ 3511551 w 7023100"/>
              <a:gd name="connsiteY8" fmla="*/ 473775 h 821129"/>
              <a:gd name="connsiteX9" fmla="*/ 3511551 w 7023100"/>
              <a:gd name="connsiteY9" fmla="*/ 473774 h 821129"/>
              <a:gd name="connsiteX10" fmla="*/ 3511550 w 7023100"/>
              <a:gd name="connsiteY10" fmla="*/ 473775 h 821129"/>
              <a:gd name="connsiteX11" fmla="*/ 3511551 w 7023100"/>
              <a:gd name="connsiteY11" fmla="*/ 468723 h 821129"/>
              <a:gd name="connsiteX12" fmla="*/ 3511008 w 7023100"/>
              <a:gd name="connsiteY12" fmla="*/ 472280 h 821129"/>
              <a:gd name="connsiteX13" fmla="*/ 3511551 w 7023100"/>
              <a:gd name="connsiteY13" fmla="*/ 473774 h 821129"/>
              <a:gd name="connsiteX14" fmla="*/ 3512083 w 7023100"/>
              <a:gd name="connsiteY14" fmla="*/ 472251 h 821129"/>
              <a:gd name="connsiteX15" fmla="*/ 3511550 w 7023100"/>
              <a:gd name="connsiteY15" fmla="*/ 468720 h 821129"/>
              <a:gd name="connsiteX16" fmla="*/ 3511551 w 7023100"/>
              <a:gd name="connsiteY16" fmla="*/ 468722 h 821129"/>
              <a:gd name="connsiteX17" fmla="*/ 3511551 w 7023100"/>
              <a:gd name="connsiteY17" fmla="*/ 468720 h 821129"/>
              <a:gd name="connsiteX18" fmla="*/ 3511551 w 7023100"/>
              <a:gd name="connsiteY18" fmla="*/ 468722 h 821129"/>
              <a:gd name="connsiteX19" fmla="*/ 4113213 w 7023100"/>
              <a:gd name="connsiteY19" fmla="*/ 351245 h 821129"/>
              <a:gd name="connsiteX20" fmla="*/ 4152097 w 7023100"/>
              <a:gd name="connsiteY20" fmla="*/ 359089 h 821129"/>
              <a:gd name="connsiteX21" fmla="*/ 4167651 w 7023100"/>
              <a:gd name="connsiteY21" fmla="*/ 351245 h 821129"/>
              <a:gd name="connsiteX22" fmla="*/ 4183204 w 7023100"/>
              <a:gd name="connsiteY22" fmla="*/ 366933 h 821129"/>
              <a:gd name="connsiteX23" fmla="*/ 4183204 w 7023100"/>
              <a:gd name="connsiteY23" fmla="*/ 372163 h 821129"/>
              <a:gd name="connsiteX24" fmla="*/ 4206534 w 7023100"/>
              <a:gd name="connsiteY24" fmla="*/ 382622 h 821129"/>
              <a:gd name="connsiteX25" fmla="*/ 4227272 w 7023100"/>
              <a:gd name="connsiteY25" fmla="*/ 369548 h 821129"/>
              <a:gd name="connsiteX26" fmla="*/ 4250603 w 7023100"/>
              <a:gd name="connsiteY26" fmla="*/ 393080 h 821129"/>
              <a:gd name="connsiteX27" fmla="*/ 4248010 w 7023100"/>
              <a:gd name="connsiteY27" fmla="*/ 406154 h 821129"/>
              <a:gd name="connsiteX28" fmla="*/ 4268748 w 7023100"/>
              <a:gd name="connsiteY28" fmla="*/ 421842 h 821129"/>
              <a:gd name="connsiteX29" fmla="*/ 4286894 w 7023100"/>
              <a:gd name="connsiteY29" fmla="*/ 419227 h 821129"/>
              <a:gd name="connsiteX30" fmla="*/ 4318001 w 7023100"/>
              <a:gd name="connsiteY30" fmla="*/ 450604 h 821129"/>
              <a:gd name="connsiteX31" fmla="*/ 4286894 w 7023100"/>
              <a:gd name="connsiteY31" fmla="*/ 484595 h 821129"/>
              <a:gd name="connsiteX32" fmla="*/ 4253195 w 7023100"/>
              <a:gd name="connsiteY32" fmla="*/ 450604 h 821129"/>
              <a:gd name="connsiteX33" fmla="*/ 4260972 w 7023100"/>
              <a:gd name="connsiteY33" fmla="*/ 429686 h 821129"/>
              <a:gd name="connsiteX34" fmla="*/ 4242826 w 7023100"/>
              <a:gd name="connsiteY34" fmla="*/ 411383 h 821129"/>
              <a:gd name="connsiteX35" fmla="*/ 4227272 w 7023100"/>
              <a:gd name="connsiteY35" fmla="*/ 416613 h 821129"/>
              <a:gd name="connsiteX36" fmla="*/ 4203942 w 7023100"/>
              <a:gd name="connsiteY36" fmla="*/ 393080 h 821129"/>
              <a:gd name="connsiteX37" fmla="*/ 4206534 w 7023100"/>
              <a:gd name="connsiteY37" fmla="*/ 387851 h 821129"/>
              <a:gd name="connsiteX38" fmla="*/ 4183204 w 7023100"/>
              <a:gd name="connsiteY38" fmla="*/ 377392 h 821129"/>
              <a:gd name="connsiteX39" fmla="*/ 4167651 w 7023100"/>
              <a:gd name="connsiteY39" fmla="*/ 385236 h 821129"/>
              <a:gd name="connsiteX40" fmla="*/ 4149505 w 7023100"/>
              <a:gd name="connsiteY40" fmla="*/ 366933 h 821129"/>
              <a:gd name="connsiteX41" fmla="*/ 4149505 w 7023100"/>
              <a:gd name="connsiteY41" fmla="*/ 364319 h 821129"/>
              <a:gd name="connsiteX42" fmla="*/ 4113213 w 7023100"/>
              <a:gd name="connsiteY42" fmla="*/ 351245 h 821129"/>
              <a:gd name="connsiteX43" fmla="*/ 2853864 w 7023100"/>
              <a:gd name="connsiteY43" fmla="*/ 351245 h 821129"/>
              <a:gd name="connsiteX44" fmla="*/ 2869417 w 7023100"/>
              <a:gd name="connsiteY44" fmla="*/ 359089 h 821129"/>
              <a:gd name="connsiteX45" fmla="*/ 2908301 w 7023100"/>
              <a:gd name="connsiteY45" fmla="*/ 351245 h 821129"/>
              <a:gd name="connsiteX46" fmla="*/ 2872010 w 7023100"/>
              <a:gd name="connsiteY46" fmla="*/ 364319 h 821129"/>
              <a:gd name="connsiteX47" fmla="*/ 2872010 w 7023100"/>
              <a:gd name="connsiteY47" fmla="*/ 366933 h 821129"/>
              <a:gd name="connsiteX48" fmla="*/ 2853864 w 7023100"/>
              <a:gd name="connsiteY48" fmla="*/ 385236 h 821129"/>
              <a:gd name="connsiteX49" fmla="*/ 2840903 w 7023100"/>
              <a:gd name="connsiteY49" fmla="*/ 377392 h 821129"/>
              <a:gd name="connsiteX50" fmla="*/ 2817572 w 7023100"/>
              <a:gd name="connsiteY50" fmla="*/ 387851 h 821129"/>
              <a:gd name="connsiteX51" fmla="*/ 2817572 w 7023100"/>
              <a:gd name="connsiteY51" fmla="*/ 393080 h 821129"/>
              <a:gd name="connsiteX52" fmla="*/ 2794242 w 7023100"/>
              <a:gd name="connsiteY52" fmla="*/ 416613 h 821129"/>
              <a:gd name="connsiteX53" fmla="*/ 2778688 w 7023100"/>
              <a:gd name="connsiteY53" fmla="*/ 411383 h 821129"/>
              <a:gd name="connsiteX54" fmla="*/ 2760542 w 7023100"/>
              <a:gd name="connsiteY54" fmla="*/ 429686 h 821129"/>
              <a:gd name="connsiteX55" fmla="*/ 2768319 w 7023100"/>
              <a:gd name="connsiteY55" fmla="*/ 450604 h 821129"/>
              <a:gd name="connsiteX56" fmla="*/ 2737212 w 7023100"/>
              <a:gd name="connsiteY56" fmla="*/ 484595 h 821129"/>
              <a:gd name="connsiteX57" fmla="*/ 2703513 w 7023100"/>
              <a:gd name="connsiteY57" fmla="*/ 450604 h 821129"/>
              <a:gd name="connsiteX58" fmla="*/ 2737212 w 7023100"/>
              <a:gd name="connsiteY58" fmla="*/ 419227 h 821129"/>
              <a:gd name="connsiteX59" fmla="*/ 2752766 w 7023100"/>
              <a:gd name="connsiteY59" fmla="*/ 421842 h 821129"/>
              <a:gd name="connsiteX60" fmla="*/ 2776096 w 7023100"/>
              <a:gd name="connsiteY60" fmla="*/ 406154 h 821129"/>
              <a:gd name="connsiteX61" fmla="*/ 2770911 w 7023100"/>
              <a:gd name="connsiteY61" fmla="*/ 393080 h 821129"/>
              <a:gd name="connsiteX62" fmla="*/ 2794242 w 7023100"/>
              <a:gd name="connsiteY62" fmla="*/ 369548 h 821129"/>
              <a:gd name="connsiteX63" fmla="*/ 2814980 w 7023100"/>
              <a:gd name="connsiteY63" fmla="*/ 382622 h 821129"/>
              <a:gd name="connsiteX64" fmla="*/ 2838310 w 7023100"/>
              <a:gd name="connsiteY64" fmla="*/ 372163 h 821129"/>
              <a:gd name="connsiteX65" fmla="*/ 2838310 w 7023100"/>
              <a:gd name="connsiteY65" fmla="*/ 366933 h 821129"/>
              <a:gd name="connsiteX66" fmla="*/ 2853864 w 7023100"/>
              <a:gd name="connsiteY66" fmla="*/ 351245 h 821129"/>
              <a:gd name="connsiteX67" fmla="*/ 3653698 w 7023100"/>
              <a:gd name="connsiteY67" fmla="*/ 330049 h 821129"/>
              <a:gd name="connsiteX68" fmla="*/ 3752544 w 7023100"/>
              <a:gd name="connsiteY68" fmla="*/ 392863 h 821129"/>
              <a:gd name="connsiteX69" fmla="*/ 3677109 w 7023100"/>
              <a:gd name="connsiteY69" fmla="*/ 385011 h 821129"/>
              <a:gd name="connsiteX70" fmla="*/ 3549650 w 7023100"/>
              <a:gd name="connsiteY70" fmla="*/ 405949 h 821129"/>
              <a:gd name="connsiteX71" fmla="*/ 3653698 w 7023100"/>
              <a:gd name="connsiteY71" fmla="*/ 330049 h 821129"/>
              <a:gd name="connsiteX72" fmla="*/ 3368095 w 7023100"/>
              <a:gd name="connsiteY72" fmla="*/ 330049 h 821129"/>
              <a:gd name="connsiteX73" fmla="*/ 3471863 w 7023100"/>
              <a:gd name="connsiteY73" fmla="*/ 405949 h 821129"/>
              <a:gd name="connsiteX74" fmla="*/ 3344747 w 7023100"/>
              <a:gd name="connsiteY74" fmla="*/ 385011 h 821129"/>
              <a:gd name="connsiteX75" fmla="*/ 3269515 w 7023100"/>
              <a:gd name="connsiteY75" fmla="*/ 392863 h 821129"/>
              <a:gd name="connsiteX76" fmla="*/ 3368095 w 7023100"/>
              <a:gd name="connsiteY76" fmla="*/ 330049 h 821129"/>
              <a:gd name="connsiteX77" fmla="*/ 4416425 w 7023100"/>
              <a:gd name="connsiteY77" fmla="*/ 325845 h 821129"/>
              <a:gd name="connsiteX78" fmla="*/ 7023100 w 7023100"/>
              <a:gd name="connsiteY78" fmla="*/ 346483 h 821129"/>
              <a:gd name="connsiteX79" fmla="*/ 7023100 w 7023100"/>
              <a:gd name="connsiteY79" fmla="*/ 354420 h 821129"/>
              <a:gd name="connsiteX80" fmla="*/ 4416425 w 7023100"/>
              <a:gd name="connsiteY80" fmla="*/ 375058 h 821129"/>
              <a:gd name="connsiteX81" fmla="*/ 2605088 w 7023100"/>
              <a:gd name="connsiteY81" fmla="*/ 325845 h 821129"/>
              <a:gd name="connsiteX82" fmla="*/ 2605088 w 7023100"/>
              <a:gd name="connsiteY82" fmla="*/ 375058 h 821129"/>
              <a:gd name="connsiteX83" fmla="*/ 0 w 7023100"/>
              <a:gd name="connsiteY83" fmla="*/ 354420 h 821129"/>
              <a:gd name="connsiteX84" fmla="*/ 0 w 7023100"/>
              <a:gd name="connsiteY84" fmla="*/ 346483 h 821129"/>
              <a:gd name="connsiteX85" fmla="*/ 3995738 w 7023100"/>
              <a:gd name="connsiteY85" fmla="*/ 311557 h 821129"/>
              <a:gd name="connsiteX86" fmla="*/ 4183442 w 7023100"/>
              <a:gd name="connsiteY86" fmla="*/ 460595 h 821129"/>
              <a:gd name="connsiteX87" fmla="*/ 4199084 w 7023100"/>
              <a:gd name="connsiteY87" fmla="*/ 790048 h 821129"/>
              <a:gd name="connsiteX88" fmla="*/ 4040057 w 7023100"/>
              <a:gd name="connsiteY88" fmla="*/ 797892 h 821129"/>
              <a:gd name="connsiteX89" fmla="*/ 4058306 w 7023100"/>
              <a:gd name="connsiteY89" fmla="*/ 756057 h 821129"/>
              <a:gd name="connsiteX90" fmla="*/ 4133909 w 7023100"/>
              <a:gd name="connsiteY90" fmla="*/ 782204 h 821129"/>
              <a:gd name="connsiteX91" fmla="*/ 4139123 w 7023100"/>
              <a:gd name="connsiteY91" fmla="*/ 677616 h 821129"/>
              <a:gd name="connsiteX92" fmla="*/ 4120874 w 7023100"/>
              <a:gd name="connsiteY92" fmla="*/ 586101 h 821129"/>
              <a:gd name="connsiteX93" fmla="*/ 4123481 w 7023100"/>
              <a:gd name="connsiteY93" fmla="*/ 476284 h 821129"/>
              <a:gd name="connsiteX94" fmla="*/ 3995738 w 7023100"/>
              <a:gd name="connsiteY94" fmla="*/ 311557 h 821129"/>
              <a:gd name="connsiteX95" fmla="*/ 3025775 w 7023100"/>
              <a:gd name="connsiteY95" fmla="*/ 311557 h 821129"/>
              <a:gd name="connsiteX96" fmla="*/ 2898746 w 7023100"/>
              <a:gd name="connsiteY96" fmla="*/ 476284 h 821129"/>
              <a:gd name="connsiteX97" fmla="*/ 2901339 w 7023100"/>
              <a:gd name="connsiteY97" fmla="*/ 586101 h 821129"/>
              <a:gd name="connsiteX98" fmla="*/ 2883192 w 7023100"/>
              <a:gd name="connsiteY98" fmla="*/ 677616 h 821129"/>
              <a:gd name="connsiteX99" fmla="*/ 2888376 w 7023100"/>
              <a:gd name="connsiteY99" fmla="*/ 782204 h 821129"/>
              <a:gd name="connsiteX100" fmla="*/ 2963557 w 7023100"/>
              <a:gd name="connsiteY100" fmla="*/ 756057 h 821129"/>
              <a:gd name="connsiteX101" fmla="*/ 2981704 w 7023100"/>
              <a:gd name="connsiteY101" fmla="*/ 797892 h 821129"/>
              <a:gd name="connsiteX102" fmla="*/ 2823566 w 7023100"/>
              <a:gd name="connsiteY102" fmla="*/ 790048 h 821129"/>
              <a:gd name="connsiteX103" fmla="*/ 2839120 w 7023100"/>
              <a:gd name="connsiteY103" fmla="*/ 460595 h 821129"/>
              <a:gd name="connsiteX104" fmla="*/ 3025775 w 7023100"/>
              <a:gd name="connsiteY104" fmla="*/ 311557 h 821129"/>
              <a:gd name="connsiteX105" fmla="*/ 4302437 w 7023100"/>
              <a:gd name="connsiteY105" fmla="*/ 113120 h 821129"/>
              <a:gd name="connsiteX106" fmla="*/ 4338638 w 7023100"/>
              <a:gd name="connsiteY106" fmla="*/ 149726 h 821129"/>
              <a:gd name="connsiteX107" fmla="*/ 4305023 w 7023100"/>
              <a:gd name="connsiteY107" fmla="*/ 188947 h 821129"/>
              <a:gd name="connsiteX108" fmla="*/ 4286922 w 7023100"/>
              <a:gd name="connsiteY108" fmla="*/ 225552 h 821129"/>
              <a:gd name="connsiteX109" fmla="*/ 4292093 w 7023100"/>
              <a:gd name="connsiteY109" fmla="*/ 243855 h 821129"/>
              <a:gd name="connsiteX110" fmla="*/ 4261063 w 7023100"/>
              <a:gd name="connsiteY110" fmla="*/ 275232 h 821129"/>
              <a:gd name="connsiteX111" fmla="*/ 4245549 w 7023100"/>
              <a:gd name="connsiteY111" fmla="*/ 270002 h 821129"/>
              <a:gd name="connsiteX112" fmla="*/ 4214519 w 7023100"/>
              <a:gd name="connsiteY112" fmla="*/ 290920 h 821129"/>
              <a:gd name="connsiteX113" fmla="*/ 4214519 w 7023100"/>
              <a:gd name="connsiteY113" fmla="*/ 296150 h 821129"/>
              <a:gd name="connsiteX114" fmla="*/ 4196418 w 7023100"/>
              <a:gd name="connsiteY114" fmla="*/ 317067 h 821129"/>
              <a:gd name="connsiteX115" fmla="*/ 4180903 w 7023100"/>
              <a:gd name="connsiteY115" fmla="*/ 309223 h 821129"/>
              <a:gd name="connsiteX116" fmla="*/ 4087813 w 7023100"/>
              <a:gd name="connsiteY116" fmla="*/ 335370 h 821129"/>
              <a:gd name="connsiteX117" fmla="*/ 4178317 w 7023100"/>
              <a:gd name="connsiteY117" fmla="*/ 301379 h 821129"/>
              <a:gd name="connsiteX118" fmla="*/ 4175731 w 7023100"/>
              <a:gd name="connsiteY118" fmla="*/ 296150 h 821129"/>
              <a:gd name="connsiteX119" fmla="*/ 4196418 w 7023100"/>
              <a:gd name="connsiteY119" fmla="*/ 277847 h 821129"/>
              <a:gd name="connsiteX120" fmla="*/ 4209347 w 7023100"/>
              <a:gd name="connsiteY120" fmla="*/ 283076 h 821129"/>
              <a:gd name="connsiteX121" fmla="*/ 4237791 w 7023100"/>
              <a:gd name="connsiteY121" fmla="*/ 264773 h 821129"/>
              <a:gd name="connsiteX122" fmla="*/ 4230034 w 7023100"/>
              <a:gd name="connsiteY122" fmla="*/ 243855 h 821129"/>
              <a:gd name="connsiteX123" fmla="*/ 4261063 w 7023100"/>
              <a:gd name="connsiteY123" fmla="*/ 209864 h 821129"/>
              <a:gd name="connsiteX124" fmla="*/ 4276578 w 7023100"/>
              <a:gd name="connsiteY124" fmla="*/ 215094 h 821129"/>
              <a:gd name="connsiteX125" fmla="*/ 4286922 w 7023100"/>
              <a:gd name="connsiteY125" fmla="*/ 186332 h 821129"/>
              <a:gd name="connsiteX126" fmla="*/ 4263649 w 7023100"/>
              <a:gd name="connsiteY126" fmla="*/ 149726 h 821129"/>
              <a:gd name="connsiteX127" fmla="*/ 4302437 w 7023100"/>
              <a:gd name="connsiteY127" fmla="*/ 113120 h 821129"/>
              <a:gd name="connsiteX128" fmla="*/ 2719305 w 7023100"/>
              <a:gd name="connsiteY128" fmla="*/ 113120 h 821129"/>
              <a:gd name="connsiteX129" fmla="*/ 2758338 w 7023100"/>
              <a:gd name="connsiteY129" fmla="*/ 149726 h 821129"/>
              <a:gd name="connsiteX130" fmla="*/ 2734919 w 7023100"/>
              <a:gd name="connsiteY130" fmla="*/ 186332 h 821129"/>
              <a:gd name="connsiteX131" fmla="*/ 2745327 w 7023100"/>
              <a:gd name="connsiteY131" fmla="*/ 215094 h 821129"/>
              <a:gd name="connsiteX132" fmla="*/ 2760941 w 7023100"/>
              <a:gd name="connsiteY132" fmla="*/ 209864 h 821129"/>
              <a:gd name="connsiteX133" fmla="*/ 2792167 w 7023100"/>
              <a:gd name="connsiteY133" fmla="*/ 243855 h 821129"/>
              <a:gd name="connsiteX134" fmla="*/ 2786963 w 7023100"/>
              <a:gd name="connsiteY134" fmla="*/ 264773 h 821129"/>
              <a:gd name="connsiteX135" fmla="*/ 2812985 w 7023100"/>
              <a:gd name="connsiteY135" fmla="*/ 283076 h 821129"/>
              <a:gd name="connsiteX136" fmla="*/ 2825996 w 7023100"/>
              <a:gd name="connsiteY136" fmla="*/ 277847 h 821129"/>
              <a:gd name="connsiteX137" fmla="*/ 2846814 w 7023100"/>
              <a:gd name="connsiteY137" fmla="*/ 296150 h 821129"/>
              <a:gd name="connsiteX138" fmla="*/ 2846814 w 7023100"/>
              <a:gd name="connsiteY138" fmla="*/ 301379 h 821129"/>
              <a:gd name="connsiteX139" fmla="*/ 2935288 w 7023100"/>
              <a:gd name="connsiteY139" fmla="*/ 335370 h 821129"/>
              <a:gd name="connsiteX140" fmla="*/ 2841609 w 7023100"/>
              <a:gd name="connsiteY140" fmla="*/ 309223 h 821129"/>
              <a:gd name="connsiteX141" fmla="*/ 2825996 w 7023100"/>
              <a:gd name="connsiteY141" fmla="*/ 317067 h 821129"/>
              <a:gd name="connsiteX142" fmla="*/ 2807781 w 7023100"/>
              <a:gd name="connsiteY142" fmla="*/ 296150 h 821129"/>
              <a:gd name="connsiteX143" fmla="*/ 2807781 w 7023100"/>
              <a:gd name="connsiteY143" fmla="*/ 290920 h 821129"/>
              <a:gd name="connsiteX144" fmla="*/ 2776554 w 7023100"/>
              <a:gd name="connsiteY144" fmla="*/ 270002 h 821129"/>
              <a:gd name="connsiteX145" fmla="*/ 2760941 w 7023100"/>
              <a:gd name="connsiteY145" fmla="*/ 275232 h 821129"/>
              <a:gd name="connsiteX146" fmla="*/ 2729714 w 7023100"/>
              <a:gd name="connsiteY146" fmla="*/ 243855 h 821129"/>
              <a:gd name="connsiteX147" fmla="*/ 2734919 w 7023100"/>
              <a:gd name="connsiteY147" fmla="*/ 225552 h 821129"/>
              <a:gd name="connsiteX148" fmla="*/ 2716703 w 7023100"/>
              <a:gd name="connsiteY148" fmla="*/ 188947 h 821129"/>
              <a:gd name="connsiteX149" fmla="*/ 2682875 w 7023100"/>
              <a:gd name="connsiteY149" fmla="*/ 149726 h 821129"/>
              <a:gd name="connsiteX150" fmla="*/ 2719305 w 7023100"/>
              <a:gd name="connsiteY150" fmla="*/ 113120 h 821129"/>
              <a:gd name="connsiteX151" fmla="*/ 3941622 w 7023100"/>
              <a:gd name="connsiteY151" fmla="*/ 87978 h 821129"/>
              <a:gd name="connsiteX152" fmla="*/ 3947498 w 7023100"/>
              <a:gd name="connsiteY152" fmla="*/ 144592 h 821129"/>
              <a:gd name="connsiteX153" fmla="*/ 3819525 w 7023100"/>
              <a:gd name="connsiteY153" fmla="*/ 217895 h 821129"/>
              <a:gd name="connsiteX154" fmla="*/ 3900488 w 7023100"/>
              <a:gd name="connsiteY154" fmla="*/ 107940 h 821129"/>
              <a:gd name="connsiteX155" fmla="*/ 3941622 w 7023100"/>
              <a:gd name="connsiteY155" fmla="*/ 87978 h 821129"/>
              <a:gd name="connsiteX156" fmla="*/ 3081088 w 7023100"/>
              <a:gd name="connsiteY156" fmla="*/ 87978 h 821129"/>
              <a:gd name="connsiteX157" fmla="*/ 3121819 w 7023100"/>
              <a:gd name="connsiteY157" fmla="*/ 107940 h 821129"/>
              <a:gd name="connsiteX158" fmla="*/ 3201988 w 7023100"/>
              <a:gd name="connsiteY158" fmla="*/ 217895 h 821129"/>
              <a:gd name="connsiteX159" fmla="*/ 3075270 w 7023100"/>
              <a:gd name="connsiteY159" fmla="*/ 144592 h 821129"/>
              <a:gd name="connsiteX160" fmla="*/ 3081088 w 7023100"/>
              <a:gd name="connsiteY160" fmla="*/ 87978 h 821129"/>
              <a:gd name="connsiteX161" fmla="*/ 3848029 w 7023100"/>
              <a:gd name="connsiteY161" fmla="*/ 4050 h 821129"/>
              <a:gd name="connsiteX162" fmla="*/ 3876439 w 7023100"/>
              <a:gd name="connsiteY162" fmla="*/ 106023 h 821129"/>
              <a:gd name="connsiteX163" fmla="*/ 3736975 w 7023100"/>
              <a:gd name="connsiteY163" fmla="*/ 221070 h 821129"/>
              <a:gd name="connsiteX164" fmla="*/ 3819620 w 7023100"/>
              <a:gd name="connsiteY164" fmla="*/ 103408 h 821129"/>
              <a:gd name="connsiteX165" fmla="*/ 3848029 w 7023100"/>
              <a:gd name="connsiteY165" fmla="*/ 4050 h 821129"/>
              <a:gd name="connsiteX166" fmla="*/ 3173484 w 7023100"/>
              <a:gd name="connsiteY166" fmla="*/ 4050 h 821129"/>
              <a:gd name="connsiteX167" fmla="*/ 3201893 w 7023100"/>
              <a:gd name="connsiteY167" fmla="*/ 103408 h 821129"/>
              <a:gd name="connsiteX168" fmla="*/ 3284538 w 7023100"/>
              <a:gd name="connsiteY168" fmla="*/ 221070 h 821129"/>
              <a:gd name="connsiteX169" fmla="*/ 3145075 w 7023100"/>
              <a:gd name="connsiteY169" fmla="*/ 106023 h 821129"/>
              <a:gd name="connsiteX170" fmla="*/ 3173484 w 7023100"/>
              <a:gd name="connsiteY170" fmla="*/ 4050 h 821129"/>
              <a:gd name="connsiteX171" fmla="*/ 2945936 w 7023100"/>
              <a:gd name="connsiteY171" fmla="*/ 3570 h 821129"/>
              <a:gd name="connsiteX172" fmla="*/ 2979682 w 7023100"/>
              <a:gd name="connsiteY172" fmla="*/ 4081 h 821129"/>
              <a:gd name="connsiteX173" fmla="*/ 3012688 w 7023100"/>
              <a:gd name="connsiteY173" fmla="*/ 21680 h 821129"/>
              <a:gd name="connsiteX174" fmla="*/ 2984107 w 7023100"/>
              <a:gd name="connsiteY174" fmla="*/ 107918 h 821129"/>
              <a:gd name="connsiteX175" fmla="*/ 2934740 w 7023100"/>
              <a:gd name="connsiteY175" fmla="*/ 60879 h 821129"/>
              <a:gd name="connsiteX176" fmla="*/ 2898365 w 7023100"/>
              <a:gd name="connsiteY176" fmla="*/ 126210 h 821129"/>
              <a:gd name="connsiteX177" fmla="*/ 3147796 w 7023100"/>
              <a:gd name="connsiteY177" fmla="*/ 225515 h 821129"/>
              <a:gd name="connsiteX178" fmla="*/ 3363451 w 7023100"/>
              <a:gd name="connsiteY178" fmla="*/ 267327 h 821129"/>
              <a:gd name="connsiteX179" fmla="*/ 3443997 w 7023100"/>
              <a:gd name="connsiteY179" fmla="*/ 335272 h 821129"/>
              <a:gd name="connsiteX180" fmla="*/ 3484594 w 7023100"/>
              <a:gd name="connsiteY180" fmla="*/ 399624 h 821129"/>
              <a:gd name="connsiteX181" fmla="*/ 3510732 w 7023100"/>
              <a:gd name="connsiteY181" fmla="*/ 471521 h 821129"/>
              <a:gd name="connsiteX182" fmla="*/ 3511551 w 7023100"/>
              <a:gd name="connsiteY182" fmla="*/ 468722 h 821129"/>
              <a:gd name="connsiteX183" fmla="*/ 3512391 w 7023100"/>
              <a:gd name="connsiteY183" fmla="*/ 471370 h 821129"/>
              <a:gd name="connsiteX184" fmla="*/ 3537476 w 7023100"/>
              <a:gd name="connsiteY184" fmla="*/ 399624 h 821129"/>
              <a:gd name="connsiteX185" fmla="*/ 3578956 w 7023100"/>
              <a:gd name="connsiteY185" fmla="*/ 335272 h 821129"/>
              <a:gd name="connsiteX186" fmla="*/ 3661917 w 7023100"/>
              <a:gd name="connsiteY186" fmla="*/ 264714 h 821129"/>
              <a:gd name="connsiteX187" fmla="*/ 3874505 w 7023100"/>
              <a:gd name="connsiteY187" fmla="*/ 225515 h 821129"/>
              <a:gd name="connsiteX188" fmla="*/ 4123389 w 7023100"/>
              <a:gd name="connsiteY188" fmla="*/ 126210 h 821129"/>
              <a:gd name="connsiteX189" fmla="*/ 4087093 w 7023100"/>
              <a:gd name="connsiteY189" fmla="*/ 60879 h 821129"/>
              <a:gd name="connsiteX190" fmla="*/ 4037835 w 7023100"/>
              <a:gd name="connsiteY190" fmla="*/ 107918 h 821129"/>
              <a:gd name="connsiteX191" fmla="*/ 4009317 w 7023100"/>
              <a:gd name="connsiteY191" fmla="*/ 21680 h 821129"/>
              <a:gd name="connsiteX192" fmla="*/ 4183017 w 7023100"/>
              <a:gd name="connsiteY192" fmla="*/ 94851 h 821129"/>
              <a:gd name="connsiteX193" fmla="*/ 4094871 w 7023100"/>
              <a:gd name="connsiteY193" fmla="*/ 296073 h 821129"/>
              <a:gd name="connsiteX194" fmla="*/ 3923763 w 7023100"/>
              <a:gd name="connsiteY194" fmla="*/ 275167 h 821129"/>
              <a:gd name="connsiteX195" fmla="*/ 3921171 w 7023100"/>
              <a:gd name="connsiteY195" fmla="*/ 275167 h 821129"/>
              <a:gd name="connsiteX196" fmla="*/ 4058575 w 7023100"/>
              <a:gd name="connsiteY196" fmla="*/ 505134 h 821129"/>
              <a:gd name="connsiteX197" fmla="*/ 3833025 w 7023100"/>
              <a:gd name="connsiteY197" fmla="*/ 635798 h 821129"/>
              <a:gd name="connsiteX198" fmla="*/ 3768211 w 7023100"/>
              <a:gd name="connsiteY198" fmla="*/ 460709 h 821129"/>
              <a:gd name="connsiteX199" fmla="*/ 3874505 w 7023100"/>
              <a:gd name="connsiteY199" fmla="*/ 481615 h 821129"/>
              <a:gd name="connsiteX200" fmla="*/ 3825247 w 7023100"/>
              <a:gd name="connsiteY200" fmla="*/ 536494 h 821129"/>
              <a:gd name="connsiteX201" fmla="*/ 3840802 w 7023100"/>
              <a:gd name="connsiteY201" fmla="*/ 591372 h 821129"/>
              <a:gd name="connsiteX202" fmla="*/ 3897838 w 7023100"/>
              <a:gd name="connsiteY202" fmla="*/ 552173 h 821129"/>
              <a:gd name="connsiteX203" fmla="*/ 3931541 w 7023100"/>
              <a:gd name="connsiteY203" fmla="*/ 468549 h 821129"/>
              <a:gd name="connsiteX204" fmla="*/ 3952281 w 7023100"/>
              <a:gd name="connsiteY204" fmla="*/ 350952 h 821129"/>
              <a:gd name="connsiteX205" fmla="*/ 3864135 w 7023100"/>
              <a:gd name="connsiteY205" fmla="*/ 267327 h 821129"/>
              <a:gd name="connsiteX206" fmla="*/ 3786359 w 7023100"/>
              <a:gd name="connsiteY206" fmla="*/ 259487 h 821129"/>
              <a:gd name="connsiteX207" fmla="*/ 3599696 w 7023100"/>
              <a:gd name="connsiteY207" fmla="*/ 324819 h 821129"/>
              <a:gd name="connsiteX208" fmla="*/ 3547846 w 7023100"/>
              <a:gd name="connsiteY208" fmla="*/ 394397 h 821129"/>
              <a:gd name="connsiteX209" fmla="*/ 3512497 w 7023100"/>
              <a:gd name="connsiteY209" fmla="*/ 471704 h 821129"/>
              <a:gd name="connsiteX210" fmla="*/ 3512748 w 7023100"/>
              <a:gd name="connsiteY210" fmla="*/ 472494 h 821129"/>
              <a:gd name="connsiteX211" fmla="*/ 3583677 w 7023100"/>
              <a:gd name="connsiteY211" fmla="*/ 588997 h 821129"/>
              <a:gd name="connsiteX212" fmla="*/ 3630044 w 7023100"/>
              <a:gd name="connsiteY212" fmla="*/ 675282 h 821129"/>
              <a:gd name="connsiteX213" fmla="*/ 3521713 w 7023100"/>
              <a:gd name="connsiteY213" fmla="*/ 536044 h 821129"/>
              <a:gd name="connsiteX214" fmla="*/ 3512124 w 7023100"/>
              <a:gd name="connsiteY214" fmla="*/ 472520 h 821129"/>
              <a:gd name="connsiteX215" fmla="*/ 3511551 w 7023100"/>
              <a:gd name="connsiteY215" fmla="*/ 473774 h 821129"/>
              <a:gd name="connsiteX216" fmla="*/ 3510973 w 7023100"/>
              <a:gd name="connsiteY216" fmla="*/ 472508 h 821129"/>
              <a:gd name="connsiteX217" fmla="*/ 3501270 w 7023100"/>
              <a:gd name="connsiteY217" fmla="*/ 536044 h 821129"/>
              <a:gd name="connsiteX218" fmla="*/ 3391680 w 7023100"/>
              <a:gd name="connsiteY218" fmla="*/ 675282 h 821129"/>
              <a:gd name="connsiteX219" fmla="*/ 3438586 w 7023100"/>
              <a:gd name="connsiteY219" fmla="*/ 588997 h 821129"/>
              <a:gd name="connsiteX220" fmla="*/ 3510447 w 7023100"/>
              <a:gd name="connsiteY220" fmla="*/ 472494 h 821129"/>
              <a:gd name="connsiteX221" fmla="*/ 3510650 w 7023100"/>
              <a:gd name="connsiteY221" fmla="*/ 471800 h 821129"/>
              <a:gd name="connsiteX222" fmla="*/ 3473227 w 7023100"/>
              <a:gd name="connsiteY222" fmla="*/ 389824 h 821129"/>
              <a:gd name="connsiteX223" fmla="*/ 3415416 w 7023100"/>
              <a:gd name="connsiteY223" fmla="*/ 319592 h 821129"/>
              <a:gd name="connsiteX224" fmla="*/ 3236137 w 7023100"/>
              <a:gd name="connsiteY224" fmla="*/ 259487 h 821129"/>
              <a:gd name="connsiteX225" fmla="*/ 3155591 w 7023100"/>
              <a:gd name="connsiteY225" fmla="*/ 269940 h 821129"/>
              <a:gd name="connsiteX226" fmla="*/ 3069849 w 7023100"/>
              <a:gd name="connsiteY226" fmla="*/ 350952 h 821129"/>
              <a:gd name="connsiteX227" fmla="*/ 3090635 w 7023100"/>
              <a:gd name="connsiteY227" fmla="*/ 468549 h 821129"/>
              <a:gd name="connsiteX228" fmla="*/ 3124412 w 7023100"/>
              <a:gd name="connsiteY228" fmla="*/ 552173 h 821129"/>
              <a:gd name="connsiteX229" fmla="*/ 3181574 w 7023100"/>
              <a:gd name="connsiteY229" fmla="*/ 591372 h 821129"/>
              <a:gd name="connsiteX230" fmla="*/ 3197163 w 7023100"/>
              <a:gd name="connsiteY230" fmla="*/ 536494 h 821129"/>
              <a:gd name="connsiteX231" fmla="*/ 3147796 w 7023100"/>
              <a:gd name="connsiteY231" fmla="*/ 481615 h 821129"/>
              <a:gd name="connsiteX232" fmla="*/ 3254325 w 7023100"/>
              <a:gd name="connsiteY232" fmla="*/ 460709 h 821129"/>
              <a:gd name="connsiteX233" fmla="*/ 3191967 w 7023100"/>
              <a:gd name="connsiteY233" fmla="*/ 635798 h 821129"/>
              <a:gd name="connsiteX234" fmla="*/ 2963321 w 7023100"/>
              <a:gd name="connsiteY234" fmla="*/ 505134 h 821129"/>
              <a:gd name="connsiteX235" fmla="*/ 3098430 w 7023100"/>
              <a:gd name="connsiteY235" fmla="*/ 275167 h 821129"/>
              <a:gd name="connsiteX236" fmla="*/ 3095832 w 7023100"/>
              <a:gd name="connsiteY236" fmla="*/ 275167 h 821129"/>
              <a:gd name="connsiteX237" fmla="*/ 2926945 w 7023100"/>
              <a:gd name="connsiteY237" fmla="*/ 296073 h 821129"/>
              <a:gd name="connsiteX238" fmla="*/ 2841203 w 7023100"/>
              <a:gd name="connsiteY238" fmla="*/ 94851 h 821129"/>
              <a:gd name="connsiteX239" fmla="*/ 2945936 w 7023100"/>
              <a:gd name="connsiteY239" fmla="*/ 3570 h 821129"/>
              <a:gd name="connsiteX240" fmla="*/ 3392133 w 7023100"/>
              <a:gd name="connsiteY240" fmla="*/ 1351 h 821129"/>
              <a:gd name="connsiteX241" fmla="*/ 3399921 w 7023100"/>
              <a:gd name="connsiteY241" fmla="*/ 79868 h 821129"/>
              <a:gd name="connsiteX242" fmla="*/ 3371365 w 7023100"/>
              <a:gd name="connsiteY242" fmla="*/ 32758 h 821129"/>
              <a:gd name="connsiteX243" fmla="*/ 3337617 w 7023100"/>
              <a:gd name="connsiteY243" fmla="*/ 82485 h 821129"/>
              <a:gd name="connsiteX244" fmla="*/ 3399921 w 7023100"/>
              <a:gd name="connsiteY244" fmla="*/ 166237 h 821129"/>
              <a:gd name="connsiteX245" fmla="*/ 3511551 w 7023100"/>
              <a:gd name="connsiteY245" fmla="*/ 257840 h 821129"/>
              <a:gd name="connsiteX246" fmla="*/ 3623180 w 7023100"/>
              <a:gd name="connsiteY246" fmla="*/ 166237 h 821129"/>
              <a:gd name="connsiteX247" fmla="*/ 3685485 w 7023100"/>
              <a:gd name="connsiteY247" fmla="*/ 82485 h 821129"/>
              <a:gd name="connsiteX248" fmla="*/ 3651736 w 7023100"/>
              <a:gd name="connsiteY248" fmla="*/ 32758 h 821129"/>
              <a:gd name="connsiteX249" fmla="*/ 3623180 w 7023100"/>
              <a:gd name="connsiteY249" fmla="*/ 79868 h 821129"/>
              <a:gd name="connsiteX250" fmla="*/ 3630968 w 7023100"/>
              <a:gd name="connsiteY250" fmla="*/ 1351 h 821129"/>
              <a:gd name="connsiteX251" fmla="*/ 3727021 w 7023100"/>
              <a:gd name="connsiteY251" fmla="*/ 90337 h 821129"/>
              <a:gd name="connsiteX252" fmla="*/ 3628372 w 7023100"/>
              <a:gd name="connsiteY252" fmla="*/ 244753 h 821129"/>
              <a:gd name="connsiteX253" fmla="*/ 3514147 w 7023100"/>
              <a:gd name="connsiteY253" fmla="*/ 372998 h 821129"/>
              <a:gd name="connsiteX254" fmla="*/ 3511551 w 7023100"/>
              <a:gd name="connsiteY254" fmla="*/ 378232 h 821129"/>
              <a:gd name="connsiteX255" fmla="*/ 3508955 w 7023100"/>
              <a:gd name="connsiteY255" fmla="*/ 372998 h 821129"/>
              <a:gd name="connsiteX256" fmla="*/ 3394729 w 7023100"/>
              <a:gd name="connsiteY256" fmla="*/ 244753 h 821129"/>
              <a:gd name="connsiteX257" fmla="*/ 3296080 w 7023100"/>
              <a:gd name="connsiteY257" fmla="*/ 90337 h 821129"/>
              <a:gd name="connsiteX258" fmla="*/ 3392133 w 7023100"/>
              <a:gd name="connsiteY258" fmla="*/ 1351 h 821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</a:cxnLst>
            <a:rect l="l" t="t" r="r" b="b"/>
            <a:pathLst>
              <a:path w="7023100" h="821129">
                <a:moveTo>
                  <a:pt x="3511551" y="554939"/>
                </a:moveTo>
                <a:cubicBezTo>
                  <a:pt x="3514141" y="565451"/>
                  <a:pt x="3519321" y="589105"/>
                  <a:pt x="3524501" y="618015"/>
                </a:cubicBezTo>
                <a:cubicBezTo>
                  <a:pt x="3527092" y="625900"/>
                  <a:pt x="3529682" y="636413"/>
                  <a:pt x="3532272" y="644297"/>
                </a:cubicBezTo>
                <a:cubicBezTo>
                  <a:pt x="3558173" y="710002"/>
                  <a:pt x="3560763" y="783592"/>
                  <a:pt x="3511551" y="786220"/>
                </a:cubicBezTo>
                <a:cubicBezTo>
                  <a:pt x="3462338" y="783592"/>
                  <a:pt x="3464928" y="710002"/>
                  <a:pt x="3490830" y="644297"/>
                </a:cubicBezTo>
                <a:cubicBezTo>
                  <a:pt x="3493420" y="636413"/>
                  <a:pt x="3496010" y="625900"/>
                  <a:pt x="3498600" y="618015"/>
                </a:cubicBezTo>
                <a:cubicBezTo>
                  <a:pt x="3503780" y="589105"/>
                  <a:pt x="3508961" y="565451"/>
                  <a:pt x="3511551" y="554939"/>
                </a:cubicBezTo>
                <a:close/>
                <a:moveTo>
                  <a:pt x="3511551" y="473774"/>
                </a:moveTo>
                <a:lnTo>
                  <a:pt x="3511551" y="473775"/>
                </a:lnTo>
                <a:lnTo>
                  <a:pt x="3511551" y="473774"/>
                </a:lnTo>
                <a:lnTo>
                  <a:pt x="3511550" y="473775"/>
                </a:lnTo>
                <a:close/>
                <a:moveTo>
                  <a:pt x="3511551" y="468723"/>
                </a:moveTo>
                <a:lnTo>
                  <a:pt x="3511008" y="472280"/>
                </a:lnTo>
                <a:lnTo>
                  <a:pt x="3511551" y="473774"/>
                </a:lnTo>
                <a:lnTo>
                  <a:pt x="3512083" y="472251"/>
                </a:lnTo>
                <a:close/>
                <a:moveTo>
                  <a:pt x="3511550" y="468720"/>
                </a:moveTo>
                <a:lnTo>
                  <a:pt x="3511551" y="468722"/>
                </a:lnTo>
                <a:lnTo>
                  <a:pt x="3511551" y="468720"/>
                </a:lnTo>
                <a:lnTo>
                  <a:pt x="3511551" y="468722"/>
                </a:lnTo>
                <a:close/>
                <a:moveTo>
                  <a:pt x="4113213" y="351245"/>
                </a:moveTo>
                <a:cubicBezTo>
                  <a:pt x="4126175" y="353860"/>
                  <a:pt x="4139136" y="356475"/>
                  <a:pt x="4152097" y="359089"/>
                </a:cubicBezTo>
                <a:cubicBezTo>
                  <a:pt x="4154689" y="353860"/>
                  <a:pt x="4159874" y="351245"/>
                  <a:pt x="4167651" y="351245"/>
                </a:cubicBezTo>
                <a:cubicBezTo>
                  <a:pt x="4175427" y="351245"/>
                  <a:pt x="4183204" y="359089"/>
                  <a:pt x="4183204" y="366933"/>
                </a:cubicBezTo>
                <a:cubicBezTo>
                  <a:pt x="4183204" y="369548"/>
                  <a:pt x="4183204" y="369548"/>
                  <a:pt x="4183204" y="372163"/>
                </a:cubicBezTo>
                <a:cubicBezTo>
                  <a:pt x="4190981" y="374777"/>
                  <a:pt x="4198758" y="377392"/>
                  <a:pt x="4206534" y="382622"/>
                </a:cubicBezTo>
                <a:cubicBezTo>
                  <a:pt x="4211719" y="374777"/>
                  <a:pt x="4219496" y="369548"/>
                  <a:pt x="4227272" y="369548"/>
                </a:cubicBezTo>
                <a:cubicBezTo>
                  <a:pt x="4240234" y="369548"/>
                  <a:pt x="4250603" y="380007"/>
                  <a:pt x="4250603" y="393080"/>
                </a:cubicBezTo>
                <a:cubicBezTo>
                  <a:pt x="4250603" y="398310"/>
                  <a:pt x="4248010" y="403539"/>
                  <a:pt x="4248010" y="406154"/>
                </a:cubicBezTo>
                <a:cubicBezTo>
                  <a:pt x="4253195" y="411383"/>
                  <a:pt x="4260972" y="416613"/>
                  <a:pt x="4268748" y="421842"/>
                </a:cubicBezTo>
                <a:cubicBezTo>
                  <a:pt x="4273933" y="419227"/>
                  <a:pt x="4279117" y="419227"/>
                  <a:pt x="4286894" y="419227"/>
                </a:cubicBezTo>
                <a:cubicBezTo>
                  <a:pt x="4305040" y="419227"/>
                  <a:pt x="4318001" y="432301"/>
                  <a:pt x="4318001" y="450604"/>
                </a:cubicBezTo>
                <a:cubicBezTo>
                  <a:pt x="4318001" y="468907"/>
                  <a:pt x="4305040" y="484595"/>
                  <a:pt x="4286894" y="484595"/>
                </a:cubicBezTo>
                <a:cubicBezTo>
                  <a:pt x="4266156" y="484595"/>
                  <a:pt x="4253195" y="468907"/>
                  <a:pt x="4253195" y="450604"/>
                </a:cubicBezTo>
                <a:cubicBezTo>
                  <a:pt x="4253195" y="442760"/>
                  <a:pt x="4255787" y="434916"/>
                  <a:pt x="4260972" y="429686"/>
                </a:cubicBezTo>
                <a:cubicBezTo>
                  <a:pt x="4255787" y="421842"/>
                  <a:pt x="4248010" y="416613"/>
                  <a:pt x="4242826" y="411383"/>
                </a:cubicBezTo>
                <a:cubicBezTo>
                  <a:pt x="4237641" y="413998"/>
                  <a:pt x="4232457" y="416613"/>
                  <a:pt x="4227272" y="416613"/>
                </a:cubicBezTo>
                <a:cubicBezTo>
                  <a:pt x="4214311" y="416613"/>
                  <a:pt x="4203942" y="406154"/>
                  <a:pt x="4203942" y="393080"/>
                </a:cubicBezTo>
                <a:cubicBezTo>
                  <a:pt x="4203942" y="390466"/>
                  <a:pt x="4203942" y="390466"/>
                  <a:pt x="4206534" y="387851"/>
                </a:cubicBezTo>
                <a:cubicBezTo>
                  <a:pt x="4198758" y="382622"/>
                  <a:pt x="4190981" y="380007"/>
                  <a:pt x="4183204" y="377392"/>
                </a:cubicBezTo>
                <a:cubicBezTo>
                  <a:pt x="4178020" y="382622"/>
                  <a:pt x="4172835" y="385236"/>
                  <a:pt x="4167651" y="385236"/>
                </a:cubicBezTo>
                <a:cubicBezTo>
                  <a:pt x="4157282" y="385236"/>
                  <a:pt x="4149505" y="377392"/>
                  <a:pt x="4149505" y="366933"/>
                </a:cubicBezTo>
                <a:cubicBezTo>
                  <a:pt x="4149505" y="366933"/>
                  <a:pt x="4149505" y="364319"/>
                  <a:pt x="4149505" y="364319"/>
                </a:cubicBezTo>
                <a:cubicBezTo>
                  <a:pt x="4136544" y="359089"/>
                  <a:pt x="4126175" y="353860"/>
                  <a:pt x="4113213" y="351245"/>
                </a:cubicBezTo>
                <a:close/>
                <a:moveTo>
                  <a:pt x="2853864" y="351245"/>
                </a:moveTo>
                <a:cubicBezTo>
                  <a:pt x="2861641" y="351245"/>
                  <a:pt x="2866825" y="353860"/>
                  <a:pt x="2869417" y="359089"/>
                </a:cubicBezTo>
                <a:cubicBezTo>
                  <a:pt x="2882379" y="356475"/>
                  <a:pt x="2895340" y="353860"/>
                  <a:pt x="2908301" y="351245"/>
                </a:cubicBezTo>
                <a:cubicBezTo>
                  <a:pt x="2897932" y="353860"/>
                  <a:pt x="2884971" y="359089"/>
                  <a:pt x="2872010" y="364319"/>
                </a:cubicBezTo>
                <a:cubicBezTo>
                  <a:pt x="2872010" y="364319"/>
                  <a:pt x="2872010" y="366933"/>
                  <a:pt x="2872010" y="366933"/>
                </a:cubicBezTo>
                <a:cubicBezTo>
                  <a:pt x="2872010" y="377392"/>
                  <a:pt x="2864233" y="385236"/>
                  <a:pt x="2853864" y="385236"/>
                </a:cubicBezTo>
                <a:cubicBezTo>
                  <a:pt x="2848679" y="385236"/>
                  <a:pt x="2843495" y="382622"/>
                  <a:pt x="2840903" y="377392"/>
                </a:cubicBezTo>
                <a:cubicBezTo>
                  <a:pt x="2830534" y="380007"/>
                  <a:pt x="2822757" y="382622"/>
                  <a:pt x="2817572" y="387851"/>
                </a:cubicBezTo>
                <a:cubicBezTo>
                  <a:pt x="2817572" y="390466"/>
                  <a:pt x="2817572" y="390466"/>
                  <a:pt x="2817572" y="393080"/>
                </a:cubicBezTo>
                <a:cubicBezTo>
                  <a:pt x="2817572" y="406154"/>
                  <a:pt x="2807203" y="416613"/>
                  <a:pt x="2794242" y="416613"/>
                </a:cubicBezTo>
                <a:cubicBezTo>
                  <a:pt x="2789057" y="416613"/>
                  <a:pt x="2783873" y="413998"/>
                  <a:pt x="2778688" y="411383"/>
                </a:cubicBezTo>
                <a:cubicBezTo>
                  <a:pt x="2773504" y="416613"/>
                  <a:pt x="2765727" y="421842"/>
                  <a:pt x="2760542" y="429686"/>
                </a:cubicBezTo>
                <a:cubicBezTo>
                  <a:pt x="2765727" y="434916"/>
                  <a:pt x="2768319" y="442760"/>
                  <a:pt x="2768319" y="450604"/>
                </a:cubicBezTo>
                <a:cubicBezTo>
                  <a:pt x="2768319" y="468907"/>
                  <a:pt x="2755358" y="484595"/>
                  <a:pt x="2737212" y="484595"/>
                </a:cubicBezTo>
                <a:cubicBezTo>
                  <a:pt x="2716474" y="484595"/>
                  <a:pt x="2703513" y="468907"/>
                  <a:pt x="2703513" y="450604"/>
                </a:cubicBezTo>
                <a:cubicBezTo>
                  <a:pt x="2703513" y="432301"/>
                  <a:pt x="2716474" y="419227"/>
                  <a:pt x="2737212" y="419227"/>
                </a:cubicBezTo>
                <a:cubicBezTo>
                  <a:pt x="2742397" y="419227"/>
                  <a:pt x="2747581" y="419227"/>
                  <a:pt x="2752766" y="421842"/>
                </a:cubicBezTo>
                <a:cubicBezTo>
                  <a:pt x="2760542" y="416613"/>
                  <a:pt x="2768319" y="411383"/>
                  <a:pt x="2776096" y="406154"/>
                </a:cubicBezTo>
                <a:cubicBezTo>
                  <a:pt x="2773504" y="403539"/>
                  <a:pt x="2770911" y="398310"/>
                  <a:pt x="2770911" y="393080"/>
                </a:cubicBezTo>
                <a:cubicBezTo>
                  <a:pt x="2770911" y="380007"/>
                  <a:pt x="2781280" y="369548"/>
                  <a:pt x="2794242" y="369548"/>
                </a:cubicBezTo>
                <a:cubicBezTo>
                  <a:pt x="2802019" y="369548"/>
                  <a:pt x="2809796" y="374777"/>
                  <a:pt x="2814980" y="382622"/>
                </a:cubicBezTo>
                <a:cubicBezTo>
                  <a:pt x="2822757" y="377392"/>
                  <a:pt x="2830534" y="374777"/>
                  <a:pt x="2838310" y="372163"/>
                </a:cubicBezTo>
                <a:cubicBezTo>
                  <a:pt x="2838310" y="369548"/>
                  <a:pt x="2838310" y="369548"/>
                  <a:pt x="2838310" y="366933"/>
                </a:cubicBezTo>
                <a:cubicBezTo>
                  <a:pt x="2838310" y="359089"/>
                  <a:pt x="2846087" y="351245"/>
                  <a:pt x="2853864" y="351245"/>
                </a:cubicBezTo>
                <a:close/>
                <a:moveTo>
                  <a:pt x="3653698" y="330049"/>
                </a:moveTo>
                <a:cubicBezTo>
                  <a:pt x="3721330" y="327432"/>
                  <a:pt x="3765550" y="358839"/>
                  <a:pt x="3752544" y="392863"/>
                </a:cubicBezTo>
                <a:cubicBezTo>
                  <a:pt x="3739538" y="424270"/>
                  <a:pt x="3697919" y="411184"/>
                  <a:pt x="3677109" y="385011"/>
                </a:cubicBezTo>
                <a:cubicBezTo>
                  <a:pt x="3658901" y="358839"/>
                  <a:pt x="3596472" y="353605"/>
                  <a:pt x="3549650" y="405949"/>
                </a:cubicBezTo>
                <a:cubicBezTo>
                  <a:pt x="3549650" y="405949"/>
                  <a:pt x="3586067" y="335284"/>
                  <a:pt x="3653698" y="330049"/>
                </a:cubicBezTo>
                <a:close/>
                <a:moveTo>
                  <a:pt x="3368095" y="330049"/>
                </a:moveTo>
                <a:cubicBezTo>
                  <a:pt x="3435544" y="335284"/>
                  <a:pt x="3471863" y="405949"/>
                  <a:pt x="3471863" y="405949"/>
                </a:cubicBezTo>
                <a:cubicBezTo>
                  <a:pt x="3425168" y="353605"/>
                  <a:pt x="3362907" y="358839"/>
                  <a:pt x="3344747" y="385011"/>
                </a:cubicBezTo>
                <a:cubicBezTo>
                  <a:pt x="3323993" y="411184"/>
                  <a:pt x="3282486" y="424270"/>
                  <a:pt x="3269515" y="392863"/>
                </a:cubicBezTo>
                <a:cubicBezTo>
                  <a:pt x="3259138" y="358839"/>
                  <a:pt x="3300646" y="327432"/>
                  <a:pt x="3368095" y="330049"/>
                </a:cubicBezTo>
                <a:close/>
                <a:moveTo>
                  <a:pt x="4416425" y="325845"/>
                </a:moveTo>
                <a:lnTo>
                  <a:pt x="7023100" y="346483"/>
                </a:lnTo>
                <a:lnTo>
                  <a:pt x="7023100" y="354420"/>
                </a:lnTo>
                <a:lnTo>
                  <a:pt x="4416425" y="375058"/>
                </a:lnTo>
                <a:close/>
                <a:moveTo>
                  <a:pt x="2605088" y="325845"/>
                </a:moveTo>
                <a:lnTo>
                  <a:pt x="2605088" y="375058"/>
                </a:lnTo>
                <a:lnTo>
                  <a:pt x="0" y="354420"/>
                </a:lnTo>
                <a:lnTo>
                  <a:pt x="0" y="346483"/>
                </a:lnTo>
                <a:close/>
                <a:moveTo>
                  <a:pt x="3995738" y="311557"/>
                </a:moveTo>
                <a:cubicBezTo>
                  <a:pt x="3995738" y="311557"/>
                  <a:pt x="4089590" y="361237"/>
                  <a:pt x="4183442" y="460595"/>
                </a:cubicBezTo>
                <a:cubicBezTo>
                  <a:pt x="4279901" y="559954"/>
                  <a:pt x="4274687" y="737754"/>
                  <a:pt x="4199084" y="790048"/>
                </a:cubicBezTo>
                <a:cubicBezTo>
                  <a:pt x="4123481" y="844957"/>
                  <a:pt x="4055699" y="813581"/>
                  <a:pt x="4040057" y="797892"/>
                </a:cubicBezTo>
                <a:cubicBezTo>
                  <a:pt x="4027022" y="784819"/>
                  <a:pt x="4027022" y="756057"/>
                  <a:pt x="4058306" y="756057"/>
                </a:cubicBezTo>
                <a:cubicBezTo>
                  <a:pt x="4089590" y="758672"/>
                  <a:pt x="4100018" y="787434"/>
                  <a:pt x="4133909" y="782204"/>
                </a:cubicBezTo>
                <a:cubicBezTo>
                  <a:pt x="4165193" y="776975"/>
                  <a:pt x="4175621" y="722066"/>
                  <a:pt x="4139123" y="677616"/>
                </a:cubicBezTo>
                <a:cubicBezTo>
                  <a:pt x="4100018" y="635781"/>
                  <a:pt x="4113053" y="609634"/>
                  <a:pt x="4120874" y="586101"/>
                </a:cubicBezTo>
                <a:cubicBezTo>
                  <a:pt x="4128695" y="565184"/>
                  <a:pt x="4157372" y="575642"/>
                  <a:pt x="4123481" y="476284"/>
                </a:cubicBezTo>
                <a:cubicBezTo>
                  <a:pt x="4089590" y="376925"/>
                  <a:pt x="3995738" y="311557"/>
                  <a:pt x="3995738" y="311557"/>
                </a:cubicBezTo>
                <a:close/>
                <a:moveTo>
                  <a:pt x="3025775" y="311557"/>
                </a:moveTo>
                <a:cubicBezTo>
                  <a:pt x="3025775" y="311557"/>
                  <a:pt x="2932448" y="376925"/>
                  <a:pt x="2898746" y="476284"/>
                </a:cubicBezTo>
                <a:cubicBezTo>
                  <a:pt x="2865045" y="575642"/>
                  <a:pt x="2893561" y="565184"/>
                  <a:pt x="2901339" y="586101"/>
                </a:cubicBezTo>
                <a:cubicBezTo>
                  <a:pt x="2909116" y="609634"/>
                  <a:pt x="2922078" y="635781"/>
                  <a:pt x="2883192" y="677616"/>
                </a:cubicBezTo>
                <a:cubicBezTo>
                  <a:pt x="2846897" y="722066"/>
                  <a:pt x="2857267" y="776975"/>
                  <a:pt x="2888376" y="782204"/>
                </a:cubicBezTo>
                <a:cubicBezTo>
                  <a:pt x="2922078" y="787434"/>
                  <a:pt x="2932448" y="758672"/>
                  <a:pt x="2963557" y="756057"/>
                </a:cubicBezTo>
                <a:cubicBezTo>
                  <a:pt x="2994666" y="756057"/>
                  <a:pt x="2994666" y="784819"/>
                  <a:pt x="2981704" y="797892"/>
                </a:cubicBezTo>
                <a:cubicBezTo>
                  <a:pt x="2966149" y="813581"/>
                  <a:pt x="2898746" y="844957"/>
                  <a:pt x="2823566" y="790048"/>
                </a:cubicBezTo>
                <a:cubicBezTo>
                  <a:pt x="2750977" y="737754"/>
                  <a:pt x="2743200" y="559954"/>
                  <a:pt x="2839120" y="460595"/>
                </a:cubicBezTo>
                <a:cubicBezTo>
                  <a:pt x="2932448" y="361237"/>
                  <a:pt x="3025775" y="311557"/>
                  <a:pt x="3025775" y="311557"/>
                </a:cubicBezTo>
                <a:close/>
                <a:moveTo>
                  <a:pt x="4302437" y="113120"/>
                </a:moveTo>
                <a:cubicBezTo>
                  <a:pt x="4323123" y="113120"/>
                  <a:pt x="4338638" y="128808"/>
                  <a:pt x="4338638" y="149726"/>
                </a:cubicBezTo>
                <a:cubicBezTo>
                  <a:pt x="4338638" y="170644"/>
                  <a:pt x="4323123" y="186332"/>
                  <a:pt x="4305023" y="188947"/>
                </a:cubicBezTo>
                <a:cubicBezTo>
                  <a:pt x="4299851" y="202020"/>
                  <a:pt x="4294679" y="212479"/>
                  <a:pt x="4286922" y="225552"/>
                </a:cubicBezTo>
                <a:cubicBezTo>
                  <a:pt x="4292093" y="230782"/>
                  <a:pt x="4292093" y="236011"/>
                  <a:pt x="4292093" y="243855"/>
                </a:cubicBezTo>
                <a:cubicBezTo>
                  <a:pt x="4292093" y="259544"/>
                  <a:pt x="4279164" y="275232"/>
                  <a:pt x="4261063" y="275232"/>
                </a:cubicBezTo>
                <a:cubicBezTo>
                  <a:pt x="4255892" y="275232"/>
                  <a:pt x="4250720" y="272617"/>
                  <a:pt x="4245549" y="270002"/>
                </a:cubicBezTo>
                <a:cubicBezTo>
                  <a:pt x="4235205" y="277847"/>
                  <a:pt x="4224862" y="285691"/>
                  <a:pt x="4214519" y="290920"/>
                </a:cubicBezTo>
                <a:cubicBezTo>
                  <a:pt x="4214519" y="293535"/>
                  <a:pt x="4214519" y="296150"/>
                  <a:pt x="4214519" y="296150"/>
                </a:cubicBezTo>
                <a:cubicBezTo>
                  <a:pt x="4214519" y="309223"/>
                  <a:pt x="4206761" y="317067"/>
                  <a:pt x="4196418" y="317067"/>
                </a:cubicBezTo>
                <a:cubicBezTo>
                  <a:pt x="4191246" y="317067"/>
                  <a:pt x="4183489" y="314452"/>
                  <a:pt x="4180903" y="309223"/>
                </a:cubicBezTo>
                <a:cubicBezTo>
                  <a:pt x="4149873" y="322297"/>
                  <a:pt x="4118843" y="332755"/>
                  <a:pt x="4087813" y="335370"/>
                </a:cubicBezTo>
                <a:cubicBezTo>
                  <a:pt x="4116257" y="327526"/>
                  <a:pt x="4147287" y="317067"/>
                  <a:pt x="4178317" y="301379"/>
                </a:cubicBezTo>
                <a:cubicBezTo>
                  <a:pt x="4175731" y="301379"/>
                  <a:pt x="4175731" y="298764"/>
                  <a:pt x="4175731" y="296150"/>
                </a:cubicBezTo>
                <a:cubicBezTo>
                  <a:pt x="4175731" y="285691"/>
                  <a:pt x="4186075" y="277847"/>
                  <a:pt x="4196418" y="277847"/>
                </a:cubicBezTo>
                <a:cubicBezTo>
                  <a:pt x="4201590" y="277847"/>
                  <a:pt x="4206761" y="280461"/>
                  <a:pt x="4209347" y="283076"/>
                </a:cubicBezTo>
                <a:cubicBezTo>
                  <a:pt x="4219690" y="277847"/>
                  <a:pt x="4227448" y="270002"/>
                  <a:pt x="4237791" y="264773"/>
                </a:cubicBezTo>
                <a:cubicBezTo>
                  <a:pt x="4232619" y="256929"/>
                  <a:pt x="4230034" y="251700"/>
                  <a:pt x="4230034" y="243855"/>
                </a:cubicBezTo>
                <a:cubicBezTo>
                  <a:pt x="4230034" y="225552"/>
                  <a:pt x="4242963" y="209864"/>
                  <a:pt x="4261063" y="209864"/>
                </a:cubicBezTo>
                <a:cubicBezTo>
                  <a:pt x="4266235" y="209864"/>
                  <a:pt x="4271407" y="212479"/>
                  <a:pt x="4276578" y="215094"/>
                </a:cubicBezTo>
                <a:cubicBezTo>
                  <a:pt x="4281750" y="204635"/>
                  <a:pt x="4284336" y="196791"/>
                  <a:pt x="4286922" y="186332"/>
                </a:cubicBezTo>
                <a:cubicBezTo>
                  <a:pt x="4273993" y="178488"/>
                  <a:pt x="4263649" y="165414"/>
                  <a:pt x="4263649" y="149726"/>
                </a:cubicBezTo>
                <a:cubicBezTo>
                  <a:pt x="4263649" y="128808"/>
                  <a:pt x="4281750" y="113120"/>
                  <a:pt x="4302437" y="113120"/>
                </a:cubicBezTo>
                <a:close/>
                <a:moveTo>
                  <a:pt x="2719305" y="113120"/>
                </a:moveTo>
                <a:cubicBezTo>
                  <a:pt x="2740123" y="113120"/>
                  <a:pt x="2758338" y="128808"/>
                  <a:pt x="2758338" y="149726"/>
                </a:cubicBezTo>
                <a:cubicBezTo>
                  <a:pt x="2758338" y="165414"/>
                  <a:pt x="2747930" y="178488"/>
                  <a:pt x="2734919" y="186332"/>
                </a:cubicBezTo>
                <a:cubicBezTo>
                  <a:pt x="2737521" y="196791"/>
                  <a:pt x="2740123" y="204635"/>
                  <a:pt x="2745327" y="215094"/>
                </a:cubicBezTo>
                <a:cubicBezTo>
                  <a:pt x="2750532" y="212479"/>
                  <a:pt x="2755736" y="209864"/>
                  <a:pt x="2760941" y="209864"/>
                </a:cubicBezTo>
                <a:cubicBezTo>
                  <a:pt x="2779156" y="209864"/>
                  <a:pt x="2792167" y="225552"/>
                  <a:pt x="2792167" y="243855"/>
                </a:cubicBezTo>
                <a:cubicBezTo>
                  <a:pt x="2792167" y="251700"/>
                  <a:pt x="2789565" y="256929"/>
                  <a:pt x="2786963" y="264773"/>
                </a:cubicBezTo>
                <a:cubicBezTo>
                  <a:pt x="2794770" y="270002"/>
                  <a:pt x="2802576" y="277847"/>
                  <a:pt x="2812985" y="283076"/>
                </a:cubicBezTo>
                <a:cubicBezTo>
                  <a:pt x="2815587" y="280461"/>
                  <a:pt x="2820792" y="277847"/>
                  <a:pt x="2825996" y="277847"/>
                </a:cubicBezTo>
                <a:cubicBezTo>
                  <a:pt x="2836405" y="277847"/>
                  <a:pt x="2846814" y="285691"/>
                  <a:pt x="2846814" y="296150"/>
                </a:cubicBezTo>
                <a:cubicBezTo>
                  <a:pt x="2846814" y="298764"/>
                  <a:pt x="2846814" y="301379"/>
                  <a:pt x="2846814" y="301379"/>
                </a:cubicBezTo>
                <a:cubicBezTo>
                  <a:pt x="2875438" y="317067"/>
                  <a:pt x="2906664" y="327526"/>
                  <a:pt x="2935288" y="335370"/>
                </a:cubicBezTo>
                <a:cubicBezTo>
                  <a:pt x="2906664" y="332755"/>
                  <a:pt x="2872836" y="322297"/>
                  <a:pt x="2841609" y="309223"/>
                </a:cubicBezTo>
                <a:cubicBezTo>
                  <a:pt x="2839007" y="314452"/>
                  <a:pt x="2833803" y="317067"/>
                  <a:pt x="2825996" y="317067"/>
                </a:cubicBezTo>
                <a:cubicBezTo>
                  <a:pt x="2815587" y="317067"/>
                  <a:pt x="2807781" y="309223"/>
                  <a:pt x="2807781" y="296150"/>
                </a:cubicBezTo>
                <a:cubicBezTo>
                  <a:pt x="2807781" y="296150"/>
                  <a:pt x="2807781" y="293535"/>
                  <a:pt x="2807781" y="290920"/>
                </a:cubicBezTo>
                <a:cubicBezTo>
                  <a:pt x="2797372" y="285691"/>
                  <a:pt x="2786963" y="277847"/>
                  <a:pt x="2776554" y="270002"/>
                </a:cubicBezTo>
                <a:cubicBezTo>
                  <a:pt x="2771349" y="272617"/>
                  <a:pt x="2766145" y="275232"/>
                  <a:pt x="2760941" y="275232"/>
                </a:cubicBezTo>
                <a:cubicBezTo>
                  <a:pt x="2742725" y="275232"/>
                  <a:pt x="2729714" y="259544"/>
                  <a:pt x="2729714" y="243855"/>
                </a:cubicBezTo>
                <a:cubicBezTo>
                  <a:pt x="2729714" y="236011"/>
                  <a:pt x="2732316" y="230782"/>
                  <a:pt x="2734919" y="225552"/>
                </a:cubicBezTo>
                <a:cubicBezTo>
                  <a:pt x="2727112" y="212479"/>
                  <a:pt x="2721908" y="202020"/>
                  <a:pt x="2716703" y="188947"/>
                </a:cubicBezTo>
                <a:cubicBezTo>
                  <a:pt x="2698488" y="186332"/>
                  <a:pt x="2682875" y="170644"/>
                  <a:pt x="2682875" y="149726"/>
                </a:cubicBezTo>
                <a:cubicBezTo>
                  <a:pt x="2682875" y="128808"/>
                  <a:pt x="2698488" y="113120"/>
                  <a:pt x="2719305" y="113120"/>
                </a:cubicBezTo>
                <a:close/>
                <a:moveTo>
                  <a:pt x="3941622" y="87978"/>
                </a:moveTo>
                <a:cubicBezTo>
                  <a:pt x="3955986" y="94196"/>
                  <a:pt x="3964474" y="113176"/>
                  <a:pt x="3947498" y="144592"/>
                </a:cubicBezTo>
                <a:cubicBezTo>
                  <a:pt x="3913546" y="207423"/>
                  <a:pt x="3819525" y="217895"/>
                  <a:pt x="3819525" y="217895"/>
                </a:cubicBezTo>
                <a:cubicBezTo>
                  <a:pt x="3858701" y="196951"/>
                  <a:pt x="3890041" y="149828"/>
                  <a:pt x="3900488" y="107940"/>
                </a:cubicBezTo>
                <a:cubicBezTo>
                  <a:pt x="3907017" y="88305"/>
                  <a:pt x="3927258" y="81760"/>
                  <a:pt x="3941622" y="87978"/>
                </a:cubicBezTo>
                <a:close/>
                <a:moveTo>
                  <a:pt x="3081088" y="87978"/>
                </a:moveTo>
                <a:cubicBezTo>
                  <a:pt x="3095312" y="81760"/>
                  <a:pt x="3115354" y="88305"/>
                  <a:pt x="3121819" y="107940"/>
                </a:cubicBezTo>
                <a:cubicBezTo>
                  <a:pt x="3132164" y="149828"/>
                  <a:pt x="3163197" y="196951"/>
                  <a:pt x="3201988" y="217895"/>
                </a:cubicBezTo>
                <a:cubicBezTo>
                  <a:pt x="3201988" y="217895"/>
                  <a:pt x="3108889" y="207423"/>
                  <a:pt x="3075270" y="144592"/>
                </a:cubicBezTo>
                <a:cubicBezTo>
                  <a:pt x="3058460" y="113176"/>
                  <a:pt x="3066865" y="94196"/>
                  <a:pt x="3081088" y="87978"/>
                </a:cubicBezTo>
                <a:close/>
                <a:moveTo>
                  <a:pt x="3848029" y="4050"/>
                </a:moveTo>
                <a:cubicBezTo>
                  <a:pt x="3868691" y="-1180"/>
                  <a:pt x="3910013" y="9279"/>
                  <a:pt x="3876439" y="106023"/>
                </a:cubicBezTo>
                <a:cubicBezTo>
                  <a:pt x="3842864" y="202767"/>
                  <a:pt x="3736975" y="221070"/>
                  <a:pt x="3736975" y="221070"/>
                </a:cubicBezTo>
                <a:cubicBezTo>
                  <a:pt x="3773132" y="210611"/>
                  <a:pt x="3817038" y="163547"/>
                  <a:pt x="3819620" y="103408"/>
                </a:cubicBezTo>
                <a:cubicBezTo>
                  <a:pt x="3822203" y="45885"/>
                  <a:pt x="3829951" y="9279"/>
                  <a:pt x="3848029" y="4050"/>
                </a:cubicBezTo>
                <a:close/>
                <a:moveTo>
                  <a:pt x="3173484" y="4050"/>
                </a:moveTo>
                <a:cubicBezTo>
                  <a:pt x="3191563" y="9279"/>
                  <a:pt x="3199311" y="45885"/>
                  <a:pt x="3201893" y="103408"/>
                </a:cubicBezTo>
                <a:cubicBezTo>
                  <a:pt x="3204476" y="163547"/>
                  <a:pt x="3248381" y="210611"/>
                  <a:pt x="3284538" y="221070"/>
                </a:cubicBezTo>
                <a:cubicBezTo>
                  <a:pt x="3284538" y="221070"/>
                  <a:pt x="3178649" y="202767"/>
                  <a:pt x="3145075" y="106023"/>
                </a:cubicBezTo>
                <a:cubicBezTo>
                  <a:pt x="3111500" y="9279"/>
                  <a:pt x="3152823" y="-1180"/>
                  <a:pt x="3173484" y="4050"/>
                </a:cubicBezTo>
                <a:close/>
                <a:moveTo>
                  <a:pt x="2945936" y="3570"/>
                </a:moveTo>
                <a:cubicBezTo>
                  <a:pt x="2957949" y="1593"/>
                  <a:pt x="2969421" y="1907"/>
                  <a:pt x="2979682" y="4081"/>
                </a:cubicBezTo>
                <a:cubicBezTo>
                  <a:pt x="2993363" y="6980"/>
                  <a:pt x="3004893" y="13187"/>
                  <a:pt x="3012688" y="21680"/>
                </a:cubicBezTo>
                <a:cubicBezTo>
                  <a:pt x="3043867" y="55652"/>
                  <a:pt x="3025679" y="107918"/>
                  <a:pt x="2984107" y="107918"/>
                </a:cubicBezTo>
                <a:cubicBezTo>
                  <a:pt x="2942535" y="105304"/>
                  <a:pt x="2960723" y="68718"/>
                  <a:pt x="2934740" y="60879"/>
                </a:cubicBezTo>
                <a:cubicBezTo>
                  <a:pt x="2911356" y="55652"/>
                  <a:pt x="2893168" y="87011"/>
                  <a:pt x="2898365" y="126210"/>
                </a:cubicBezTo>
                <a:cubicBezTo>
                  <a:pt x="2906159" y="165409"/>
                  <a:pt x="2945133" y="222901"/>
                  <a:pt x="3147796" y="225515"/>
                </a:cubicBezTo>
                <a:cubicBezTo>
                  <a:pt x="3298495" y="225515"/>
                  <a:pt x="3347862" y="254261"/>
                  <a:pt x="3363451" y="267327"/>
                </a:cubicBezTo>
                <a:cubicBezTo>
                  <a:pt x="3394630" y="285620"/>
                  <a:pt x="3423211" y="306526"/>
                  <a:pt x="3443997" y="335272"/>
                </a:cubicBezTo>
                <a:cubicBezTo>
                  <a:pt x="3462185" y="356178"/>
                  <a:pt x="3474526" y="377084"/>
                  <a:pt x="3484594" y="399624"/>
                </a:cubicBezTo>
                <a:lnTo>
                  <a:pt x="3510732" y="471521"/>
                </a:lnTo>
                <a:lnTo>
                  <a:pt x="3511551" y="468722"/>
                </a:lnTo>
                <a:lnTo>
                  <a:pt x="3512391" y="471370"/>
                </a:lnTo>
                <a:lnTo>
                  <a:pt x="3537476" y="399624"/>
                </a:lnTo>
                <a:cubicBezTo>
                  <a:pt x="3547198" y="377084"/>
                  <a:pt x="3559512" y="356178"/>
                  <a:pt x="3578956" y="335272"/>
                </a:cubicBezTo>
                <a:cubicBezTo>
                  <a:pt x="3602289" y="306526"/>
                  <a:pt x="3630807" y="283007"/>
                  <a:pt x="3661917" y="264714"/>
                </a:cubicBezTo>
                <a:cubicBezTo>
                  <a:pt x="3680065" y="251647"/>
                  <a:pt x="3731916" y="225515"/>
                  <a:pt x="3874505" y="225515"/>
                </a:cubicBezTo>
                <a:cubicBezTo>
                  <a:pt x="4076723" y="222901"/>
                  <a:pt x="4115611" y="165409"/>
                  <a:pt x="4123389" y="126210"/>
                </a:cubicBezTo>
                <a:cubicBezTo>
                  <a:pt x="4128574" y="87011"/>
                  <a:pt x="4110426" y="55652"/>
                  <a:pt x="4087093" y="60879"/>
                </a:cubicBezTo>
                <a:cubicBezTo>
                  <a:pt x="4061168" y="68718"/>
                  <a:pt x="4079316" y="105304"/>
                  <a:pt x="4037835" y="107918"/>
                </a:cubicBezTo>
                <a:cubicBezTo>
                  <a:pt x="3996354" y="107918"/>
                  <a:pt x="3978207" y="55652"/>
                  <a:pt x="4009317" y="21680"/>
                </a:cubicBezTo>
                <a:cubicBezTo>
                  <a:pt x="4040428" y="-12293"/>
                  <a:pt x="4131166" y="-9680"/>
                  <a:pt x="4183017" y="94851"/>
                </a:cubicBezTo>
                <a:cubicBezTo>
                  <a:pt x="4232275" y="201995"/>
                  <a:pt x="4157092" y="285620"/>
                  <a:pt x="4094871" y="296073"/>
                </a:cubicBezTo>
                <a:cubicBezTo>
                  <a:pt x="4045613" y="301299"/>
                  <a:pt x="3985984" y="293460"/>
                  <a:pt x="3923763" y="275167"/>
                </a:cubicBezTo>
                <a:cubicBezTo>
                  <a:pt x="3923763" y="275167"/>
                  <a:pt x="3921171" y="275167"/>
                  <a:pt x="3921171" y="275167"/>
                </a:cubicBezTo>
                <a:cubicBezTo>
                  <a:pt x="4004132" y="314366"/>
                  <a:pt x="4071538" y="411057"/>
                  <a:pt x="4058575" y="505134"/>
                </a:cubicBezTo>
                <a:cubicBezTo>
                  <a:pt x="4040428" y="622732"/>
                  <a:pt x="3926356" y="667157"/>
                  <a:pt x="3833025" y="635798"/>
                </a:cubicBezTo>
                <a:cubicBezTo>
                  <a:pt x="3737101" y="604439"/>
                  <a:pt x="3729323" y="502521"/>
                  <a:pt x="3768211" y="460709"/>
                </a:cubicBezTo>
                <a:cubicBezTo>
                  <a:pt x="3807099" y="418897"/>
                  <a:pt x="3879690" y="442416"/>
                  <a:pt x="3874505" y="481615"/>
                </a:cubicBezTo>
                <a:cubicBezTo>
                  <a:pt x="3871913" y="523427"/>
                  <a:pt x="3843395" y="520814"/>
                  <a:pt x="3825247" y="536494"/>
                </a:cubicBezTo>
                <a:cubicBezTo>
                  <a:pt x="3807099" y="552173"/>
                  <a:pt x="3822655" y="578306"/>
                  <a:pt x="3840802" y="591372"/>
                </a:cubicBezTo>
                <a:cubicBezTo>
                  <a:pt x="3861543" y="601825"/>
                  <a:pt x="3900431" y="580919"/>
                  <a:pt x="3897838" y="552173"/>
                </a:cubicBezTo>
                <a:cubicBezTo>
                  <a:pt x="3895246" y="523427"/>
                  <a:pt x="3910801" y="484228"/>
                  <a:pt x="3931541" y="468549"/>
                </a:cubicBezTo>
                <a:cubicBezTo>
                  <a:pt x="3949689" y="452869"/>
                  <a:pt x="3983392" y="445029"/>
                  <a:pt x="3952281" y="350952"/>
                </a:cubicBezTo>
                <a:cubicBezTo>
                  <a:pt x="3936726" y="301299"/>
                  <a:pt x="3897838" y="277780"/>
                  <a:pt x="3864135" y="267327"/>
                </a:cubicBezTo>
                <a:cubicBezTo>
                  <a:pt x="3835617" y="264714"/>
                  <a:pt x="3809692" y="259487"/>
                  <a:pt x="3786359" y="259487"/>
                </a:cubicBezTo>
                <a:cubicBezTo>
                  <a:pt x="3718953" y="259487"/>
                  <a:pt x="3648955" y="277780"/>
                  <a:pt x="3599696" y="324819"/>
                </a:cubicBezTo>
                <a:cubicBezTo>
                  <a:pt x="3577660" y="347032"/>
                  <a:pt x="3561457" y="369898"/>
                  <a:pt x="3547846" y="394397"/>
                </a:cubicBezTo>
                <a:lnTo>
                  <a:pt x="3512497" y="471704"/>
                </a:lnTo>
                <a:lnTo>
                  <a:pt x="3512748" y="472494"/>
                </a:lnTo>
                <a:cubicBezTo>
                  <a:pt x="3518312" y="489474"/>
                  <a:pt x="3543106" y="559254"/>
                  <a:pt x="3583677" y="588997"/>
                </a:cubicBezTo>
                <a:cubicBezTo>
                  <a:pt x="3630044" y="622988"/>
                  <a:pt x="3648075" y="662208"/>
                  <a:pt x="3630044" y="675282"/>
                </a:cubicBezTo>
                <a:cubicBezTo>
                  <a:pt x="3612012" y="689009"/>
                  <a:pt x="3550592" y="674710"/>
                  <a:pt x="3521713" y="536044"/>
                </a:cubicBezTo>
                <a:lnTo>
                  <a:pt x="3512124" y="472520"/>
                </a:lnTo>
                <a:lnTo>
                  <a:pt x="3511551" y="473774"/>
                </a:lnTo>
                <a:lnTo>
                  <a:pt x="3510973" y="472508"/>
                </a:lnTo>
                <a:lnTo>
                  <a:pt x="3501270" y="536044"/>
                </a:lnTo>
                <a:cubicBezTo>
                  <a:pt x="3472056" y="674710"/>
                  <a:pt x="3409921" y="689009"/>
                  <a:pt x="3391680" y="675282"/>
                </a:cubicBezTo>
                <a:cubicBezTo>
                  <a:pt x="3373438" y="662208"/>
                  <a:pt x="3391680" y="622988"/>
                  <a:pt x="3438586" y="588997"/>
                </a:cubicBezTo>
                <a:cubicBezTo>
                  <a:pt x="3481909" y="559254"/>
                  <a:pt x="3505281" y="489474"/>
                  <a:pt x="3510447" y="472494"/>
                </a:cubicBezTo>
                <a:lnTo>
                  <a:pt x="3510650" y="471800"/>
                </a:lnTo>
                <a:lnTo>
                  <a:pt x="3473227" y="389824"/>
                </a:lnTo>
                <a:cubicBezTo>
                  <a:pt x="3458287" y="364018"/>
                  <a:pt x="3440100" y="340499"/>
                  <a:pt x="3415416" y="319592"/>
                </a:cubicBezTo>
                <a:cubicBezTo>
                  <a:pt x="3366049" y="277780"/>
                  <a:pt x="3301093" y="256874"/>
                  <a:pt x="3236137" y="259487"/>
                </a:cubicBezTo>
                <a:cubicBezTo>
                  <a:pt x="3212753" y="262100"/>
                  <a:pt x="3184172" y="264714"/>
                  <a:pt x="3155591" y="269940"/>
                </a:cubicBezTo>
                <a:cubicBezTo>
                  <a:pt x="3121814" y="280393"/>
                  <a:pt x="3082840" y="303913"/>
                  <a:pt x="3069849" y="350952"/>
                </a:cubicBezTo>
                <a:cubicBezTo>
                  <a:pt x="3038670" y="445029"/>
                  <a:pt x="3072447" y="452869"/>
                  <a:pt x="3090635" y="468549"/>
                </a:cubicBezTo>
                <a:cubicBezTo>
                  <a:pt x="3111421" y="484228"/>
                  <a:pt x="3127011" y="523427"/>
                  <a:pt x="3124412" y="552173"/>
                </a:cubicBezTo>
                <a:cubicBezTo>
                  <a:pt x="3121814" y="580919"/>
                  <a:pt x="3160788" y="601825"/>
                  <a:pt x="3181574" y="591372"/>
                </a:cubicBezTo>
                <a:cubicBezTo>
                  <a:pt x="3199761" y="578306"/>
                  <a:pt x="3215351" y="552173"/>
                  <a:pt x="3197163" y="536494"/>
                </a:cubicBezTo>
                <a:cubicBezTo>
                  <a:pt x="3178975" y="520814"/>
                  <a:pt x="3150395" y="523427"/>
                  <a:pt x="3147796" y="481615"/>
                </a:cubicBezTo>
                <a:cubicBezTo>
                  <a:pt x="3142600" y="442416"/>
                  <a:pt x="3215351" y="418897"/>
                  <a:pt x="3254325" y="460709"/>
                </a:cubicBezTo>
                <a:cubicBezTo>
                  <a:pt x="3293298" y="502521"/>
                  <a:pt x="3285504" y="604439"/>
                  <a:pt x="3191967" y="635798"/>
                </a:cubicBezTo>
                <a:cubicBezTo>
                  <a:pt x="3095832" y="667157"/>
                  <a:pt x="2981509" y="622732"/>
                  <a:pt x="2963321" y="505134"/>
                </a:cubicBezTo>
                <a:cubicBezTo>
                  <a:pt x="2950330" y="411057"/>
                  <a:pt x="3017884" y="316979"/>
                  <a:pt x="3098430" y="275167"/>
                </a:cubicBezTo>
                <a:cubicBezTo>
                  <a:pt x="3098430" y="275167"/>
                  <a:pt x="3095832" y="275167"/>
                  <a:pt x="3095832" y="275167"/>
                </a:cubicBezTo>
                <a:cubicBezTo>
                  <a:pt x="3033474" y="293460"/>
                  <a:pt x="2973714" y="301299"/>
                  <a:pt x="2926945" y="296073"/>
                </a:cubicBezTo>
                <a:cubicBezTo>
                  <a:pt x="2867186" y="285620"/>
                  <a:pt x="2789238" y="201995"/>
                  <a:pt x="2841203" y="94851"/>
                </a:cubicBezTo>
                <a:cubicBezTo>
                  <a:pt x="2868972" y="36053"/>
                  <a:pt x="2909895" y="9501"/>
                  <a:pt x="2945936" y="3570"/>
                </a:cubicBezTo>
                <a:close/>
                <a:moveTo>
                  <a:pt x="3392133" y="1351"/>
                </a:moveTo>
                <a:cubicBezTo>
                  <a:pt x="3451842" y="11820"/>
                  <a:pt x="3438862" y="79868"/>
                  <a:pt x="3399921" y="79868"/>
                </a:cubicBezTo>
                <a:cubicBezTo>
                  <a:pt x="3363577" y="82485"/>
                  <a:pt x="3360981" y="40609"/>
                  <a:pt x="3371365" y="32758"/>
                </a:cubicBezTo>
                <a:cubicBezTo>
                  <a:pt x="3371365" y="32758"/>
                  <a:pt x="3340213" y="27523"/>
                  <a:pt x="3337617" y="82485"/>
                </a:cubicBezTo>
                <a:cubicBezTo>
                  <a:pt x="3335021" y="137447"/>
                  <a:pt x="3366173" y="174088"/>
                  <a:pt x="3399921" y="166237"/>
                </a:cubicBezTo>
                <a:cubicBezTo>
                  <a:pt x="3433670" y="158385"/>
                  <a:pt x="3501167" y="158385"/>
                  <a:pt x="3511551" y="257840"/>
                </a:cubicBezTo>
                <a:cubicBezTo>
                  <a:pt x="3521935" y="158385"/>
                  <a:pt x="3589432" y="158385"/>
                  <a:pt x="3623180" y="166237"/>
                </a:cubicBezTo>
                <a:cubicBezTo>
                  <a:pt x="3656928" y="174088"/>
                  <a:pt x="3688081" y="137447"/>
                  <a:pt x="3685485" y="82485"/>
                </a:cubicBezTo>
                <a:cubicBezTo>
                  <a:pt x="3682889" y="27523"/>
                  <a:pt x="3651736" y="32758"/>
                  <a:pt x="3651736" y="32758"/>
                </a:cubicBezTo>
                <a:cubicBezTo>
                  <a:pt x="3662120" y="40609"/>
                  <a:pt x="3659524" y="82485"/>
                  <a:pt x="3623180" y="79868"/>
                </a:cubicBezTo>
                <a:cubicBezTo>
                  <a:pt x="3584240" y="79868"/>
                  <a:pt x="3571259" y="11820"/>
                  <a:pt x="3630968" y="1351"/>
                </a:cubicBezTo>
                <a:cubicBezTo>
                  <a:pt x="3690677" y="-9118"/>
                  <a:pt x="3724425" y="43227"/>
                  <a:pt x="3727021" y="90337"/>
                </a:cubicBezTo>
                <a:cubicBezTo>
                  <a:pt x="3732213" y="137447"/>
                  <a:pt x="3719233" y="205495"/>
                  <a:pt x="3628372" y="244753"/>
                </a:cubicBezTo>
                <a:cubicBezTo>
                  <a:pt x="3550491" y="278777"/>
                  <a:pt x="3519339" y="354677"/>
                  <a:pt x="3514147" y="372998"/>
                </a:cubicBezTo>
                <a:cubicBezTo>
                  <a:pt x="3511551" y="375615"/>
                  <a:pt x="3511551" y="378232"/>
                  <a:pt x="3511551" y="378232"/>
                </a:cubicBezTo>
                <a:cubicBezTo>
                  <a:pt x="3511551" y="378232"/>
                  <a:pt x="3511551" y="375615"/>
                  <a:pt x="3508955" y="372998"/>
                </a:cubicBezTo>
                <a:cubicBezTo>
                  <a:pt x="3503763" y="354677"/>
                  <a:pt x="3472610" y="278777"/>
                  <a:pt x="3394729" y="244753"/>
                </a:cubicBezTo>
                <a:cubicBezTo>
                  <a:pt x="3303868" y="205495"/>
                  <a:pt x="3290888" y="137447"/>
                  <a:pt x="3296080" y="90337"/>
                </a:cubicBezTo>
                <a:cubicBezTo>
                  <a:pt x="3301272" y="43227"/>
                  <a:pt x="3332425" y="-9118"/>
                  <a:pt x="3392133" y="135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74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825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>
            <a:cxnSpLocks/>
            <a:stCxn id="27" idx="2"/>
          </p:cNvCxnSpPr>
          <p:nvPr/>
        </p:nvCxnSpPr>
        <p:spPr>
          <a:xfrm>
            <a:off x="6126459" y="1033875"/>
            <a:ext cx="12136" cy="559276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080942" y="4237463"/>
            <a:ext cx="111512" cy="1115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126459" y="5553307"/>
            <a:ext cx="53150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96384" y="2633278"/>
            <a:ext cx="2569935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914217"/>
            <a:r>
              <a:rPr lang="zh-CN" altLang="en-US" sz="2800" b="1" spc="300" dirty="0">
                <a:solidFill>
                  <a:srgbClr val="44546A"/>
                </a:solidFill>
                <a:latin typeface="等线" panose="020F0502020204030204"/>
                <a:ea typeface="等线" panose="02010600030101010101" pitchFamily="2" charset="-122"/>
              </a:rPr>
              <a:t>组长：何瑾月</a:t>
            </a:r>
            <a:endParaRPr lang="en-US" sz="2800" b="1" spc="300" dirty="0">
              <a:solidFill>
                <a:srgbClr val="44546A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21" name="Straight Connector 20"/>
          <p:cNvCxnSpPr>
            <a:endCxn id="5" idx="6"/>
          </p:cNvCxnSpPr>
          <p:nvPr/>
        </p:nvCxnSpPr>
        <p:spPr>
          <a:xfrm>
            <a:off x="5521441" y="4293219"/>
            <a:ext cx="671013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76858" y="2560797"/>
            <a:ext cx="2569934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914217"/>
            <a:r>
              <a:rPr lang="zh-CN" altLang="en-US" sz="2800" b="1" spc="300" dirty="0">
                <a:solidFill>
                  <a:srgbClr val="44546A"/>
                </a:solidFill>
                <a:latin typeface="等线" panose="020F0502020204030204"/>
                <a:ea typeface="等线" panose="02010600030101010101" pitchFamily="2" charset="-122"/>
              </a:rPr>
              <a:t>组员：闫小坤</a:t>
            </a:r>
            <a:endParaRPr lang="en-US" sz="2800" b="1" spc="300" dirty="0">
              <a:solidFill>
                <a:srgbClr val="44546A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3" name="Subtitle 2"/>
          <p:cNvSpPr txBox="1">
            <a:spLocks/>
          </p:cNvSpPr>
          <p:nvPr/>
        </p:nvSpPr>
        <p:spPr>
          <a:xfrm>
            <a:off x="2326688" y="5477280"/>
            <a:ext cx="3479239" cy="366288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600" dirty="0">
                <a:solidFill>
                  <a:srgbClr val="FFFFFF"/>
                </a:solidFill>
                <a:latin typeface="Poppins Light" charset="0"/>
                <a:ea typeface="Poppins Light" charset="0"/>
                <a:cs typeface="Poppins Light" charset="0"/>
              </a:rPr>
              <a:t>Augmented Reality</a:t>
            </a:r>
          </a:p>
        </p:txBody>
      </p:sp>
      <p:sp>
        <p:nvSpPr>
          <p:cNvPr id="23" name="TextBox 43"/>
          <p:cNvSpPr txBox="1"/>
          <p:nvPr/>
        </p:nvSpPr>
        <p:spPr>
          <a:xfrm>
            <a:off x="5357336" y="1223750"/>
            <a:ext cx="1473480" cy="34881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914217">
              <a:lnSpc>
                <a:spcPts val="2020"/>
              </a:lnSpc>
            </a:pPr>
            <a:r>
              <a:rPr lang="en-US" altLang="zh-CN" sz="1200" dirty="0">
                <a:solidFill>
                  <a:srgbClr val="FFFFFF"/>
                </a:solidFill>
                <a:latin typeface="Poppins Light" charset="0"/>
                <a:ea typeface="Poppins Light" charset="0"/>
                <a:cs typeface="Poppins Light" charset="0"/>
              </a:rPr>
              <a:t>Creative statement</a:t>
            </a:r>
          </a:p>
        </p:txBody>
      </p:sp>
      <p:sp>
        <p:nvSpPr>
          <p:cNvPr id="25" name="Oval 4"/>
          <p:cNvSpPr/>
          <p:nvPr/>
        </p:nvSpPr>
        <p:spPr>
          <a:xfrm>
            <a:off x="6093078" y="5497551"/>
            <a:ext cx="111512" cy="1115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</a:endParaRPr>
          </a:p>
        </p:txBody>
      </p:sp>
      <p:sp>
        <p:nvSpPr>
          <p:cNvPr id="27" name="文本占位符 9"/>
          <p:cNvSpPr txBox="1">
            <a:spLocks/>
          </p:cNvSpPr>
          <p:nvPr/>
        </p:nvSpPr>
        <p:spPr>
          <a:xfrm>
            <a:off x="3891259" y="535357"/>
            <a:ext cx="4470400" cy="498518"/>
          </a:xfrm>
          <a:prstGeom prst="rect">
            <a:avLst/>
          </a:prstGeom>
        </p:spPr>
        <p:txBody>
          <a:bodyPr/>
          <a:lstStyle>
            <a:lvl1pPr marL="228555" indent="-228555" algn="l" defTabSz="91421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1pPr>
            <a:lvl2pPr marL="685663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2pPr>
            <a:lvl3pPr marL="1142772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3pPr>
            <a:lvl4pPr marL="1599880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4pPr>
            <a:lvl5pPr marL="2056989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5pPr>
            <a:lvl6pPr marL="2514097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06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14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23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zh-CN" altLang="en-US" sz="4000" b="1" dirty="0">
                <a:solidFill>
                  <a:srgbClr val="44546A"/>
                </a:solidFill>
                <a:latin typeface="等线" panose="020F0502020204030204"/>
                <a:ea typeface="等线" panose="02010600030101010101" pitchFamily="2" charset="-122"/>
              </a:rPr>
              <a:t>成员分工明细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40767" y="3219359"/>
            <a:ext cx="42062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程序整体框架的搭建，程序界面的设计与实现，数据库管理系统中数据库设计和相关操作的方法与代码的编写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项目计划文档的编写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需求分析文档的编写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73713" y="3219359"/>
            <a:ext cx="37762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程序测试及完善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开始计划文档的编写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系统设计文档的编写</a:t>
            </a:r>
            <a:endParaRPr lang="zh-CN" altLang="en-US" sz="2800" dirty="0">
              <a:solidFill>
                <a:srgbClr val="002060"/>
              </a:solidFill>
            </a:endParaRPr>
          </a:p>
          <a:p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用户手册的编写</a:t>
            </a:r>
            <a:endParaRPr lang="zh-CN" altLang="en-US" sz="2800" dirty="0">
              <a:solidFill>
                <a:srgbClr val="002060"/>
              </a:solidFill>
            </a:endParaRPr>
          </a:p>
          <a:p>
            <a:endParaRPr lang="zh-CN" alt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07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>
        <p14:pan dir="u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22" grpId="0"/>
      <p:bldP spid="33" grpId="0"/>
      <p:bldP spid="23" grpId="0"/>
      <p:bldP spid="25" grpId="0" animBg="1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文本框 1191"/>
          <p:cNvSpPr txBox="1"/>
          <p:nvPr/>
        </p:nvSpPr>
        <p:spPr>
          <a:xfrm>
            <a:off x="4157011" y="2536520"/>
            <a:ext cx="3877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tx2"/>
                </a:solidFill>
              </a:rPr>
              <a:t>谢谢观看</a:t>
            </a:r>
          </a:p>
        </p:txBody>
      </p:sp>
      <p:sp>
        <p:nvSpPr>
          <p:cNvPr id="227" name="文本框 226"/>
          <p:cNvSpPr txBox="1"/>
          <p:nvPr/>
        </p:nvSpPr>
        <p:spPr>
          <a:xfrm>
            <a:off x="4205901" y="3646234"/>
            <a:ext cx="37802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200" spc="200" dirty="0">
                <a:solidFill>
                  <a:schemeClr val="tx2"/>
                </a:solidFill>
              </a:rPr>
              <a:t>THANKS FOR WATCHING</a:t>
            </a:r>
            <a:endParaRPr lang="zh-CN" altLang="en-US" sz="2200" spc="200" dirty="0">
              <a:solidFill>
                <a:schemeClr val="tx2"/>
              </a:solidFill>
            </a:endParaRPr>
          </a:p>
        </p:txBody>
      </p:sp>
      <p:sp>
        <p:nvSpPr>
          <p:cNvPr id="258" name="自由: 形状 257"/>
          <p:cNvSpPr>
            <a:spLocks/>
          </p:cNvSpPr>
          <p:nvPr/>
        </p:nvSpPr>
        <p:spPr bwMode="auto">
          <a:xfrm>
            <a:off x="4349142" y="4294284"/>
            <a:ext cx="3498482" cy="409036"/>
          </a:xfrm>
          <a:custGeom>
            <a:avLst/>
            <a:gdLst>
              <a:gd name="connsiteX0" fmla="*/ 3511551 w 7023100"/>
              <a:gd name="connsiteY0" fmla="*/ 554939 h 821129"/>
              <a:gd name="connsiteX1" fmla="*/ 3524501 w 7023100"/>
              <a:gd name="connsiteY1" fmla="*/ 618015 h 821129"/>
              <a:gd name="connsiteX2" fmla="*/ 3532272 w 7023100"/>
              <a:gd name="connsiteY2" fmla="*/ 644297 h 821129"/>
              <a:gd name="connsiteX3" fmla="*/ 3511551 w 7023100"/>
              <a:gd name="connsiteY3" fmla="*/ 786220 h 821129"/>
              <a:gd name="connsiteX4" fmla="*/ 3490830 w 7023100"/>
              <a:gd name="connsiteY4" fmla="*/ 644297 h 821129"/>
              <a:gd name="connsiteX5" fmla="*/ 3498600 w 7023100"/>
              <a:gd name="connsiteY5" fmla="*/ 618015 h 821129"/>
              <a:gd name="connsiteX6" fmla="*/ 3511551 w 7023100"/>
              <a:gd name="connsiteY6" fmla="*/ 554939 h 821129"/>
              <a:gd name="connsiteX7" fmla="*/ 3511551 w 7023100"/>
              <a:gd name="connsiteY7" fmla="*/ 473774 h 821129"/>
              <a:gd name="connsiteX8" fmla="*/ 3511551 w 7023100"/>
              <a:gd name="connsiteY8" fmla="*/ 473775 h 821129"/>
              <a:gd name="connsiteX9" fmla="*/ 3511551 w 7023100"/>
              <a:gd name="connsiteY9" fmla="*/ 473774 h 821129"/>
              <a:gd name="connsiteX10" fmla="*/ 3511550 w 7023100"/>
              <a:gd name="connsiteY10" fmla="*/ 473775 h 821129"/>
              <a:gd name="connsiteX11" fmla="*/ 3511551 w 7023100"/>
              <a:gd name="connsiteY11" fmla="*/ 468723 h 821129"/>
              <a:gd name="connsiteX12" fmla="*/ 3511008 w 7023100"/>
              <a:gd name="connsiteY12" fmla="*/ 472280 h 821129"/>
              <a:gd name="connsiteX13" fmla="*/ 3511551 w 7023100"/>
              <a:gd name="connsiteY13" fmla="*/ 473774 h 821129"/>
              <a:gd name="connsiteX14" fmla="*/ 3512083 w 7023100"/>
              <a:gd name="connsiteY14" fmla="*/ 472251 h 821129"/>
              <a:gd name="connsiteX15" fmla="*/ 3511550 w 7023100"/>
              <a:gd name="connsiteY15" fmla="*/ 468720 h 821129"/>
              <a:gd name="connsiteX16" fmla="*/ 3511551 w 7023100"/>
              <a:gd name="connsiteY16" fmla="*/ 468722 h 821129"/>
              <a:gd name="connsiteX17" fmla="*/ 3511551 w 7023100"/>
              <a:gd name="connsiteY17" fmla="*/ 468720 h 821129"/>
              <a:gd name="connsiteX18" fmla="*/ 3511551 w 7023100"/>
              <a:gd name="connsiteY18" fmla="*/ 468722 h 821129"/>
              <a:gd name="connsiteX19" fmla="*/ 4113213 w 7023100"/>
              <a:gd name="connsiteY19" fmla="*/ 351245 h 821129"/>
              <a:gd name="connsiteX20" fmla="*/ 4152097 w 7023100"/>
              <a:gd name="connsiteY20" fmla="*/ 359089 h 821129"/>
              <a:gd name="connsiteX21" fmla="*/ 4167651 w 7023100"/>
              <a:gd name="connsiteY21" fmla="*/ 351245 h 821129"/>
              <a:gd name="connsiteX22" fmla="*/ 4183204 w 7023100"/>
              <a:gd name="connsiteY22" fmla="*/ 366933 h 821129"/>
              <a:gd name="connsiteX23" fmla="*/ 4183204 w 7023100"/>
              <a:gd name="connsiteY23" fmla="*/ 372163 h 821129"/>
              <a:gd name="connsiteX24" fmla="*/ 4206534 w 7023100"/>
              <a:gd name="connsiteY24" fmla="*/ 382622 h 821129"/>
              <a:gd name="connsiteX25" fmla="*/ 4227272 w 7023100"/>
              <a:gd name="connsiteY25" fmla="*/ 369548 h 821129"/>
              <a:gd name="connsiteX26" fmla="*/ 4250603 w 7023100"/>
              <a:gd name="connsiteY26" fmla="*/ 393080 h 821129"/>
              <a:gd name="connsiteX27" fmla="*/ 4248010 w 7023100"/>
              <a:gd name="connsiteY27" fmla="*/ 406154 h 821129"/>
              <a:gd name="connsiteX28" fmla="*/ 4268748 w 7023100"/>
              <a:gd name="connsiteY28" fmla="*/ 421842 h 821129"/>
              <a:gd name="connsiteX29" fmla="*/ 4286894 w 7023100"/>
              <a:gd name="connsiteY29" fmla="*/ 419227 h 821129"/>
              <a:gd name="connsiteX30" fmla="*/ 4318001 w 7023100"/>
              <a:gd name="connsiteY30" fmla="*/ 450604 h 821129"/>
              <a:gd name="connsiteX31" fmla="*/ 4286894 w 7023100"/>
              <a:gd name="connsiteY31" fmla="*/ 484595 h 821129"/>
              <a:gd name="connsiteX32" fmla="*/ 4253195 w 7023100"/>
              <a:gd name="connsiteY32" fmla="*/ 450604 h 821129"/>
              <a:gd name="connsiteX33" fmla="*/ 4260972 w 7023100"/>
              <a:gd name="connsiteY33" fmla="*/ 429686 h 821129"/>
              <a:gd name="connsiteX34" fmla="*/ 4242826 w 7023100"/>
              <a:gd name="connsiteY34" fmla="*/ 411383 h 821129"/>
              <a:gd name="connsiteX35" fmla="*/ 4227272 w 7023100"/>
              <a:gd name="connsiteY35" fmla="*/ 416613 h 821129"/>
              <a:gd name="connsiteX36" fmla="*/ 4203942 w 7023100"/>
              <a:gd name="connsiteY36" fmla="*/ 393080 h 821129"/>
              <a:gd name="connsiteX37" fmla="*/ 4206534 w 7023100"/>
              <a:gd name="connsiteY37" fmla="*/ 387851 h 821129"/>
              <a:gd name="connsiteX38" fmla="*/ 4183204 w 7023100"/>
              <a:gd name="connsiteY38" fmla="*/ 377392 h 821129"/>
              <a:gd name="connsiteX39" fmla="*/ 4167651 w 7023100"/>
              <a:gd name="connsiteY39" fmla="*/ 385236 h 821129"/>
              <a:gd name="connsiteX40" fmla="*/ 4149505 w 7023100"/>
              <a:gd name="connsiteY40" fmla="*/ 366933 h 821129"/>
              <a:gd name="connsiteX41" fmla="*/ 4149505 w 7023100"/>
              <a:gd name="connsiteY41" fmla="*/ 364319 h 821129"/>
              <a:gd name="connsiteX42" fmla="*/ 4113213 w 7023100"/>
              <a:gd name="connsiteY42" fmla="*/ 351245 h 821129"/>
              <a:gd name="connsiteX43" fmla="*/ 2853864 w 7023100"/>
              <a:gd name="connsiteY43" fmla="*/ 351245 h 821129"/>
              <a:gd name="connsiteX44" fmla="*/ 2869417 w 7023100"/>
              <a:gd name="connsiteY44" fmla="*/ 359089 h 821129"/>
              <a:gd name="connsiteX45" fmla="*/ 2908301 w 7023100"/>
              <a:gd name="connsiteY45" fmla="*/ 351245 h 821129"/>
              <a:gd name="connsiteX46" fmla="*/ 2872010 w 7023100"/>
              <a:gd name="connsiteY46" fmla="*/ 364319 h 821129"/>
              <a:gd name="connsiteX47" fmla="*/ 2872010 w 7023100"/>
              <a:gd name="connsiteY47" fmla="*/ 366933 h 821129"/>
              <a:gd name="connsiteX48" fmla="*/ 2853864 w 7023100"/>
              <a:gd name="connsiteY48" fmla="*/ 385236 h 821129"/>
              <a:gd name="connsiteX49" fmla="*/ 2840903 w 7023100"/>
              <a:gd name="connsiteY49" fmla="*/ 377392 h 821129"/>
              <a:gd name="connsiteX50" fmla="*/ 2817572 w 7023100"/>
              <a:gd name="connsiteY50" fmla="*/ 387851 h 821129"/>
              <a:gd name="connsiteX51" fmla="*/ 2817572 w 7023100"/>
              <a:gd name="connsiteY51" fmla="*/ 393080 h 821129"/>
              <a:gd name="connsiteX52" fmla="*/ 2794242 w 7023100"/>
              <a:gd name="connsiteY52" fmla="*/ 416613 h 821129"/>
              <a:gd name="connsiteX53" fmla="*/ 2778688 w 7023100"/>
              <a:gd name="connsiteY53" fmla="*/ 411383 h 821129"/>
              <a:gd name="connsiteX54" fmla="*/ 2760542 w 7023100"/>
              <a:gd name="connsiteY54" fmla="*/ 429686 h 821129"/>
              <a:gd name="connsiteX55" fmla="*/ 2768319 w 7023100"/>
              <a:gd name="connsiteY55" fmla="*/ 450604 h 821129"/>
              <a:gd name="connsiteX56" fmla="*/ 2737212 w 7023100"/>
              <a:gd name="connsiteY56" fmla="*/ 484595 h 821129"/>
              <a:gd name="connsiteX57" fmla="*/ 2703513 w 7023100"/>
              <a:gd name="connsiteY57" fmla="*/ 450604 h 821129"/>
              <a:gd name="connsiteX58" fmla="*/ 2737212 w 7023100"/>
              <a:gd name="connsiteY58" fmla="*/ 419227 h 821129"/>
              <a:gd name="connsiteX59" fmla="*/ 2752766 w 7023100"/>
              <a:gd name="connsiteY59" fmla="*/ 421842 h 821129"/>
              <a:gd name="connsiteX60" fmla="*/ 2776096 w 7023100"/>
              <a:gd name="connsiteY60" fmla="*/ 406154 h 821129"/>
              <a:gd name="connsiteX61" fmla="*/ 2770911 w 7023100"/>
              <a:gd name="connsiteY61" fmla="*/ 393080 h 821129"/>
              <a:gd name="connsiteX62" fmla="*/ 2794242 w 7023100"/>
              <a:gd name="connsiteY62" fmla="*/ 369548 h 821129"/>
              <a:gd name="connsiteX63" fmla="*/ 2814980 w 7023100"/>
              <a:gd name="connsiteY63" fmla="*/ 382622 h 821129"/>
              <a:gd name="connsiteX64" fmla="*/ 2838310 w 7023100"/>
              <a:gd name="connsiteY64" fmla="*/ 372163 h 821129"/>
              <a:gd name="connsiteX65" fmla="*/ 2838310 w 7023100"/>
              <a:gd name="connsiteY65" fmla="*/ 366933 h 821129"/>
              <a:gd name="connsiteX66" fmla="*/ 2853864 w 7023100"/>
              <a:gd name="connsiteY66" fmla="*/ 351245 h 821129"/>
              <a:gd name="connsiteX67" fmla="*/ 3653698 w 7023100"/>
              <a:gd name="connsiteY67" fmla="*/ 330049 h 821129"/>
              <a:gd name="connsiteX68" fmla="*/ 3752544 w 7023100"/>
              <a:gd name="connsiteY68" fmla="*/ 392863 h 821129"/>
              <a:gd name="connsiteX69" fmla="*/ 3677109 w 7023100"/>
              <a:gd name="connsiteY69" fmla="*/ 385011 h 821129"/>
              <a:gd name="connsiteX70" fmla="*/ 3549650 w 7023100"/>
              <a:gd name="connsiteY70" fmla="*/ 405949 h 821129"/>
              <a:gd name="connsiteX71" fmla="*/ 3653698 w 7023100"/>
              <a:gd name="connsiteY71" fmla="*/ 330049 h 821129"/>
              <a:gd name="connsiteX72" fmla="*/ 3368095 w 7023100"/>
              <a:gd name="connsiteY72" fmla="*/ 330049 h 821129"/>
              <a:gd name="connsiteX73" fmla="*/ 3471863 w 7023100"/>
              <a:gd name="connsiteY73" fmla="*/ 405949 h 821129"/>
              <a:gd name="connsiteX74" fmla="*/ 3344747 w 7023100"/>
              <a:gd name="connsiteY74" fmla="*/ 385011 h 821129"/>
              <a:gd name="connsiteX75" fmla="*/ 3269515 w 7023100"/>
              <a:gd name="connsiteY75" fmla="*/ 392863 h 821129"/>
              <a:gd name="connsiteX76" fmla="*/ 3368095 w 7023100"/>
              <a:gd name="connsiteY76" fmla="*/ 330049 h 821129"/>
              <a:gd name="connsiteX77" fmla="*/ 4416425 w 7023100"/>
              <a:gd name="connsiteY77" fmla="*/ 325845 h 821129"/>
              <a:gd name="connsiteX78" fmla="*/ 7023100 w 7023100"/>
              <a:gd name="connsiteY78" fmla="*/ 346483 h 821129"/>
              <a:gd name="connsiteX79" fmla="*/ 7023100 w 7023100"/>
              <a:gd name="connsiteY79" fmla="*/ 354420 h 821129"/>
              <a:gd name="connsiteX80" fmla="*/ 4416425 w 7023100"/>
              <a:gd name="connsiteY80" fmla="*/ 375058 h 821129"/>
              <a:gd name="connsiteX81" fmla="*/ 2605088 w 7023100"/>
              <a:gd name="connsiteY81" fmla="*/ 325845 h 821129"/>
              <a:gd name="connsiteX82" fmla="*/ 2605088 w 7023100"/>
              <a:gd name="connsiteY82" fmla="*/ 375058 h 821129"/>
              <a:gd name="connsiteX83" fmla="*/ 0 w 7023100"/>
              <a:gd name="connsiteY83" fmla="*/ 354420 h 821129"/>
              <a:gd name="connsiteX84" fmla="*/ 0 w 7023100"/>
              <a:gd name="connsiteY84" fmla="*/ 346483 h 821129"/>
              <a:gd name="connsiteX85" fmla="*/ 3995738 w 7023100"/>
              <a:gd name="connsiteY85" fmla="*/ 311557 h 821129"/>
              <a:gd name="connsiteX86" fmla="*/ 4183442 w 7023100"/>
              <a:gd name="connsiteY86" fmla="*/ 460595 h 821129"/>
              <a:gd name="connsiteX87" fmla="*/ 4199084 w 7023100"/>
              <a:gd name="connsiteY87" fmla="*/ 790048 h 821129"/>
              <a:gd name="connsiteX88" fmla="*/ 4040057 w 7023100"/>
              <a:gd name="connsiteY88" fmla="*/ 797892 h 821129"/>
              <a:gd name="connsiteX89" fmla="*/ 4058306 w 7023100"/>
              <a:gd name="connsiteY89" fmla="*/ 756057 h 821129"/>
              <a:gd name="connsiteX90" fmla="*/ 4133909 w 7023100"/>
              <a:gd name="connsiteY90" fmla="*/ 782204 h 821129"/>
              <a:gd name="connsiteX91" fmla="*/ 4139123 w 7023100"/>
              <a:gd name="connsiteY91" fmla="*/ 677616 h 821129"/>
              <a:gd name="connsiteX92" fmla="*/ 4120874 w 7023100"/>
              <a:gd name="connsiteY92" fmla="*/ 586101 h 821129"/>
              <a:gd name="connsiteX93" fmla="*/ 4123481 w 7023100"/>
              <a:gd name="connsiteY93" fmla="*/ 476284 h 821129"/>
              <a:gd name="connsiteX94" fmla="*/ 3995738 w 7023100"/>
              <a:gd name="connsiteY94" fmla="*/ 311557 h 821129"/>
              <a:gd name="connsiteX95" fmla="*/ 3025775 w 7023100"/>
              <a:gd name="connsiteY95" fmla="*/ 311557 h 821129"/>
              <a:gd name="connsiteX96" fmla="*/ 2898746 w 7023100"/>
              <a:gd name="connsiteY96" fmla="*/ 476284 h 821129"/>
              <a:gd name="connsiteX97" fmla="*/ 2901339 w 7023100"/>
              <a:gd name="connsiteY97" fmla="*/ 586101 h 821129"/>
              <a:gd name="connsiteX98" fmla="*/ 2883192 w 7023100"/>
              <a:gd name="connsiteY98" fmla="*/ 677616 h 821129"/>
              <a:gd name="connsiteX99" fmla="*/ 2888376 w 7023100"/>
              <a:gd name="connsiteY99" fmla="*/ 782204 h 821129"/>
              <a:gd name="connsiteX100" fmla="*/ 2963557 w 7023100"/>
              <a:gd name="connsiteY100" fmla="*/ 756057 h 821129"/>
              <a:gd name="connsiteX101" fmla="*/ 2981704 w 7023100"/>
              <a:gd name="connsiteY101" fmla="*/ 797892 h 821129"/>
              <a:gd name="connsiteX102" fmla="*/ 2823566 w 7023100"/>
              <a:gd name="connsiteY102" fmla="*/ 790048 h 821129"/>
              <a:gd name="connsiteX103" fmla="*/ 2839120 w 7023100"/>
              <a:gd name="connsiteY103" fmla="*/ 460595 h 821129"/>
              <a:gd name="connsiteX104" fmla="*/ 3025775 w 7023100"/>
              <a:gd name="connsiteY104" fmla="*/ 311557 h 821129"/>
              <a:gd name="connsiteX105" fmla="*/ 4302437 w 7023100"/>
              <a:gd name="connsiteY105" fmla="*/ 113120 h 821129"/>
              <a:gd name="connsiteX106" fmla="*/ 4338638 w 7023100"/>
              <a:gd name="connsiteY106" fmla="*/ 149726 h 821129"/>
              <a:gd name="connsiteX107" fmla="*/ 4305023 w 7023100"/>
              <a:gd name="connsiteY107" fmla="*/ 188947 h 821129"/>
              <a:gd name="connsiteX108" fmla="*/ 4286922 w 7023100"/>
              <a:gd name="connsiteY108" fmla="*/ 225552 h 821129"/>
              <a:gd name="connsiteX109" fmla="*/ 4292093 w 7023100"/>
              <a:gd name="connsiteY109" fmla="*/ 243855 h 821129"/>
              <a:gd name="connsiteX110" fmla="*/ 4261063 w 7023100"/>
              <a:gd name="connsiteY110" fmla="*/ 275232 h 821129"/>
              <a:gd name="connsiteX111" fmla="*/ 4245549 w 7023100"/>
              <a:gd name="connsiteY111" fmla="*/ 270002 h 821129"/>
              <a:gd name="connsiteX112" fmla="*/ 4214519 w 7023100"/>
              <a:gd name="connsiteY112" fmla="*/ 290920 h 821129"/>
              <a:gd name="connsiteX113" fmla="*/ 4214519 w 7023100"/>
              <a:gd name="connsiteY113" fmla="*/ 296150 h 821129"/>
              <a:gd name="connsiteX114" fmla="*/ 4196418 w 7023100"/>
              <a:gd name="connsiteY114" fmla="*/ 317067 h 821129"/>
              <a:gd name="connsiteX115" fmla="*/ 4180903 w 7023100"/>
              <a:gd name="connsiteY115" fmla="*/ 309223 h 821129"/>
              <a:gd name="connsiteX116" fmla="*/ 4087813 w 7023100"/>
              <a:gd name="connsiteY116" fmla="*/ 335370 h 821129"/>
              <a:gd name="connsiteX117" fmla="*/ 4178317 w 7023100"/>
              <a:gd name="connsiteY117" fmla="*/ 301379 h 821129"/>
              <a:gd name="connsiteX118" fmla="*/ 4175731 w 7023100"/>
              <a:gd name="connsiteY118" fmla="*/ 296150 h 821129"/>
              <a:gd name="connsiteX119" fmla="*/ 4196418 w 7023100"/>
              <a:gd name="connsiteY119" fmla="*/ 277847 h 821129"/>
              <a:gd name="connsiteX120" fmla="*/ 4209347 w 7023100"/>
              <a:gd name="connsiteY120" fmla="*/ 283076 h 821129"/>
              <a:gd name="connsiteX121" fmla="*/ 4237791 w 7023100"/>
              <a:gd name="connsiteY121" fmla="*/ 264773 h 821129"/>
              <a:gd name="connsiteX122" fmla="*/ 4230034 w 7023100"/>
              <a:gd name="connsiteY122" fmla="*/ 243855 h 821129"/>
              <a:gd name="connsiteX123" fmla="*/ 4261063 w 7023100"/>
              <a:gd name="connsiteY123" fmla="*/ 209864 h 821129"/>
              <a:gd name="connsiteX124" fmla="*/ 4276578 w 7023100"/>
              <a:gd name="connsiteY124" fmla="*/ 215094 h 821129"/>
              <a:gd name="connsiteX125" fmla="*/ 4286922 w 7023100"/>
              <a:gd name="connsiteY125" fmla="*/ 186332 h 821129"/>
              <a:gd name="connsiteX126" fmla="*/ 4263649 w 7023100"/>
              <a:gd name="connsiteY126" fmla="*/ 149726 h 821129"/>
              <a:gd name="connsiteX127" fmla="*/ 4302437 w 7023100"/>
              <a:gd name="connsiteY127" fmla="*/ 113120 h 821129"/>
              <a:gd name="connsiteX128" fmla="*/ 2719305 w 7023100"/>
              <a:gd name="connsiteY128" fmla="*/ 113120 h 821129"/>
              <a:gd name="connsiteX129" fmla="*/ 2758338 w 7023100"/>
              <a:gd name="connsiteY129" fmla="*/ 149726 h 821129"/>
              <a:gd name="connsiteX130" fmla="*/ 2734919 w 7023100"/>
              <a:gd name="connsiteY130" fmla="*/ 186332 h 821129"/>
              <a:gd name="connsiteX131" fmla="*/ 2745327 w 7023100"/>
              <a:gd name="connsiteY131" fmla="*/ 215094 h 821129"/>
              <a:gd name="connsiteX132" fmla="*/ 2760941 w 7023100"/>
              <a:gd name="connsiteY132" fmla="*/ 209864 h 821129"/>
              <a:gd name="connsiteX133" fmla="*/ 2792167 w 7023100"/>
              <a:gd name="connsiteY133" fmla="*/ 243855 h 821129"/>
              <a:gd name="connsiteX134" fmla="*/ 2786963 w 7023100"/>
              <a:gd name="connsiteY134" fmla="*/ 264773 h 821129"/>
              <a:gd name="connsiteX135" fmla="*/ 2812985 w 7023100"/>
              <a:gd name="connsiteY135" fmla="*/ 283076 h 821129"/>
              <a:gd name="connsiteX136" fmla="*/ 2825996 w 7023100"/>
              <a:gd name="connsiteY136" fmla="*/ 277847 h 821129"/>
              <a:gd name="connsiteX137" fmla="*/ 2846814 w 7023100"/>
              <a:gd name="connsiteY137" fmla="*/ 296150 h 821129"/>
              <a:gd name="connsiteX138" fmla="*/ 2846814 w 7023100"/>
              <a:gd name="connsiteY138" fmla="*/ 301379 h 821129"/>
              <a:gd name="connsiteX139" fmla="*/ 2935288 w 7023100"/>
              <a:gd name="connsiteY139" fmla="*/ 335370 h 821129"/>
              <a:gd name="connsiteX140" fmla="*/ 2841609 w 7023100"/>
              <a:gd name="connsiteY140" fmla="*/ 309223 h 821129"/>
              <a:gd name="connsiteX141" fmla="*/ 2825996 w 7023100"/>
              <a:gd name="connsiteY141" fmla="*/ 317067 h 821129"/>
              <a:gd name="connsiteX142" fmla="*/ 2807781 w 7023100"/>
              <a:gd name="connsiteY142" fmla="*/ 296150 h 821129"/>
              <a:gd name="connsiteX143" fmla="*/ 2807781 w 7023100"/>
              <a:gd name="connsiteY143" fmla="*/ 290920 h 821129"/>
              <a:gd name="connsiteX144" fmla="*/ 2776554 w 7023100"/>
              <a:gd name="connsiteY144" fmla="*/ 270002 h 821129"/>
              <a:gd name="connsiteX145" fmla="*/ 2760941 w 7023100"/>
              <a:gd name="connsiteY145" fmla="*/ 275232 h 821129"/>
              <a:gd name="connsiteX146" fmla="*/ 2729714 w 7023100"/>
              <a:gd name="connsiteY146" fmla="*/ 243855 h 821129"/>
              <a:gd name="connsiteX147" fmla="*/ 2734919 w 7023100"/>
              <a:gd name="connsiteY147" fmla="*/ 225552 h 821129"/>
              <a:gd name="connsiteX148" fmla="*/ 2716703 w 7023100"/>
              <a:gd name="connsiteY148" fmla="*/ 188947 h 821129"/>
              <a:gd name="connsiteX149" fmla="*/ 2682875 w 7023100"/>
              <a:gd name="connsiteY149" fmla="*/ 149726 h 821129"/>
              <a:gd name="connsiteX150" fmla="*/ 2719305 w 7023100"/>
              <a:gd name="connsiteY150" fmla="*/ 113120 h 821129"/>
              <a:gd name="connsiteX151" fmla="*/ 3941622 w 7023100"/>
              <a:gd name="connsiteY151" fmla="*/ 87978 h 821129"/>
              <a:gd name="connsiteX152" fmla="*/ 3947498 w 7023100"/>
              <a:gd name="connsiteY152" fmla="*/ 144592 h 821129"/>
              <a:gd name="connsiteX153" fmla="*/ 3819525 w 7023100"/>
              <a:gd name="connsiteY153" fmla="*/ 217895 h 821129"/>
              <a:gd name="connsiteX154" fmla="*/ 3900488 w 7023100"/>
              <a:gd name="connsiteY154" fmla="*/ 107940 h 821129"/>
              <a:gd name="connsiteX155" fmla="*/ 3941622 w 7023100"/>
              <a:gd name="connsiteY155" fmla="*/ 87978 h 821129"/>
              <a:gd name="connsiteX156" fmla="*/ 3081088 w 7023100"/>
              <a:gd name="connsiteY156" fmla="*/ 87978 h 821129"/>
              <a:gd name="connsiteX157" fmla="*/ 3121819 w 7023100"/>
              <a:gd name="connsiteY157" fmla="*/ 107940 h 821129"/>
              <a:gd name="connsiteX158" fmla="*/ 3201988 w 7023100"/>
              <a:gd name="connsiteY158" fmla="*/ 217895 h 821129"/>
              <a:gd name="connsiteX159" fmla="*/ 3075270 w 7023100"/>
              <a:gd name="connsiteY159" fmla="*/ 144592 h 821129"/>
              <a:gd name="connsiteX160" fmla="*/ 3081088 w 7023100"/>
              <a:gd name="connsiteY160" fmla="*/ 87978 h 821129"/>
              <a:gd name="connsiteX161" fmla="*/ 3848029 w 7023100"/>
              <a:gd name="connsiteY161" fmla="*/ 4050 h 821129"/>
              <a:gd name="connsiteX162" fmla="*/ 3876439 w 7023100"/>
              <a:gd name="connsiteY162" fmla="*/ 106023 h 821129"/>
              <a:gd name="connsiteX163" fmla="*/ 3736975 w 7023100"/>
              <a:gd name="connsiteY163" fmla="*/ 221070 h 821129"/>
              <a:gd name="connsiteX164" fmla="*/ 3819620 w 7023100"/>
              <a:gd name="connsiteY164" fmla="*/ 103408 h 821129"/>
              <a:gd name="connsiteX165" fmla="*/ 3848029 w 7023100"/>
              <a:gd name="connsiteY165" fmla="*/ 4050 h 821129"/>
              <a:gd name="connsiteX166" fmla="*/ 3173484 w 7023100"/>
              <a:gd name="connsiteY166" fmla="*/ 4050 h 821129"/>
              <a:gd name="connsiteX167" fmla="*/ 3201893 w 7023100"/>
              <a:gd name="connsiteY167" fmla="*/ 103408 h 821129"/>
              <a:gd name="connsiteX168" fmla="*/ 3284538 w 7023100"/>
              <a:gd name="connsiteY168" fmla="*/ 221070 h 821129"/>
              <a:gd name="connsiteX169" fmla="*/ 3145075 w 7023100"/>
              <a:gd name="connsiteY169" fmla="*/ 106023 h 821129"/>
              <a:gd name="connsiteX170" fmla="*/ 3173484 w 7023100"/>
              <a:gd name="connsiteY170" fmla="*/ 4050 h 821129"/>
              <a:gd name="connsiteX171" fmla="*/ 2945936 w 7023100"/>
              <a:gd name="connsiteY171" fmla="*/ 3570 h 821129"/>
              <a:gd name="connsiteX172" fmla="*/ 2979682 w 7023100"/>
              <a:gd name="connsiteY172" fmla="*/ 4081 h 821129"/>
              <a:gd name="connsiteX173" fmla="*/ 3012688 w 7023100"/>
              <a:gd name="connsiteY173" fmla="*/ 21680 h 821129"/>
              <a:gd name="connsiteX174" fmla="*/ 2984107 w 7023100"/>
              <a:gd name="connsiteY174" fmla="*/ 107918 h 821129"/>
              <a:gd name="connsiteX175" fmla="*/ 2934740 w 7023100"/>
              <a:gd name="connsiteY175" fmla="*/ 60879 h 821129"/>
              <a:gd name="connsiteX176" fmla="*/ 2898365 w 7023100"/>
              <a:gd name="connsiteY176" fmla="*/ 126210 h 821129"/>
              <a:gd name="connsiteX177" fmla="*/ 3147796 w 7023100"/>
              <a:gd name="connsiteY177" fmla="*/ 225515 h 821129"/>
              <a:gd name="connsiteX178" fmla="*/ 3363451 w 7023100"/>
              <a:gd name="connsiteY178" fmla="*/ 267327 h 821129"/>
              <a:gd name="connsiteX179" fmla="*/ 3443997 w 7023100"/>
              <a:gd name="connsiteY179" fmla="*/ 335272 h 821129"/>
              <a:gd name="connsiteX180" fmla="*/ 3484594 w 7023100"/>
              <a:gd name="connsiteY180" fmla="*/ 399624 h 821129"/>
              <a:gd name="connsiteX181" fmla="*/ 3510732 w 7023100"/>
              <a:gd name="connsiteY181" fmla="*/ 471521 h 821129"/>
              <a:gd name="connsiteX182" fmla="*/ 3511551 w 7023100"/>
              <a:gd name="connsiteY182" fmla="*/ 468722 h 821129"/>
              <a:gd name="connsiteX183" fmla="*/ 3512391 w 7023100"/>
              <a:gd name="connsiteY183" fmla="*/ 471370 h 821129"/>
              <a:gd name="connsiteX184" fmla="*/ 3537476 w 7023100"/>
              <a:gd name="connsiteY184" fmla="*/ 399624 h 821129"/>
              <a:gd name="connsiteX185" fmla="*/ 3578956 w 7023100"/>
              <a:gd name="connsiteY185" fmla="*/ 335272 h 821129"/>
              <a:gd name="connsiteX186" fmla="*/ 3661917 w 7023100"/>
              <a:gd name="connsiteY186" fmla="*/ 264714 h 821129"/>
              <a:gd name="connsiteX187" fmla="*/ 3874505 w 7023100"/>
              <a:gd name="connsiteY187" fmla="*/ 225515 h 821129"/>
              <a:gd name="connsiteX188" fmla="*/ 4123389 w 7023100"/>
              <a:gd name="connsiteY188" fmla="*/ 126210 h 821129"/>
              <a:gd name="connsiteX189" fmla="*/ 4087093 w 7023100"/>
              <a:gd name="connsiteY189" fmla="*/ 60879 h 821129"/>
              <a:gd name="connsiteX190" fmla="*/ 4037835 w 7023100"/>
              <a:gd name="connsiteY190" fmla="*/ 107918 h 821129"/>
              <a:gd name="connsiteX191" fmla="*/ 4009317 w 7023100"/>
              <a:gd name="connsiteY191" fmla="*/ 21680 h 821129"/>
              <a:gd name="connsiteX192" fmla="*/ 4183017 w 7023100"/>
              <a:gd name="connsiteY192" fmla="*/ 94851 h 821129"/>
              <a:gd name="connsiteX193" fmla="*/ 4094871 w 7023100"/>
              <a:gd name="connsiteY193" fmla="*/ 296073 h 821129"/>
              <a:gd name="connsiteX194" fmla="*/ 3923763 w 7023100"/>
              <a:gd name="connsiteY194" fmla="*/ 275167 h 821129"/>
              <a:gd name="connsiteX195" fmla="*/ 3921171 w 7023100"/>
              <a:gd name="connsiteY195" fmla="*/ 275167 h 821129"/>
              <a:gd name="connsiteX196" fmla="*/ 4058575 w 7023100"/>
              <a:gd name="connsiteY196" fmla="*/ 505134 h 821129"/>
              <a:gd name="connsiteX197" fmla="*/ 3833025 w 7023100"/>
              <a:gd name="connsiteY197" fmla="*/ 635798 h 821129"/>
              <a:gd name="connsiteX198" fmla="*/ 3768211 w 7023100"/>
              <a:gd name="connsiteY198" fmla="*/ 460709 h 821129"/>
              <a:gd name="connsiteX199" fmla="*/ 3874505 w 7023100"/>
              <a:gd name="connsiteY199" fmla="*/ 481615 h 821129"/>
              <a:gd name="connsiteX200" fmla="*/ 3825247 w 7023100"/>
              <a:gd name="connsiteY200" fmla="*/ 536494 h 821129"/>
              <a:gd name="connsiteX201" fmla="*/ 3840802 w 7023100"/>
              <a:gd name="connsiteY201" fmla="*/ 591372 h 821129"/>
              <a:gd name="connsiteX202" fmla="*/ 3897838 w 7023100"/>
              <a:gd name="connsiteY202" fmla="*/ 552173 h 821129"/>
              <a:gd name="connsiteX203" fmla="*/ 3931541 w 7023100"/>
              <a:gd name="connsiteY203" fmla="*/ 468549 h 821129"/>
              <a:gd name="connsiteX204" fmla="*/ 3952281 w 7023100"/>
              <a:gd name="connsiteY204" fmla="*/ 350952 h 821129"/>
              <a:gd name="connsiteX205" fmla="*/ 3864135 w 7023100"/>
              <a:gd name="connsiteY205" fmla="*/ 267327 h 821129"/>
              <a:gd name="connsiteX206" fmla="*/ 3786359 w 7023100"/>
              <a:gd name="connsiteY206" fmla="*/ 259487 h 821129"/>
              <a:gd name="connsiteX207" fmla="*/ 3599696 w 7023100"/>
              <a:gd name="connsiteY207" fmla="*/ 324819 h 821129"/>
              <a:gd name="connsiteX208" fmla="*/ 3547846 w 7023100"/>
              <a:gd name="connsiteY208" fmla="*/ 394397 h 821129"/>
              <a:gd name="connsiteX209" fmla="*/ 3512497 w 7023100"/>
              <a:gd name="connsiteY209" fmla="*/ 471704 h 821129"/>
              <a:gd name="connsiteX210" fmla="*/ 3512748 w 7023100"/>
              <a:gd name="connsiteY210" fmla="*/ 472494 h 821129"/>
              <a:gd name="connsiteX211" fmla="*/ 3583677 w 7023100"/>
              <a:gd name="connsiteY211" fmla="*/ 588997 h 821129"/>
              <a:gd name="connsiteX212" fmla="*/ 3630044 w 7023100"/>
              <a:gd name="connsiteY212" fmla="*/ 675282 h 821129"/>
              <a:gd name="connsiteX213" fmla="*/ 3521713 w 7023100"/>
              <a:gd name="connsiteY213" fmla="*/ 536044 h 821129"/>
              <a:gd name="connsiteX214" fmla="*/ 3512124 w 7023100"/>
              <a:gd name="connsiteY214" fmla="*/ 472520 h 821129"/>
              <a:gd name="connsiteX215" fmla="*/ 3511551 w 7023100"/>
              <a:gd name="connsiteY215" fmla="*/ 473774 h 821129"/>
              <a:gd name="connsiteX216" fmla="*/ 3510973 w 7023100"/>
              <a:gd name="connsiteY216" fmla="*/ 472508 h 821129"/>
              <a:gd name="connsiteX217" fmla="*/ 3501270 w 7023100"/>
              <a:gd name="connsiteY217" fmla="*/ 536044 h 821129"/>
              <a:gd name="connsiteX218" fmla="*/ 3391680 w 7023100"/>
              <a:gd name="connsiteY218" fmla="*/ 675282 h 821129"/>
              <a:gd name="connsiteX219" fmla="*/ 3438586 w 7023100"/>
              <a:gd name="connsiteY219" fmla="*/ 588997 h 821129"/>
              <a:gd name="connsiteX220" fmla="*/ 3510447 w 7023100"/>
              <a:gd name="connsiteY220" fmla="*/ 472494 h 821129"/>
              <a:gd name="connsiteX221" fmla="*/ 3510650 w 7023100"/>
              <a:gd name="connsiteY221" fmla="*/ 471800 h 821129"/>
              <a:gd name="connsiteX222" fmla="*/ 3473227 w 7023100"/>
              <a:gd name="connsiteY222" fmla="*/ 389824 h 821129"/>
              <a:gd name="connsiteX223" fmla="*/ 3415416 w 7023100"/>
              <a:gd name="connsiteY223" fmla="*/ 319592 h 821129"/>
              <a:gd name="connsiteX224" fmla="*/ 3236137 w 7023100"/>
              <a:gd name="connsiteY224" fmla="*/ 259487 h 821129"/>
              <a:gd name="connsiteX225" fmla="*/ 3155591 w 7023100"/>
              <a:gd name="connsiteY225" fmla="*/ 269940 h 821129"/>
              <a:gd name="connsiteX226" fmla="*/ 3069849 w 7023100"/>
              <a:gd name="connsiteY226" fmla="*/ 350952 h 821129"/>
              <a:gd name="connsiteX227" fmla="*/ 3090635 w 7023100"/>
              <a:gd name="connsiteY227" fmla="*/ 468549 h 821129"/>
              <a:gd name="connsiteX228" fmla="*/ 3124412 w 7023100"/>
              <a:gd name="connsiteY228" fmla="*/ 552173 h 821129"/>
              <a:gd name="connsiteX229" fmla="*/ 3181574 w 7023100"/>
              <a:gd name="connsiteY229" fmla="*/ 591372 h 821129"/>
              <a:gd name="connsiteX230" fmla="*/ 3197163 w 7023100"/>
              <a:gd name="connsiteY230" fmla="*/ 536494 h 821129"/>
              <a:gd name="connsiteX231" fmla="*/ 3147796 w 7023100"/>
              <a:gd name="connsiteY231" fmla="*/ 481615 h 821129"/>
              <a:gd name="connsiteX232" fmla="*/ 3254325 w 7023100"/>
              <a:gd name="connsiteY232" fmla="*/ 460709 h 821129"/>
              <a:gd name="connsiteX233" fmla="*/ 3191967 w 7023100"/>
              <a:gd name="connsiteY233" fmla="*/ 635798 h 821129"/>
              <a:gd name="connsiteX234" fmla="*/ 2963321 w 7023100"/>
              <a:gd name="connsiteY234" fmla="*/ 505134 h 821129"/>
              <a:gd name="connsiteX235" fmla="*/ 3098430 w 7023100"/>
              <a:gd name="connsiteY235" fmla="*/ 275167 h 821129"/>
              <a:gd name="connsiteX236" fmla="*/ 3095832 w 7023100"/>
              <a:gd name="connsiteY236" fmla="*/ 275167 h 821129"/>
              <a:gd name="connsiteX237" fmla="*/ 2926945 w 7023100"/>
              <a:gd name="connsiteY237" fmla="*/ 296073 h 821129"/>
              <a:gd name="connsiteX238" fmla="*/ 2841203 w 7023100"/>
              <a:gd name="connsiteY238" fmla="*/ 94851 h 821129"/>
              <a:gd name="connsiteX239" fmla="*/ 2945936 w 7023100"/>
              <a:gd name="connsiteY239" fmla="*/ 3570 h 821129"/>
              <a:gd name="connsiteX240" fmla="*/ 3392133 w 7023100"/>
              <a:gd name="connsiteY240" fmla="*/ 1351 h 821129"/>
              <a:gd name="connsiteX241" fmla="*/ 3399921 w 7023100"/>
              <a:gd name="connsiteY241" fmla="*/ 79868 h 821129"/>
              <a:gd name="connsiteX242" fmla="*/ 3371365 w 7023100"/>
              <a:gd name="connsiteY242" fmla="*/ 32758 h 821129"/>
              <a:gd name="connsiteX243" fmla="*/ 3337617 w 7023100"/>
              <a:gd name="connsiteY243" fmla="*/ 82485 h 821129"/>
              <a:gd name="connsiteX244" fmla="*/ 3399921 w 7023100"/>
              <a:gd name="connsiteY244" fmla="*/ 166237 h 821129"/>
              <a:gd name="connsiteX245" fmla="*/ 3511551 w 7023100"/>
              <a:gd name="connsiteY245" fmla="*/ 257840 h 821129"/>
              <a:gd name="connsiteX246" fmla="*/ 3623180 w 7023100"/>
              <a:gd name="connsiteY246" fmla="*/ 166237 h 821129"/>
              <a:gd name="connsiteX247" fmla="*/ 3685485 w 7023100"/>
              <a:gd name="connsiteY247" fmla="*/ 82485 h 821129"/>
              <a:gd name="connsiteX248" fmla="*/ 3651736 w 7023100"/>
              <a:gd name="connsiteY248" fmla="*/ 32758 h 821129"/>
              <a:gd name="connsiteX249" fmla="*/ 3623180 w 7023100"/>
              <a:gd name="connsiteY249" fmla="*/ 79868 h 821129"/>
              <a:gd name="connsiteX250" fmla="*/ 3630968 w 7023100"/>
              <a:gd name="connsiteY250" fmla="*/ 1351 h 821129"/>
              <a:gd name="connsiteX251" fmla="*/ 3727021 w 7023100"/>
              <a:gd name="connsiteY251" fmla="*/ 90337 h 821129"/>
              <a:gd name="connsiteX252" fmla="*/ 3628372 w 7023100"/>
              <a:gd name="connsiteY252" fmla="*/ 244753 h 821129"/>
              <a:gd name="connsiteX253" fmla="*/ 3514147 w 7023100"/>
              <a:gd name="connsiteY253" fmla="*/ 372998 h 821129"/>
              <a:gd name="connsiteX254" fmla="*/ 3511551 w 7023100"/>
              <a:gd name="connsiteY254" fmla="*/ 378232 h 821129"/>
              <a:gd name="connsiteX255" fmla="*/ 3508955 w 7023100"/>
              <a:gd name="connsiteY255" fmla="*/ 372998 h 821129"/>
              <a:gd name="connsiteX256" fmla="*/ 3394729 w 7023100"/>
              <a:gd name="connsiteY256" fmla="*/ 244753 h 821129"/>
              <a:gd name="connsiteX257" fmla="*/ 3296080 w 7023100"/>
              <a:gd name="connsiteY257" fmla="*/ 90337 h 821129"/>
              <a:gd name="connsiteX258" fmla="*/ 3392133 w 7023100"/>
              <a:gd name="connsiteY258" fmla="*/ 1351 h 821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</a:cxnLst>
            <a:rect l="l" t="t" r="r" b="b"/>
            <a:pathLst>
              <a:path w="7023100" h="821129">
                <a:moveTo>
                  <a:pt x="3511551" y="554939"/>
                </a:moveTo>
                <a:cubicBezTo>
                  <a:pt x="3514141" y="565451"/>
                  <a:pt x="3519321" y="589105"/>
                  <a:pt x="3524501" y="618015"/>
                </a:cubicBezTo>
                <a:cubicBezTo>
                  <a:pt x="3527092" y="625900"/>
                  <a:pt x="3529682" y="636413"/>
                  <a:pt x="3532272" y="644297"/>
                </a:cubicBezTo>
                <a:cubicBezTo>
                  <a:pt x="3558173" y="710002"/>
                  <a:pt x="3560763" y="783592"/>
                  <a:pt x="3511551" y="786220"/>
                </a:cubicBezTo>
                <a:cubicBezTo>
                  <a:pt x="3462338" y="783592"/>
                  <a:pt x="3464928" y="710002"/>
                  <a:pt x="3490830" y="644297"/>
                </a:cubicBezTo>
                <a:cubicBezTo>
                  <a:pt x="3493420" y="636413"/>
                  <a:pt x="3496010" y="625900"/>
                  <a:pt x="3498600" y="618015"/>
                </a:cubicBezTo>
                <a:cubicBezTo>
                  <a:pt x="3503780" y="589105"/>
                  <a:pt x="3508961" y="565451"/>
                  <a:pt x="3511551" y="554939"/>
                </a:cubicBezTo>
                <a:close/>
                <a:moveTo>
                  <a:pt x="3511551" y="473774"/>
                </a:moveTo>
                <a:lnTo>
                  <a:pt x="3511551" y="473775"/>
                </a:lnTo>
                <a:lnTo>
                  <a:pt x="3511551" y="473774"/>
                </a:lnTo>
                <a:lnTo>
                  <a:pt x="3511550" y="473775"/>
                </a:lnTo>
                <a:close/>
                <a:moveTo>
                  <a:pt x="3511551" y="468723"/>
                </a:moveTo>
                <a:lnTo>
                  <a:pt x="3511008" y="472280"/>
                </a:lnTo>
                <a:lnTo>
                  <a:pt x="3511551" y="473774"/>
                </a:lnTo>
                <a:lnTo>
                  <a:pt x="3512083" y="472251"/>
                </a:lnTo>
                <a:close/>
                <a:moveTo>
                  <a:pt x="3511550" y="468720"/>
                </a:moveTo>
                <a:lnTo>
                  <a:pt x="3511551" y="468722"/>
                </a:lnTo>
                <a:lnTo>
                  <a:pt x="3511551" y="468720"/>
                </a:lnTo>
                <a:lnTo>
                  <a:pt x="3511551" y="468722"/>
                </a:lnTo>
                <a:close/>
                <a:moveTo>
                  <a:pt x="4113213" y="351245"/>
                </a:moveTo>
                <a:cubicBezTo>
                  <a:pt x="4126175" y="353860"/>
                  <a:pt x="4139136" y="356475"/>
                  <a:pt x="4152097" y="359089"/>
                </a:cubicBezTo>
                <a:cubicBezTo>
                  <a:pt x="4154689" y="353860"/>
                  <a:pt x="4159874" y="351245"/>
                  <a:pt x="4167651" y="351245"/>
                </a:cubicBezTo>
                <a:cubicBezTo>
                  <a:pt x="4175427" y="351245"/>
                  <a:pt x="4183204" y="359089"/>
                  <a:pt x="4183204" y="366933"/>
                </a:cubicBezTo>
                <a:cubicBezTo>
                  <a:pt x="4183204" y="369548"/>
                  <a:pt x="4183204" y="369548"/>
                  <a:pt x="4183204" y="372163"/>
                </a:cubicBezTo>
                <a:cubicBezTo>
                  <a:pt x="4190981" y="374777"/>
                  <a:pt x="4198758" y="377392"/>
                  <a:pt x="4206534" y="382622"/>
                </a:cubicBezTo>
                <a:cubicBezTo>
                  <a:pt x="4211719" y="374777"/>
                  <a:pt x="4219496" y="369548"/>
                  <a:pt x="4227272" y="369548"/>
                </a:cubicBezTo>
                <a:cubicBezTo>
                  <a:pt x="4240234" y="369548"/>
                  <a:pt x="4250603" y="380007"/>
                  <a:pt x="4250603" y="393080"/>
                </a:cubicBezTo>
                <a:cubicBezTo>
                  <a:pt x="4250603" y="398310"/>
                  <a:pt x="4248010" y="403539"/>
                  <a:pt x="4248010" y="406154"/>
                </a:cubicBezTo>
                <a:cubicBezTo>
                  <a:pt x="4253195" y="411383"/>
                  <a:pt x="4260972" y="416613"/>
                  <a:pt x="4268748" y="421842"/>
                </a:cubicBezTo>
                <a:cubicBezTo>
                  <a:pt x="4273933" y="419227"/>
                  <a:pt x="4279117" y="419227"/>
                  <a:pt x="4286894" y="419227"/>
                </a:cubicBezTo>
                <a:cubicBezTo>
                  <a:pt x="4305040" y="419227"/>
                  <a:pt x="4318001" y="432301"/>
                  <a:pt x="4318001" y="450604"/>
                </a:cubicBezTo>
                <a:cubicBezTo>
                  <a:pt x="4318001" y="468907"/>
                  <a:pt x="4305040" y="484595"/>
                  <a:pt x="4286894" y="484595"/>
                </a:cubicBezTo>
                <a:cubicBezTo>
                  <a:pt x="4266156" y="484595"/>
                  <a:pt x="4253195" y="468907"/>
                  <a:pt x="4253195" y="450604"/>
                </a:cubicBezTo>
                <a:cubicBezTo>
                  <a:pt x="4253195" y="442760"/>
                  <a:pt x="4255787" y="434916"/>
                  <a:pt x="4260972" y="429686"/>
                </a:cubicBezTo>
                <a:cubicBezTo>
                  <a:pt x="4255787" y="421842"/>
                  <a:pt x="4248010" y="416613"/>
                  <a:pt x="4242826" y="411383"/>
                </a:cubicBezTo>
                <a:cubicBezTo>
                  <a:pt x="4237641" y="413998"/>
                  <a:pt x="4232457" y="416613"/>
                  <a:pt x="4227272" y="416613"/>
                </a:cubicBezTo>
                <a:cubicBezTo>
                  <a:pt x="4214311" y="416613"/>
                  <a:pt x="4203942" y="406154"/>
                  <a:pt x="4203942" y="393080"/>
                </a:cubicBezTo>
                <a:cubicBezTo>
                  <a:pt x="4203942" y="390466"/>
                  <a:pt x="4203942" y="390466"/>
                  <a:pt x="4206534" y="387851"/>
                </a:cubicBezTo>
                <a:cubicBezTo>
                  <a:pt x="4198758" y="382622"/>
                  <a:pt x="4190981" y="380007"/>
                  <a:pt x="4183204" y="377392"/>
                </a:cubicBezTo>
                <a:cubicBezTo>
                  <a:pt x="4178020" y="382622"/>
                  <a:pt x="4172835" y="385236"/>
                  <a:pt x="4167651" y="385236"/>
                </a:cubicBezTo>
                <a:cubicBezTo>
                  <a:pt x="4157282" y="385236"/>
                  <a:pt x="4149505" y="377392"/>
                  <a:pt x="4149505" y="366933"/>
                </a:cubicBezTo>
                <a:cubicBezTo>
                  <a:pt x="4149505" y="366933"/>
                  <a:pt x="4149505" y="364319"/>
                  <a:pt x="4149505" y="364319"/>
                </a:cubicBezTo>
                <a:cubicBezTo>
                  <a:pt x="4136544" y="359089"/>
                  <a:pt x="4126175" y="353860"/>
                  <a:pt x="4113213" y="351245"/>
                </a:cubicBezTo>
                <a:close/>
                <a:moveTo>
                  <a:pt x="2853864" y="351245"/>
                </a:moveTo>
                <a:cubicBezTo>
                  <a:pt x="2861641" y="351245"/>
                  <a:pt x="2866825" y="353860"/>
                  <a:pt x="2869417" y="359089"/>
                </a:cubicBezTo>
                <a:cubicBezTo>
                  <a:pt x="2882379" y="356475"/>
                  <a:pt x="2895340" y="353860"/>
                  <a:pt x="2908301" y="351245"/>
                </a:cubicBezTo>
                <a:cubicBezTo>
                  <a:pt x="2897932" y="353860"/>
                  <a:pt x="2884971" y="359089"/>
                  <a:pt x="2872010" y="364319"/>
                </a:cubicBezTo>
                <a:cubicBezTo>
                  <a:pt x="2872010" y="364319"/>
                  <a:pt x="2872010" y="366933"/>
                  <a:pt x="2872010" y="366933"/>
                </a:cubicBezTo>
                <a:cubicBezTo>
                  <a:pt x="2872010" y="377392"/>
                  <a:pt x="2864233" y="385236"/>
                  <a:pt x="2853864" y="385236"/>
                </a:cubicBezTo>
                <a:cubicBezTo>
                  <a:pt x="2848679" y="385236"/>
                  <a:pt x="2843495" y="382622"/>
                  <a:pt x="2840903" y="377392"/>
                </a:cubicBezTo>
                <a:cubicBezTo>
                  <a:pt x="2830534" y="380007"/>
                  <a:pt x="2822757" y="382622"/>
                  <a:pt x="2817572" y="387851"/>
                </a:cubicBezTo>
                <a:cubicBezTo>
                  <a:pt x="2817572" y="390466"/>
                  <a:pt x="2817572" y="390466"/>
                  <a:pt x="2817572" y="393080"/>
                </a:cubicBezTo>
                <a:cubicBezTo>
                  <a:pt x="2817572" y="406154"/>
                  <a:pt x="2807203" y="416613"/>
                  <a:pt x="2794242" y="416613"/>
                </a:cubicBezTo>
                <a:cubicBezTo>
                  <a:pt x="2789057" y="416613"/>
                  <a:pt x="2783873" y="413998"/>
                  <a:pt x="2778688" y="411383"/>
                </a:cubicBezTo>
                <a:cubicBezTo>
                  <a:pt x="2773504" y="416613"/>
                  <a:pt x="2765727" y="421842"/>
                  <a:pt x="2760542" y="429686"/>
                </a:cubicBezTo>
                <a:cubicBezTo>
                  <a:pt x="2765727" y="434916"/>
                  <a:pt x="2768319" y="442760"/>
                  <a:pt x="2768319" y="450604"/>
                </a:cubicBezTo>
                <a:cubicBezTo>
                  <a:pt x="2768319" y="468907"/>
                  <a:pt x="2755358" y="484595"/>
                  <a:pt x="2737212" y="484595"/>
                </a:cubicBezTo>
                <a:cubicBezTo>
                  <a:pt x="2716474" y="484595"/>
                  <a:pt x="2703513" y="468907"/>
                  <a:pt x="2703513" y="450604"/>
                </a:cubicBezTo>
                <a:cubicBezTo>
                  <a:pt x="2703513" y="432301"/>
                  <a:pt x="2716474" y="419227"/>
                  <a:pt x="2737212" y="419227"/>
                </a:cubicBezTo>
                <a:cubicBezTo>
                  <a:pt x="2742397" y="419227"/>
                  <a:pt x="2747581" y="419227"/>
                  <a:pt x="2752766" y="421842"/>
                </a:cubicBezTo>
                <a:cubicBezTo>
                  <a:pt x="2760542" y="416613"/>
                  <a:pt x="2768319" y="411383"/>
                  <a:pt x="2776096" y="406154"/>
                </a:cubicBezTo>
                <a:cubicBezTo>
                  <a:pt x="2773504" y="403539"/>
                  <a:pt x="2770911" y="398310"/>
                  <a:pt x="2770911" y="393080"/>
                </a:cubicBezTo>
                <a:cubicBezTo>
                  <a:pt x="2770911" y="380007"/>
                  <a:pt x="2781280" y="369548"/>
                  <a:pt x="2794242" y="369548"/>
                </a:cubicBezTo>
                <a:cubicBezTo>
                  <a:pt x="2802019" y="369548"/>
                  <a:pt x="2809796" y="374777"/>
                  <a:pt x="2814980" y="382622"/>
                </a:cubicBezTo>
                <a:cubicBezTo>
                  <a:pt x="2822757" y="377392"/>
                  <a:pt x="2830534" y="374777"/>
                  <a:pt x="2838310" y="372163"/>
                </a:cubicBezTo>
                <a:cubicBezTo>
                  <a:pt x="2838310" y="369548"/>
                  <a:pt x="2838310" y="369548"/>
                  <a:pt x="2838310" y="366933"/>
                </a:cubicBezTo>
                <a:cubicBezTo>
                  <a:pt x="2838310" y="359089"/>
                  <a:pt x="2846087" y="351245"/>
                  <a:pt x="2853864" y="351245"/>
                </a:cubicBezTo>
                <a:close/>
                <a:moveTo>
                  <a:pt x="3653698" y="330049"/>
                </a:moveTo>
                <a:cubicBezTo>
                  <a:pt x="3721330" y="327432"/>
                  <a:pt x="3765550" y="358839"/>
                  <a:pt x="3752544" y="392863"/>
                </a:cubicBezTo>
                <a:cubicBezTo>
                  <a:pt x="3739538" y="424270"/>
                  <a:pt x="3697919" y="411184"/>
                  <a:pt x="3677109" y="385011"/>
                </a:cubicBezTo>
                <a:cubicBezTo>
                  <a:pt x="3658901" y="358839"/>
                  <a:pt x="3596472" y="353605"/>
                  <a:pt x="3549650" y="405949"/>
                </a:cubicBezTo>
                <a:cubicBezTo>
                  <a:pt x="3549650" y="405949"/>
                  <a:pt x="3586067" y="335284"/>
                  <a:pt x="3653698" y="330049"/>
                </a:cubicBezTo>
                <a:close/>
                <a:moveTo>
                  <a:pt x="3368095" y="330049"/>
                </a:moveTo>
                <a:cubicBezTo>
                  <a:pt x="3435544" y="335284"/>
                  <a:pt x="3471863" y="405949"/>
                  <a:pt x="3471863" y="405949"/>
                </a:cubicBezTo>
                <a:cubicBezTo>
                  <a:pt x="3425168" y="353605"/>
                  <a:pt x="3362907" y="358839"/>
                  <a:pt x="3344747" y="385011"/>
                </a:cubicBezTo>
                <a:cubicBezTo>
                  <a:pt x="3323993" y="411184"/>
                  <a:pt x="3282486" y="424270"/>
                  <a:pt x="3269515" y="392863"/>
                </a:cubicBezTo>
                <a:cubicBezTo>
                  <a:pt x="3259138" y="358839"/>
                  <a:pt x="3300646" y="327432"/>
                  <a:pt x="3368095" y="330049"/>
                </a:cubicBezTo>
                <a:close/>
                <a:moveTo>
                  <a:pt x="4416425" y="325845"/>
                </a:moveTo>
                <a:lnTo>
                  <a:pt x="7023100" y="346483"/>
                </a:lnTo>
                <a:lnTo>
                  <a:pt x="7023100" y="354420"/>
                </a:lnTo>
                <a:lnTo>
                  <a:pt x="4416425" y="375058"/>
                </a:lnTo>
                <a:close/>
                <a:moveTo>
                  <a:pt x="2605088" y="325845"/>
                </a:moveTo>
                <a:lnTo>
                  <a:pt x="2605088" y="375058"/>
                </a:lnTo>
                <a:lnTo>
                  <a:pt x="0" y="354420"/>
                </a:lnTo>
                <a:lnTo>
                  <a:pt x="0" y="346483"/>
                </a:lnTo>
                <a:close/>
                <a:moveTo>
                  <a:pt x="3995738" y="311557"/>
                </a:moveTo>
                <a:cubicBezTo>
                  <a:pt x="3995738" y="311557"/>
                  <a:pt x="4089590" y="361237"/>
                  <a:pt x="4183442" y="460595"/>
                </a:cubicBezTo>
                <a:cubicBezTo>
                  <a:pt x="4279901" y="559954"/>
                  <a:pt x="4274687" y="737754"/>
                  <a:pt x="4199084" y="790048"/>
                </a:cubicBezTo>
                <a:cubicBezTo>
                  <a:pt x="4123481" y="844957"/>
                  <a:pt x="4055699" y="813581"/>
                  <a:pt x="4040057" y="797892"/>
                </a:cubicBezTo>
                <a:cubicBezTo>
                  <a:pt x="4027022" y="784819"/>
                  <a:pt x="4027022" y="756057"/>
                  <a:pt x="4058306" y="756057"/>
                </a:cubicBezTo>
                <a:cubicBezTo>
                  <a:pt x="4089590" y="758672"/>
                  <a:pt x="4100018" y="787434"/>
                  <a:pt x="4133909" y="782204"/>
                </a:cubicBezTo>
                <a:cubicBezTo>
                  <a:pt x="4165193" y="776975"/>
                  <a:pt x="4175621" y="722066"/>
                  <a:pt x="4139123" y="677616"/>
                </a:cubicBezTo>
                <a:cubicBezTo>
                  <a:pt x="4100018" y="635781"/>
                  <a:pt x="4113053" y="609634"/>
                  <a:pt x="4120874" y="586101"/>
                </a:cubicBezTo>
                <a:cubicBezTo>
                  <a:pt x="4128695" y="565184"/>
                  <a:pt x="4157372" y="575642"/>
                  <a:pt x="4123481" y="476284"/>
                </a:cubicBezTo>
                <a:cubicBezTo>
                  <a:pt x="4089590" y="376925"/>
                  <a:pt x="3995738" y="311557"/>
                  <a:pt x="3995738" y="311557"/>
                </a:cubicBezTo>
                <a:close/>
                <a:moveTo>
                  <a:pt x="3025775" y="311557"/>
                </a:moveTo>
                <a:cubicBezTo>
                  <a:pt x="3025775" y="311557"/>
                  <a:pt x="2932448" y="376925"/>
                  <a:pt x="2898746" y="476284"/>
                </a:cubicBezTo>
                <a:cubicBezTo>
                  <a:pt x="2865045" y="575642"/>
                  <a:pt x="2893561" y="565184"/>
                  <a:pt x="2901339" y="586101"/>
                </a:cubicBezTo>
                <a:cubicBezTo>
                  <a:pt x="2909116" y="609634"/>
                  <a:pt x="2922078" y="635781"/>
                  <a:pt x="2883192" y="677616"/>
                </a:cubicBezTo>
                <a:cubicBezTo>
                  <a:pt x="2846897" y="722066"/>
                  <a:pt x="2857267" y="776975"/>
                  <a:pt x="2888376" y="782204"/>
                </a:cubicBezTo>
                <a:cubicBezTo>
                  <a:pt x="2922078" y="787434"/>
                  <a:pt x="2932448" y="758672"/>
                  <a:pt x="2963557" y="756057"/>
                </a:cubicBezTo>
                <a:cubicBezTo>
                  <a:pt x="2994666" y="756057"/>
                  <a:pt x="2994666" y="784819"/>
                  <a:pt x="2981704" y="797892"/>
                </a:cubicBezTo>
                <a:cubicBezTo>
                  <a:pt x="2966149" y="813581"/>
                  <a:pt x="2898746" y="844957"/>
                  <a:pt x="2823566" y="790048"/>
                </a:cubicBezTo>
                <a:cubicBezTo>
                  <a:pt x="2750977" y="737754"/>
                  <a:pt x="2743200" y="559954"/>
                  <a:pt x="2839120" y="460595"/>
                </a:cubicBezTo>
                <a:cubicBezTo>
                  <a:pt x="2932448" y="361237"/>
                  <a:pt x="3025775" y="311557"/>
                  <a:pt x="3025775" y="311557"/>
                </a:cubicBezTo>
                <a:close/>
                <a:moveTo>
                  <a:pt x="4302437" y="113120"/>
                </a:moveTo>
                <a:cubicBezTo>
                  <a:pt x="4323123" y="113120"/>
                  <a:pt x="4338638" y="128808"/>
                  <a:pt x="4338638" y="149726"/>
                </a:cubicBezTo>
                <a:cubicBezTo>
                  <a:pt x="4338638" y="170644"/>
                  <a:pt x="4323123" y="186332"/>
                  <a:pt x="4305023" y="188947"/>
                </a:cubicBezTo>
                <a:cubicBezTo>
                  <a:pt x="4299851" y="202020"/>
                  <a:pt x="4294679" y="212479"/>
                  <a:pt x="4286922" y="225552"/>
                </a:cubicBezTo>
                <a:cubicBezTo>
                  <a:pt x="4292093" y="230782"/>
                  <a:pt x="4292093" y="236011"/>
                  <a:pt x="4292093" y="243855"/>
                </a:cubicBezTo>
                <a:cubicBezTo>
                  <a:pt x="4292093" y="259544"/>
                  <a:pt x="4279164" y="275232"/>
                  <a:pt x="4261063" y="275232"/>
                </a:cubicBezTo>
                <a:cubicBezTo>
                  <a:pt x="4255892" y="275232"/>
                  <a:pt x="4250720" y="272617"/>
                  <a:pt x="4245549" y="270002"/>
                </a:cubicBezTo>
                <a:cubicBezTo>
                  <a:pt x="4235205" y="277847"/>
                  <a:pt x="4224862" y="285691"/>
                  <a:pt x="4214519" y="290920"/>
                </a:cubicBezTo>
                <a:cubicBezTo>
                  <a:pt x="4214519" y="293535"/>
                  <a:pt x="4214519" y="296150"/>
                  <a:pt x="4214519" y="296150"/>
                </a:cubicBezTo>
                <a:cubicBezTo>
                  <a:pt x="4214519" y="309223"/>
                  <a:pt x="4206761" y="317067"/>
                  <a:pt x="4196418" y="317067"/>
                </a:cubicBezTo>
                <a:cubicBezTo>
                  <a:pt x="4191246" y="317067"/>
                  <a:pt x="4183489" y="314452"/>
                  <a:pt x="4180903" y="309223"/>
                </a:cubicBezTo>
                <a:cubicBezTo>
                  <a:pt x="4149873" y="322297"/>
                  <a:pt x="4118843" y="332755"/>
                  <a:pt x="4087813" y="335370"/>
                </a:cubicBezTo>
                <a:cubicBezTo>
                  <a:pt x="4116257" y="327526"/>
                  <a:pt x="4147287" y="317067"/>
                  <a:pt x="4178317" y="301379"/>
                </a:cubicBezTo>
                <a:cubicBezTo>
                  <a:pt x="4175731" y="301379"/>
                  <a:pt x="4175731" y="298764"/>
                  <a:pt x="4175731" y="296150"/>
                </a:cubicBezTo>
                <a:cubicBezTo>
                  <a:pt x="4175731" y="285691"/>
                  <a:pt x="4186075" y="277847"/>
                  <a:pt x="4196418" y="277847"/>
                </a:cubicBezTo>
                <a:cubicBezTo>
                  <a:pt x="4201590" y="277847"/>
                  <a:pt x="4206761" y="280461"/>
                  <a:pt x="4209347" y="283076"/>
                </a:cubicBezTo>
                <a:cubicBezTo>
                  <a:pt x="4219690" y="277847"/>
                  <a:pt x="4227448" y="270002"/>
                  <a:pt x="4237791" y="264773"/>
                </a:cubicBezTo>
                <a:cubicBezTo>
                  <a:pt x="4232619" y="256929"/>
                  <a:pt x="4230034" y="251700"/>
                  <a:pt x="4230034" y="243855"/>
                </a:cubicBezTo>
                <a:cubicBezTo>
                  <a:pt x="4230034" y="225552"/>
                  <a:pt x="4242963" y="209864"/>
                  <a:pt x="4261063" y="209864"/>
                </a:cubicBezTo>
                <a:cubicBezTo>
                  <a:pt x="4266235" y="209864"/>
                  <a:pt x="4271407" y="212479"/>
                  <a:pt x="4276578" y="215094"/>
                </a:cubicBezTo>
                <a:cubicBezTo>
                  <a:pt x="4281750" y="204635"/>
                  <a:pt x="4284336" y="196791"/>
                  <a:pt x="4286922" y="186332"/>
                </a:cubicBezTo>
                <a:cubicBezTo>
                  <a:pt x="4273993" y="178488"/>
                  <a:pt x="4263649" y="165414"/>
                  <a:pt x="4263649" y="149726"/>
                </a:cubicBezTo>
                <a:cubicBezTo>
                  <a:pt x="4263649" y="128808"/>
                  <a:pt x="4281750" y="113120"/>
                  <a:pt x="4302437" y="113120"/>
                </a:cubicBezTo>
                <a:close/>
                <a:moveTo>
                  <a:pt x="2719305" y="113120"/>
                </a:moveTo>
                <a:cubicBezTo>
                  <a:pt x="2740123" y="113120"/>
                  <a:pt x="2758338" y="128808"/>
                  <a:pt x="2758338" y="149726"/>
                </a:cubicBezTo>
                <a:cubicBezTo>
                  <a:pt x="2758338" y="165414"/>
                  <a:pt x="2747930" y="178488"/>
                  <a:pt x="2734919" y="186332"/>
                </a:cubicBezTo>
                <a:cubicBezTo>
                  <a:pt x="2737521" y="196791"/>
                  <a:pt x="2740123" y="204635"/>
                  <a:pt x="2745327" y="215094"/>
                </a:cubicBezTo>
                <a:cubicBezTo>
                  <a:pt x="2750532" y="212479"/>
                  <a:pt x="2755736" y="209864"/>
                  <a:pt x="2760941" y="209864"/>
                </a:cubicBezTo>
                <a:cubicBezTo>
                  <a:pt x="2779156" y="209864"/>
                  <a:pt x="2792167" y="225552"/>
                  <a:pt x="2792167" y="243855"/>
                </a:cubicBezTo>
                <a:cubicBezTo>
                  <a:pt x="2792167" y="251700"/>
                  <a:pt x="2789565" y="256929"/>
                  <a:pt x="2786963" y="264773"/>
                </a:cubicBezTo>
                <a:cubicBezTo>
                  <a:pt x="2794770" y="270002"/>
                  <a:pt x="2802576" y="277847"/>
                  <a:pt x="2812985" y="283076"/>
                </a:cubicBezTo>
                <a:cubicBezTo>
                  <a:pt x="2815587" y="280461"/>
                  <a:pt x="2820792" y="277847"/>
                  <a:pt x="2825996" y="277847"/>
                </a:cubicBezTo>
                <a:cubicBezTo>
                  <a:pt x="2836405" y="277847"/>
                  <a:pt x="2846814" y="285691"/>
                  <a:pt x="2846814" y="296150"/>
                </a:cubicBezTo>
                <a:cubicBezTo>
                  <a:pt x="2846814" y="298764"/>
                  <a:pt x="2846814" y="301379"/>
                  <a:pt x="2846814" y="301379"/>
                </a:cubicBezTo>
                <a:cubicBezTo>
                  <a:pt x="2875438" y="317067"/>
                  <a:pt x="2906664" y="327526"/>
                  <a:pt x="2935288" y="335370"/>
                </a:cubicBezTo>
                <a:cubicBezTo>
                  <a:pt x="2906664" y="332755"/>
                  <a:pt x="2872836" y="322297"/>
                  <a:pt x="2841609" y="309223"/>
                </a:cubicBezTo>
                <a:cubicBezTo>
                  <a:pt x="2839007" y="314452"/>
                  <a:pt x="2833803" y="317067"/>
                  <a:pt x="2825996" y="317067"/>
                </a:cubicBezTo>
                <a:cubicBezTo>
                  <a:pt x="2815587" y="317067"/>
                  <a:pt x="2807781" y="309223"/>
                  <a:pt x="2807781" y="296150"/>
                </a:cubicBezTo>
                <a:cubicBezTo>
                  <a:pt x="2807781" y="296150"/>
                  <a:pt x="2807781" y="293535"/>
                  <a:pt x="2807781" y="290920"/>
                </a:cubicBezTo>
                <a:cubicBezTo>
                  <a:pt x="2797372" y="285691"/>
                  <a:pt x="2786963" y="277847"/>
                  <a:pt x="2776554" y="270002"/>
                </a:cubicBezTo>
                <a:cubicBezTo>
                  <a:pt x="2771349" y="272617"/>
                  <a:pt x="2766145" y="275232"/>
                  <a:pt x="2760941" y="275232"/>
                </a:cubicBezTo>
                <a:cubicBezTo>
                  <a:pt x="2742725" y="275232"/>
                  <a:pt x="2729714" y="259544"/>
                  <a:pt x="2729714" y="243855"/>
                </a:cubicBezTo>
                <a:cubicBezTo>
                  <a:pt x="2729714" y="236011"/>
                  <a:pt x="2732316" y="230782"/>
                  <a:pt x="2734919" y="225552"/>
                </a:cubicBezTo>
                <a:cubicBezTo>
                  <a:pt x="2727112" y="212479"/>
                  <a:pt x="2721908" y="202020"/>
                  <a:pt x="2716703" y="188947"/>
                </a:cubicBezTo>
                <a:cubicBezTo>
                  <a:pt x="2698488" y="186332"/>
                  <a:pt x="2682875" y="170644"/>
                  <a:pt x="2682875" y="149726"/>
                </a:cubicBezTo>
                <a:cubicBezTo>
                  <a:pt x="2682875" y="128808"/>
                  <a:pt x="2698488" y="113120"/>
                  <a:pt x="2719305" y="113120"/>
                </a:cubicBezTo>
                <a:close/>
                <a:moveTo>
                  <a:pt x="3941622" y="87978"/>
                </a:moveTo>
                <a:cubicBezTo>
                  <a:pt x="3955986" y="94196"/>
                  <a:pt x="3964474" y="113176"/>
                  <a:pt x="3947498" y="144592"/>
                </a:cubicBezTo>
                <a:cubicBezTo>
                  <a:pt x="3913546" y="207423"/>
                  <a:pt x="3819525" y="217895"/>
                  <a:pt x="3819525" y="217895"/>
                </a:cubicBezTo>
                <a:cubicBezTo>
                  <a:pt x="3858701" y="196951"/>
                  <a:pt x="3890041" y="149828"/>
                  <a:pt x="3900488" y="107940"/>
                </a:cubicBezTo>
                <a:cubicBezTo>
                  <a:pt x="3907017" y="88305"/>
                  <a:pt x="3927258" y="81760"/>
                  <a:pt x="3941622" y="87978"/>
                </a:cubicBezTo>
                <a:close/>
                <a:moveTo>
                  <a:pt x="3081088" y="87978"/>
                </a:moveTo>
                <a:cubicBezTo>
                  <a:pt x="3095312" y="81760"/>
                  <a:pt x="3115354" y="88305"/>
                  <a:pt x="3121819" y="107940"/>
                </a:cubicBezTo>
                <a:cubicBezTo>
                  <a:pt x="3132164" y="149828"/>
                  <a:pt x="3163197" y="196951"/>
                  <a:pt x="3201988" y="217895"/>
                </a:cubicBezTo>
                <a:cubicBezTo>
                  <a:pt x="3201988" y="217895"/>
                  <a:pt x="3108889" y="207423"/>
                  <a:pt x="3075270" y="144592"/>
                </a:cubicBezTo>
                <a:cubicBezTo>
                  <a:pt x="3058460" y="113176"/>
                  <a:pt x="3066865" y="94196"/>
                  <a:pt x="3081088" y="87978"/>
                </a:cubicBezTo>
                <a:close/>
                <a:moveTo>
                  <a:pt x="3848029" y="4050"/>
                </a:moveTo>
                <a:cubicBezTo>
                  <a:pt x="3868691" y="-1180"/>
                  <a:pt x="3910013" y="9279"/>
                  <a:pt x="3876439" y="106023"/>
                </a:cubicBezTo>
                <a:cubicBezTo>
                  <a:pt x="3842864" y="202767"/>
                  <a:pt x="3736975" y="221070"/>
                  <a:pt x="3736975" y="221070"/>
                </a:cubicBezTo>
                <a:cubicBezTo>
                  <a:pt x="3773132" y="210611"/>
                  <a:pt x="3817038" y="163547"/>
                  <a:pt x="3819620" y="103408"/>
                </a:cubicBezTo>
                <a:cubicBezTo>
                  <a:pt x="3822203" y="45885"/>
                  <a:pt x="3829951" y="9279"/>
                  <a:pt x="3848029" y="4050"/>
                </a:cubicBezTo>
                <a:close/>
                <a:moveTo>
                  <a:pt x="3173484" y="4050"/>
                </a:moveTo>
                <a:cubicBezTo>
                  <a:pt x="3191563" y="9279"/>
                  <a:pt x="3199311" y="45885"/>
                  <a:pt x="3201893" y="103408"/>
                </a:cubicBezTo>
                <a:cubicBezTo>
                  <a:pt x="3204476" y="163547"/>
                  <a:pt x="3248381" y="210611"/>
                  <a:pt x="3284538" y="221070"/>
                </a:cubicBezTo>
                <a:cubicBezTo>
                  <a:pt x="3284538" y="221070"/>
                  <a:pt x="3178649" y="202767"/>
                  <a:pt x="3145075" y="106023"/>
                </a:cubicBezTo>
                <a:cubicBezTo>
                  <a:pt x="3111500" y="9279"/>
                  <a:pt x="3152823" y="-1180"/>
                  <a:pt x="3173484" y="4050"/>
                </a:cubicBezTo>
                <a:close/>
                <a:moveTo>
                  <a:pt x="2945936" y="3570"/>
                </a:moveTo>
                <a:cubicBezTo>
                  <a:pt x="2957949" y="1593"/>
                  <a:pt x="2969421" y="1907"/>
                  <a:pt x="2979682" y="4081"/>
                </a:cubicBezTo>
                <a:cubicBezTo>
                  <a:pt x="2993363" y="6980"/>
                  <a:pt x="3004893" y="13187"/>
                  <a:pt x="3012688" y="21680"/>
                </a:cubicBezTo>
                <a:cubicBezTo>
                  <a:pt x="3043867" y="55652"/>
                  <a:pt x="3025679" y="107918"/>
                  <a:pt x="2984107" y="107918"/>
                </a:cubicBezTo>
                <a:cubicBezTo>
                  <a:pt x="2942535" y="105304"/>
                  <a:pt x="2960723" y="68718"/>
                  <a:pt x="2934740" y="60879"/>
                </a:cubicBezTo>
                <a:cubicBezTo>
                  <a:pt x="2911356" y="55652"/>
                  <a:pt x="2893168" y="87011"/>
                  <a:pt x="2898365" y="126210"/>
                </a:cubicBezTo>
                <a:cubicBezTo>
                  <a:pt x="2906159" y="165409"/>
                  <a:pt x="2945133" y="222901"/>
                  <a:pt x="3147796" y="225515"/>
                </a:cubicBezTo>
                <a:cubicBezTo>
                  <a:pt x="3298495" y="225515"/>
                  <a:pt x="3347862" y="254261"/>
                  <a:pt x="3363451" y="267327"/>
                </a:cubicBezTo>
                <a:cubicBezTo>
                  <a:pt x="3394630" y="285620"/>
                  <a:pt x="3423211" y="306526"/>
                  <a:pt x="3443997" y="335272"/>
                </a:cubicBezTo>
                <a:cubicBezTo>
                  <a:pt x="3462185" y="356178"/>
                  <a:pt x="3474526" y="377084"/>
                  <a:pt x="3484594" y="399624"/>
                </a:cubicBezTo>
                <a:lnTo>
                  <a:pt x="3510732" y="471521"/>
                </a:lnTo>
                <a:lnTo>
                  <a:pt x="3511551" y="468722"/>
                </a:lnTo>
                <a:lnTo>
                  <a:pt x="3512391" y="471370"/>
                </a:lnTo>
                <a:lnTo>
                  <a:pt x="3537476" y="399624"/>
                </a:lnTo>
                <a:cubicBezTo>
                  <a:pt x="3547198" y="377084"/>
                  <a:pt x="3559512" y="356178"/>
                  <a:pt x="3578956" y="335272"/>
                </a:cubicBezTo>
                <a:cubicBezTo>
                  <a:pt x="3602289" y="306526"/>
                  <a:pt x="3630807" y="283007"/>
                  <a:pt x="3661917" y="264714"/>
                </a:cubicBezTo>
                <a:cubicBezTo>
                  <a:pt x="3680065" y="251647"/>
                  <a:pt x="3731916" y="225515"/>
                  <a:pt x="3874505" y="225515"/>
                </a:cubicBezTo>
                <a:cubicBezTo>
                  <a:pt x="4076723" y="222901"/>
                  <a:pt x="4115611" y="165409"/>
                  <a:pt x="4123389" y="126210"/>
                </a:cubicBezTo>
                <a:cubicBezTo>
                  <a:pt x="4128574" y="87011"/>
                  <a:pt x="4110426" y="55652"/>
                  <a:pt x="4087093" y="60879"/>
                </a:cubicBezTo>
                <a:cubicBezTo>
                  <a:pt x="4061168" y="68718"/>
                  <a:pt x="4079316" y="105304"/>
                  <a:pt x="4037835" y="107918"/>
                </a:cubicBezTo>
                <a:cubicBezTo>
                  <a:pt x="3996354" y="107918"/>
                  <a:pt x="3978207" y="55652"/>
                  <a:pt x="4009317" y="21680"/>
                </a:cubicBezTo>
                <a:cubicBezTo>
                  <a:pt x="4040428" y="-12293"/>
                  <a:pt x="4131166" y="-9680"/>
                  <a:pt x="4183017" y="94851"/>
                </a:cubicBezTo>
                <a:cubicBezTo>
                  <a:pt x="4232275" y="201995"/>
                  <a:pt x="4157092" y="285620"/>
                  <a:pt x="4094871" y="296073"/>
                </a:cubicBezTo>
                <a:cubicBezTo>
                  <a:pt x="4045613" y="301299"/>
                  <a:pt x="3985984" y="293460"/>
                  <a:pt x="3923763" y="275167"/>
                </a:cubicBezTo>
                <a:cubicBezTo>
                  <a:pt x="3923763" y="275167"/>
                  <a:pt x="3921171" y="275167"/>
                  <a:pt x="3921171" y="275167"/>
                </a:cubicBezTo>
                <a:cubicBezTo>
                  <a:pt x="4004132" y="314366"/>
                  <a:pt x="4071538" y="411057"/>
                  <a:pt x="4058575" y="505134"/>
                </a:cubicBezTo>
                <a:cubicBezTo>
                  <a:pt x="4040428" y="622732"/>
                  <a:pt x="3926356" y="667157"/>
                  <a:pt x="3833025" y="635798"/>
                </a:cubicBezTo>
                <a:cubicBezTo>
                  <a:pt x="3737101" y="604439"/>
                  <a:pt x="3729323" y="502521"/>
                  <a:pt x="3768211" y="460709"/>
                </a:cubicBezTo>
                <a:cubicBezTo>
                  <a:pt x="3807099" y="418897"/>
                  <a:pt x="3879690" y="442416"/>
                  <a:pt x="3874505" y="481615"/>
                </a:cubicBezTo>
                <a:cubicBezTo>
                  <a:pt x="3871913" y="523427"/>
                  <a:pt x="3843395" y="520814"/>
                  <a:pt x="3825247" y="536494"/>
                </a:cubicBezTo>
                <a:cubicBezTo>
                  <a:pt x="3807099" y="552173"/>
                  <a:pt x="3822655" y="578306"/>
                  <a:pt x="3840802" y="591372"/>
                </a:cubicBezTo>
                <a:cubicBezTo>
                  <a:pt x="3861543" y="601825"/>
                  <a:pt x="3900431" y="580919"/>
                  <a:pt x="3897838" y="552173"/>
                </a:cubicBezTo>
                <a:cubicBezTo>
                  <a:pt x="3895246" y="523427"/>
                  <a:pt x="3910801" y="484228"/>
                  <a:pt x="3931541" y="468549"/>
                </a:cubicBezTo>
                <a:cubicBezTo>
                  <a:pt x="3949689" y="452869"/>
                  <a:pt x="3983392" y="445029"/>
                  <a:pt x="3952281" y="350952"/>
                </a:cubicBezTo>
                <a:cubicBezTo>
                  <a:pt x="3936726" y="301299"/>
                  <a:pt x="3897838" y="277780"/>
                  <a:pt x="3864135" y="267327"/>
                </a:cubicBezTo>
                <a:cubicBezTo>
                  <a:pt x="3835617" y="264714"/>
                  <a:pt x="3809692" y="259487"/>
                  <a:pt x="3786359" y="259487"/>
                </a:cubicBezTo>
                <a:cubicBezTo>
                  <a:pt x="3718953" y="259487"/>
                  <a:pt x="3648955" y="277780"/>
                  <a:pt x="3599696" y="324819"/>
                </a:cubicBezTo>
                <a:cubicBezTo>
                  <a:pt x="3577660" y="347032"/>
                  <a:pt x="3561457" y="369898"/>
                  <a:pt x="3547846" y="394397"/>
                </a:cubicBezTo>
                <a:lnTo>
                  <a:pt x="3512497" y="471704"/>
                </a:lnTo>
                <a:lnTo>
                  <a:pt x="3512748" y="472494"/>
                </a:lnTo>
                <a:cubicBezTo>
                  <a:pt x="3518312" y="489474"/>
                  <a:pt x="3543106" y="559254"/>
                  <a:pt x="3583677" y="588997"/>
                </a:cubicBezTo>
                <a:cubicBezTo>
                  <a:pt x="3630044" y="622988"/>
                  <a:pt x="3648075" y="662208"/>
                  <a:pt x="3630044" y="675282"/>
                </a:cubicBezTo>
                <a:cubicBezTo>
                  <a:pt x="3612012" y="689009"/>
                  <a:pt x="3550592" y="674710"/>
                  <a:pt x="3521713" y="536044"/>
                </a:cubicBezTo>
                <a:lnTo>
                  <a:pt x="3512124" y="472520"/>
                </a:lnTo>
                <a:lnTo>
                  <a:pt x="3511551" y="473774"/>
                </a:lnTo>
                <a:lnTo>
                  <a:pt x="3510973" y="472508"/>
                </a:lnTo>
                <a:lnTo>
                  <a:pt x="3501270" y="536044"/>
                </a:lnTo>
                <a:cubicBezTo>
                  <a:pt x="3472056" y="674710"/>
                  <a:pt x="3409921" y="689009"/>
                  <a:pt x="3391680" y="675282"/>
                </a:cubicBezTo>
                <a:cubicBezTo>
                  <a:pt x="3373438" y="662208"/>
                  <a:pt x="3391680" y="622988"/>
                  <a:pt x="3438586" y="588997"/>
                </a:cubicBezTo>
                <a:cubicBezTo>
                  <a:pt x="3481909" y="559254"/>
                  <a:pt x="3505281" y="489474"/>
                  <a:pt x="3510447" y="472494"/>
                </a:cubicBezTo>
                <a:lnTo>
                  <a:pt x="3510650" y="471800"/>
                </a:lnTo>
                <a:lnTo>
                  <a:pt x="3473227" y="389824"/>
                </a:lnTo>
                <a:cubicBezTo>
                  <a:pt x="3458287" y="364018"/>
                  <a:pt x="3440100" y="340499"/>
                  <a:pt x="3415416" y="319592"/>
                </a:cubicBezTo>
                <a:cubicBezTo>
                  <a:pt x="3366049" y="277780"/>
                  <a:pt x="3301093" y="256874"/>
                  <a:pt x="3236137" y="259487"/>
                </a:cubicBezTo>
                <a:cubicBezTo>
                  <a:pt x="3212753" y="262100"/>
                  <a:pt x="3184172" y="264714"/>
                  <a:pt x="3155591" y="269940"/>
                </a:cubicBezTo>
                <a:cubicBezTo>
                  <a:pt x="3121814" y="280393"/>
                  <a:pt x="3082840" y="303913"/>
                  <a:pt x="3069849" y="350952"/>
                </a:cubicBezTo>
                <a:cubicBezTo>
                  <a:pt x="3038670" y="445029"/>
                  <a:pt x="3072447" y="452869"/>
                  <a:pt x="3090635" y="468549"/>
                </a:cubicBezTo>
                <a:cubicBezTo>
                  <a:pt x="3111421" y="484228"/>
                  <a:pt x="3127011" y="523427"/>
                  <a:pt x="3124412" y="552173"/>
                </a:cubicBezTo>
                <a:cubicBezTo>
                  <a:pt x="3121814" y="580919"/>
                  <a:pt x="3160788" y="601825"/>
                  <a:pt x="3181574" y="591372"/>
                </a:cubicBezTo>
                <a:cubicBezTo>
                  <a:pt x="3199761" y="578306"/>
                  <a:pt x="3215351" y="552173"/>
                  <a:pt x="3197163" y="536494"/>
                </a:cubicBezTo>
                <a:cubicBezTo>
                  <a:pt x="3178975" y="520814"/>
                  <a:pt x="3150395" y="523427"/>
                  <a:pt x="3147796" y="481615"/>
                </a:cubicBezTo>
                <a:cubicBezTo>
                  <a:pt x="3142600" y="442416"/>
                  <a:pt x="3215351" y="418897"/>
                  <a:pt x="3254325" y="460709"/>
                </a:cubicBezTo>
                <a:cubicBezTo>
                  <a:pt x="3293298" y="502521"/>
                  <a:pt x="3285504" y="604439"/>
                  <a:pt x="3191967" y="635798"/>
                </a:cubicBezTo>
                <a:cubicBezTo>
                  <a:pt x="3095832" y="667157"/>
                  <a:pt x="2981509" y="622732"/>
                  <a:pt x="2963321" y="505134"/>
                </a:cubicBezTo>
                <a:cubicBezTo>
                  <a:pt x="2950330" y="411057"/>
                  <a:pt x="3017884" y="316979"/>
                  <a:pt x="3098430" y="275167"/>
                </a:cubicBezTo>
                <a:cubicBezTo>
                  <a:pt x="3098430" y="275167"/>
                  <a:pt x="3095832" y="275167"/>
                  <a:pt x="3095832" y="275167"/>
                </a:cubicBezTo>
                <a:cubicBezTo>
                  <a:pt x="3033474" y="293460"/>
                  <a:pt x="2973714" y="301299"/>
                  <a:pt x="2926945" y="296073"/>
                </a:cubicBezTo>
                <a:cubicBezTo>
                  <a:pt x="2867186" y="285620"/>
                  <a:pt x="2789238" y="201995"/>
                  <a:pt x="2841203" y="94851"/>
                </a:cubicBezTo>
                <a:cubicBezTo>
                  <a:pt x="2868972" y="36053"/>
                  <a:pt x="2909895" y="9501"/>
                  <a:pt x="2945936" y="3570"/>
                </a:cubicBezTo>
                <a:close/>
                <a:moveTo>
                  <a:pt x="3392133" y="1351"/>
                </a:moveTo>
                <a:cubicBezTo>
                  <a:pt x="3451842" y="11820"/>
                  <a:pt x="3438862" y="79868"/>
                  <a:pt x="3399921" y="79868"/>
                </a:cubicBezTo>
                <a:cubicBezTo>
                  <a:pt x="3363577" y="82485"/>
                  <a:pt x="3360981" y="40609"/>
                  <a:pt x="3371365" y="32758"/>
                </a:cubicBezTo>
                <a:cubicBezTo>
                  <a:pt x="3371365" y="32758"/>
                  <a:pt x="3340213" y="27523"/>
                  <a:pt x="3337617" y="82485"/>
                </a:cubicBezTo>
                <a:cubicBezTo>
                  <a:pt x="3335021" y="137447"/>
                  <a:pt x="3366173" y="174088"/>
                  <a:pt x="3399921" y="166237"/>
                </a:cubicBezTo>
                <a:cubicBezTo>
                  <a:pt x="3433670" y="158385"/>
                  <a:pt x="3501167" y="158385"/>
                  <a:pt x="3511551" y="257840"/>
                </a:cubicBezTo>
                <a:cubicBezTo>
                  <a:pt x="3521935" y="158385"/>
                  <a:pt x="3589432" y="158385"/>
                  <a:pt x="3623180" y="166237"/>
                </a:cubicBezTo>
                <a:cubicBezTo>
                  <a:pt x="3656928" y="174088"/>
                  <a:pt x="3688081" y="137447"/>
                  <a:pt x="3685485" y="82485"/>
                </a:cubicBezTo>
                <a:cubicBezTo>
                  <a:pt x="3682889" y="27523"/>
                  <a:pt x="3651736" y="32758"/>
                  <a:pt x="3651736" y="32758"/>
                </a:cubicBezTo>
                <a:cubicBezTo>
                  <a:pt x="3662120" y="40609"/>
                  <a:pt x="3659524" y="82485"/>
                  <a:pt x="3623180" y="79868"/>
                </a:cubicBezTo>
                <a:cubicBezTo>
                  <a:pt x="3584240" y="79868"/>
                  <a:pt x="3571259" y="11820"/>
                  <a:pt x="3630968" y="1351"/>
                </a:cubicBezTo>
                <a:cubicBezTo>
                  <a:pt x="3690677" y="-9118"/>
                  <a:pt x="3724425" y="43227"/>
                  <a:pt x="3727021" y="90337"/>
                </a:cubicBezTo>
                <a:cubicBezTo>
                  <a:pt x="3732213" y="137447"/>
                  <a:pt x="3719233" y="205495"/>
                  <a:pt x="3628372" y="244753"/>
                </a:cubicBezTo>
                <a:cubicBezTo>
                  <a:pt x="3550491" y="278777"/>
                  <a:pt x="3519339" y="354677"/>
                  <a:pt x="3514147" y="372998"/>
                </a:cubicBezTo>
                <a:cubicBezTo>
                  <a:pt x="3511551" y="375615"/>
                  <a:pt x="3511551" y="378232"/>
                  <a:pt x="3511551" y="378232"/>
                </a:cubicBezTo>
                <a:cubicBezTo>
                  <a:pt x="3511551" y="378232"/>
                  <a:pt x="3511551" y="375615"/>
                  <a:pt x="3508955" y="372998"/>
                </a:cubicBezTo>
                <a:cubicBezTo>
                  <a:pt x="3503763" y="354677"/>
                  <a:pt x="3472610" y="278777"/>
                  <a:pt x="3394729" y="244753"/>
                </a:cubicBezTo>
                <a:cubicBezTo>
                  <a:pt x="3303868" y="205495"/>
                  <a:pt x="3290888" y="137447"/>
                  <a:pt x="3296080" y="90337"/>
                </a:cubicBezTo>
                <a:cubicBezTo>
                  <a:pt x="3301272" y="43227"/>
                  <a:pt x="3332425" y="-9118"/>
                  <a:pt x="3392133" y="135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08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2" grpId="0"/>
      <p:bldP spid="227" grpId="0"/>
      <p:bldP spid="258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Theme">
  <a:themeElements>
    <a:clrScheme name="Wolf Light 3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36DDD7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1980</TotalTime>
  <Words>83</Words>
  <Application>Microsoft Office PowerPoint</Application>
  <PresentationFormat>宽屏</PresentationFormat>
  <Paragraphs>19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Lato Light</vt:lpstr>
      <vt:lpstr>Montserrat Hairline</vt:lpstr>
      <vt:lpstr>Gill Sans</vt:lpstr>
      <vt:lpstr>Arial</vt:lpstr>
      <vt:lpstr>Poppins Light</vt:lpstr>
      <vt:lpstr>等线</vt:lpstr>
      <vt:lpstr>Lato</vt:lpstr>
      <vt:lpstr>微软雅黑</vt:lpstr>
      <vt:lpstr>等线 Light</vt:lpstr>
      <vt:lpstr>Office 主题​​</vt:lpstr>
      <vt:lpstr>Default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何瑾月</cp:lastModifiedBy>
  <cp:revision>92</cp:revision>
  <dcterms:created xsi:type="dcterms:W3CDTF">2016-07-10T05:35:51Z</dcterms:created>
  <dcterms:modified xsi:type="dcterms:W3CDTF">2017-06-14T07:36:05Z</dcterms:modified>
</cp:coreProperties>
</file>