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7" r:id="rId12"/>
    <p:sldId id="268" r:id="rId13"/>
    <p:sldId id="263" r:id="rId14"/>
    <p:sldId id="270" r:id="rId15"/>
    <p:sldId id="271" r:id="rId16"/>
    <p:sldId id="272" r:id="rId17"/>
    <p:sldId id="273" r:id="rId18"/>
    <p:sldId id="269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F695A-D701-4DAC-8E4A-E0F76DCEC3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9F5CCC-91D7-4842-9205-190BCDF41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BA4448E4-A36D-4D77-93B9-0AC0AF2C0A9C}" type="parTrans" cxnId="{F75432D2-5334-41B1-845C-04616D5454C1}">
      <dgm:prSet/>
      <dgm:spPr/>
      <dgm:t>
        <a:bodyPr/>
        <a:lstStyle/>
        <a:p>
          <a:endParaRPr lang="en-US"/>
        </a:p>
      </dgm:t>
    </dgm:pt>
    <dgm:pt modelId="{4EAD39A2-550B-4F5A-BEE3-D033156AA434}" type="sibTrans" cxnId="{F75432D2-5334-41B1-845C-04616D5454C1}">
      <dgm:prSet/>
      <dgm:spPr/>
      <dgm:t>
        <a:bodyPr/>
        <a:lstStyle/>
        <a:p>
          <a:endParaRPr lang="en-US"/>
        </a:p>
      </dgm:t>
    </dgm:pt>
    <dgm:pt modelId="{34C606EA-4CFB-41D6-B503-42E276484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Questions</a:t>
          </a:r>
        </a:p>
      </dgm:t>
    </dgm:pt>
    <dgm:pt modelId="{1481124B-F8DD-46DE-9355-EC63A0427354}" type="parTrans" cxnId="{BA441CF6-DF65-45A1-A497-2CD929450968}">
      <dgm:prSet/>
      <dgm:spPr/>
      <dgm:t>
        <a:bodyPr/>
        <a:lstStyle/>
        <a:p>
          <a:endParaRPr lang="en-US"/>
        </a:p>
      </dgm:t>
    </dgm:pt>
    <dgm:pt modelId="{F6A0E511-B698-4BE3-93C4-765C285CB1AC}" type="sibTrans" cxnId="{BA441CF6-DF65-45A1-A497-2CD929450968}">
      <dgm:prSet/>
      <dgm:spPr/>
      <dgm:t>
        <a:bodyPr/>
        <a:lstStyle/>
        <a:p>
          <a:endParaRPr lang="en-US"/>
        </a:p>
      </dgm:t>
    </dgm:pt>
    <dgm:pt modelId="{7EF82326-3092-4277-9490-7C727E47A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Exploratory Data Analysis</a:t>
          </a:r>
        </a:p>
      </dgm:t>
    </dgm:pt>
    <dgm:pt modelId="{27FA21D2-3D96-48F7-AE15-065AA40EAF5C}" type="parTrans" cxnId="{F4729C9D-9894-4415-A018-CCF8A2F6E27E}">
      <dgm:prSet/>
      <dgm:spPr/>
      <dgm:t>
        <a:bodyPr/>
        <a:lstStyle/>
        <a:p>
          <a:endParaRPr lang="en-US"/>
        </a:p>
      </dgm:t>
    </dgm:pt>
    <dgm:pt modelId="{2ECB3C13-8C40-421C-B4B5-0F3C90F5F93E}" type="sibTrans" cxnId="{F4729C9D-9894-4415-A018-CCF8A2F6E27E}">
      <dgm:prSet/>
      <dgm:spPr/>
      <dgm:t>
        <a:bodyPr/>
        <a:lstStyle/>
        <a:p>
          <a:endParaRPr lang="en-US"/>
        </a:p>
      </dgm:t>
    </dgm:pt>
    <dgm:pt modelId="{48A568AA-8CB3-4D2E-B3C0-76AFDE3B9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</a:t>
          </a:r>
        </a:p>
      </dgm:t>
    </dgm:pt>
    <dgm:pt modelId="{6ED34BBE-8F38-4C76-813B-E0F21C2F578B}" type="parTrans" cxnId="{B21F52AB-9695-463C-8B82-909B8C240813}">
      <dgm:prSet/>
      <dgm:spPr/>
      <dgm:t>
        <a:bodyPr/>
        <a:lstStyle/>
        <a:p>
          <a:endParaRPr lang="en-US"/>
        </a:p>
      </dgm:t>
    </dgm:pt>
    <dgm:pt modelId="{D8F5E8B0-BAE3-4BF6-84AB-5883F7D27740}" type="sibTrans" cxnId="{B21F52AB-9695-463C-8B82-909B8C240813}">
      <dgm:prSet/>
      <dgm:spPr/>
      <dgm:t>
        <a:bodyPr/>
        <a:lstStyle/>
        <a:p>
          <a:endParaRPr lang="en-US"/>
        </a:p>
      </dgm:t>
    </dgm:pt>
    <dgm:pt modelId="{F8E00AB5-E02E-48E8-9351-7123F3E6E5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Comparison</a:t>
          </a:r>
        </a:p>
      </dgm:t>
    </dgm:pt>
    <dgm:pt modelId="{A91C5018-1988-46FA-B65E-DDBE65BB3BF9}" type="parTrans" cxnId="{4B94E8C4-86C5-43FA-BCE7-272295F06CF6}">
      <dgm:prSet/>
      <dgm:spPr/>
      <dgm:t>
        <a:bodyPr/>
        <a:lstStyle/>
        <a:p>
          <a:endParaRPr lang="en-US"/>
        </a:p>
      </dgm:t>
    </dgm:pt>
    <dgm:pt modelId="{1098166B-7E3B-43A6-97C0-0B6DF9EC1BD2}" type="sibTrans" cxnId="{4B94E8C4-86C5-43FA-BCE7-272295F06CF6}">
      <dgm:prSet/>
      <dgm:spPr/>
      <dgm:t>
        <a:bodyPr/>
        <a:lstStyle/>
        <a:p>
          <a:endParaRPr lang="en-US"/>
        </a:p>
      </dgm:t>
    </dgm:pt>
    <dgm:pt modelId="{7C3B51F1-5D0F-114E-B48F-12E402997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About the Dataset</a:t>
          </a:r>
        </a:p>
      </dgm:t>
    </dgm:pt>
    <dgm:pt modelId="{74799664-03B4-9D47-A3DF-DA20F9F945CB}" type="parTrans" cxnId="{B3E70E85-2EDE-1743-AE62-DDF25FED38A5}">
      <dgm:prSet/>
      <dgm:spPr/>
      <dgm:t>
        <a:bodyPr/>
        <a:lstStyle/>
        <a:p>
          <a:endParaRPr lang="en-US"/>
        </a:p>
      </dgm:t>
    </dgm:pt>
    <dgm:pt modelId="{C5AE507E-77F6-F442-9AD2-405BA5DCDC9C}" type="sibTrans" cxnId="{B3E70E85-2EDE-1743-AE62-DDF25FED38A5}">
      <dgm:prSet/>
      <dgm:spPr/>
      <dgm:t>
        <a:bodyPr/>
        <a:lstStyle/>
        <a:p>
          <a:endParaRPr lang="en-US"/>
        </a:p>
      </dgm:t>
    </dgm:pt>
    <dgm:pt modelId="{118D3B7B-09B8-574E-AF4B-F02F8524F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9A67F56E-493C-3D4B-88EB-9C312C5FE4B5}" type="parTrans" cxnId="{C7A6D5A0-CAA9-8948-BE85-754A92D19CF7}">
      <dgm:prSet/>
      <dgm:spPr/>
      <dgm:t>
        <a:bodyPr/>
        <a:lstStyle/>
        <a:p>
          <a:endParaRPr lang="en-US"/>
        </a:p>
      </dgm:t>
    </dgm:pt>
    <dgm:pt modelId="{4C5AA282-5F86-EF46-B98C-351C760FC926}" type="sibTrans" cxnId="{C7A6D5A0-CAA9-8948-BE85-754A92D19CF7}">
      <dgm:prSet/>
      <dgm:spPr/>
      <dgm:t>
        <a:bodyPr/>
        <a:lstStyle/>
        <a:p>
          <a:endParaRPr lang="en-US"/>
        </a:p>
      </dgm:t>
    </dgm:pt>
    <dgm:pt modelId="{0CB06DD0-9E32-4699-B675-B3AFBE262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</a:t>
          </a:r>
        </a:p>
      </dgm:t>
    </dgm:pt>
    <dgm:pt modelId="{485EDD78-05BA-4ADE-80D6-1A0C6D457EF8}" type="sibTrans" cxnId="{661FA1E9-04C3-4D71-AB47-DB5406897322}">
      <dgm:prSet/>
      <dgm:spPr/>
      <dgm:t>
        <a:bodyPr/>
        <a:lstStyle/>
        <a:p>
          <a:endParaRPr lang="en-US"/>
        </a:p>
      </dgm:t>
    </dgm:pt>
    <dgm:pt modelId="{061D5B95-B163-403C-B0DA-06482C7F4C14}" type="parTrans" cxnId="{661FA1E9-04C3-4D71-AB47-DB5406897322}">
      <dgm:prSet/>
      <dgm:spPr/>
      <dgm:t>
        <a:bodyPr/>
        <a:lstStyle/>
        <a:p>
          <a:endParaRPr lang="en-US"/>
        </a:p>
      </dgm:t>
    </dgm:pt>
    <dgm:pt modelId="{785EDFCA-2366-4F7B-95CE-A19F268D0C07}" type="pres">
      <dgm:prSet presAssocID="{A30F695A-D701-4DAC-8E4A-E0F76DCEC32B}" presName="root" presStyleCnt="0">
        <dgm:presLayoutVars>
          <dgm:dir/>
          <dgm:resizeHandles val="exact"/>
        </dgm:presLayoutVars>
      </dgm:prSet>
      <dgm:spPr/>
    </dgm:pt>
    <dgm:pt modelId="{72DF6FCD-CDF2-4815-8E40-AFF8DE6DA786}" type="pres">
      <dgm:prSet presAssocID="{449F5CCC-91D7-4842-9205-190BCDF4145F}" presName="compNode" presStyleCnt="0"/>
      <dgm:spPr/>
    </dgm:pt>
    <dgm:pt modelId="{763B3A5E-C032-4470-81FD-C44EFA792C56}" type="pres">
      <dgm:prSet presAssocID="{449F5CCC-91D7-4842-9205-190BCDF4145F}" presName="bgRect" presStyleLbl="bgShp" presStyleIdx="0" presStyleCnt="8"/>
      <dgm:spPr/>
    </dgm:pt>
    <dgm:pt modelId="{8F9B59AF-5180-4F8D-94D4-891C0CB41541}" type="pres">
      <dgm:prSet presAssocID="{449F5CCC-91D7-4842-9205-190BCDF4145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4B592B18-BCF8-499A-9E7A-8CC1231A81D6}" type="pres">
      <dgm:prSet presAssocID="{449F5CCC-91D7-4842-9205-190BCDF4145F}" presName="spaceRect" presStyleCnt="0"/>
      <dgm:spPr/>
    </dgm:pt>
    <dgm:pt modelId="{CEEFE9B8-B87D-493D-AE61-F6E39666E5FF}" type="pres">
      <dgm:prSet presAssocID="{449F5CCC-91D7-4842-9205-190BCDF4145F}" presName="parTx" presStyleLbl="revTx" presStyleIdx="0" presStyleCnt="8">
        <dgm:presLayoutVars>
          <dgm:chMax val="0"/>
          <dgm:chPref val="0"/>
        </dgm:presLayoutVars>
      </dgm:prSet>
      <dgm:spPr/>
    </dgm:pt>
    <dgm:pt modelId="{8D66EB19-9E19-4F45-B244-7430D58008D9}" type="pres">
      <dgm:prSet presAssocID="{4EAD39A2-550B-4F5A-BEE3-D033156AA434}" presName="sibTrans" presStyleCnt="0"/>
      <dgm:spPr/>
    </dgm:pt>
    <dgm:pt modelId="{26AD825A-681B-4C82-AC03-5E6009EC70C6}" type="pres">
      <dgm:prSet presAssocID="{34C606EA-4CFB-41D6-B503-42E2764844DE}" presName="compNode" presStyleCnt="0"/>
      <dgm:spPr/>
    </dgm:pt>
    <dgm:pt modelId="{42236C77-66B3-494E-BA3B-D51FC3CCE8DC}" type="pres">
      <dgm:prSet presAssocID="{34C606EA-4CFB-41D6-B503-42E2764844DE}" presName="bgRect" presStyleLbl="bgShp" presStyleIdx="1" presStyleCnt="8"/>
      <dgm:spPr/>
    </dgm:pt>
    <dgm:pt modelId="{87FB2131-0B20-42DB-9375-BDF05D93677E}" type="pres">
      <dgm:prSet presAssocID="{34C606EA-4CFB-41D6-B503-42E2764844D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C549797-30A5-495C-A2A3-8CB6A84DFC5C}" type="pres">
      <dgm:prSet presAssocID="{34C606EA-4CFB-41D6-B503-42E2764844DE}" presName="spaceRect" presStyleCnt="0"/>
      <dgm:spPr/>
    </dgm:pt>
    <dgm:pt modelId="{AD95E21D-F1A2-4E11-B54B-BA292CACD291}" type="pres">
      <dgm:prSet presAssocID="{34C606EA-4CFB-41D6-B503-42E2764844DE}" presName="parTx" presStyleLbl="revTx" presStyleIdx="1" presStyleCnt="8">
        <dgm:presLayoutVars>
          <dgm:chMax val="0"/>
          <dgm:chPref val="0"/>
        </dgm:presLayoutVars>
      </dgm:prSet>
      <dgm:spPr/>
    </dgm:pt>
    <dgm:pt modelId="{EA7883CF-1696-419C-B66F-321C002ADB3B}" type="pres">
      <dgm:prSet presAssocID="{F6A0E511-B698-4BE3-93C4-765C285CB1AC}" presName="sibTrans" presStyleCnt="0"/>
      <dgm:spPr/>
    </dgm:pt>
    <dgm:pt modelId="{664EA3FD-E557-A34A-BD02-AC76ECA6C0E5}" type="pres">
      <dgm:prSet presAssocID="{7C3B51F1-5D0F-114E-B48F-12E402997EE0}" presName="compNode" presStyleCnt="0"/>
      <dgm:spPr/>
    </dgm:pt>
    <dgm:pt modelId="{EEB47F8F-B1BE-C048-A1F0-E07C4822CFB4}" type="pres">
      <dgm:prSet presAssocID="{7C3B51F1-5D0F-114E-B48F-12E402997EE0}" presName="bgRect" presStyleLbl="bgShp" presStyleIdx="2" presStyleCnt="8"/>
      <dgm:spPr/>
    </dgm:pt>
    <dgm:pt modelId="{53DD1B7F-522F-D749-8CFA-D7FA7DC136A5}" type="pres">
      <dgm:prSet presAssocID="{7C3B51F1-5D0F-114E-B48F-12E402997EE0}" presName="iconRect" presStyleLbl="node1" presStyleIdx="2" presStyleCnt="8"/>
      <dgm:spPr/>
    </dgm:pt>
    <dgm:pt modelId="{A3B4AFA0-E2CB-F740-B40C-F3BC82FCA29F}" type="pres">
      <dgm:prSet presAssocID="{7C3B51F1-5D0F-114E-B48F-12E402997EE0}" presName="spaceRect" presStyleCnt="0"/>
      <dgm:spPr/>
    </dgm:pt>
    <dgm:pt modelId="{855A309B-A272-B543-A2DE-748A4617705A}" type="pres">
      <dgm:prSet presAssocID="{7C3B51F1-5D0F-114E-B48F-12E402997EE0}" presName="parTx" presStyleLbl="revTx" presStyleIdx="2" presStyleCnt="8">
        <dgm:presLayoutVars>
          <dgm:chMax val="0"/>
          <dgm:chPref val="0"/>
        </dgm:presLayoutVars>
      </dgm:prSet>
      <dgm:spPr/>
    </dgm:pt>
    <dgm:pt modelId="{4BEF5149-CAE7-C741-8522-071A8211CB4A}" type="pres">
      <dgm:prSet presAssocID="{C5AE507E-77F6-F442-9AD2-405BA5DCDC9C}" presName="sibTrans" presStyleCnt="0"/>
      <dgm:spPr/>
    </dgm:pt>
    <dgm:pt modelId="{83FC2B5C-D211-4CF8-9D86-ABC060789448}" type="pres">
      <dgm:prSet presAssocID="{7EF82326-3092-4277-9490-7C727E47AF5E}" presName="compNode" presStyleCnt="0"/>
      <dgm:spPr/>
    </dgm:pt>
    <dgm:pt modelId="{C2A61CA5-7DE3-4051-A215-606014DFD3C2}" type="pres">
      <dgm:prSet presAssocID="{7EF82326-3092-4277-9490-7C727E47AF5E}" presName="bgRect" presStyleLbl="bgShp" presStyleIdx="3" presStyleCnt="8"/>
      <dgm:spPr/>
    </dgm:pt>
    <dgm:pt modelId="{57BD0A8A-3D4C-43E2-8B86-2E80543CC37B}" type="pres">
      <dgm:prSet presAssocID="{7EF82326-3092-4277-9490-7C727E47AF5E}" presName="iconRect" presStyleLbl="node1" presStyleIdx="3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el Chart"/>
        </a:ext>
      </dgm:extLst>
    </dgm:pt>
    <dgm:pt modelId="{5853EBC5-DF82-42BE-A65D-0A314CC674BE}" type="pres">
      <dgm:prSet presAssocID="{7EF82326-3092-4277-9490-7C727E47AF5E}" presName="spaceRect" presStyleCnt="0"/>
      <dgm:spPr/>
    </dgm:pt>
    <dgm:pt modelId="{FC81655C-C922-4CEB-8D87-FB5459A22C06}" type="pres">
      <dgm:prSet presAssocID="{7EF82326-3092-4277-9490-7C727E47AF5E}" presName="parTx" presStyleLbl="revTx" presStyleIdx="3" presStyleCnt="8">
        <dgm:presLayoutVars>
          <dgm:chMax val="0"/>
          <dgm:chPref val="0"/>
        </dgm:presLayoutVars>
      </dgm:prSet>
      <dgm:spPr/>
    </dgm:pt>
    <dgm:pt modelId="{DE5AAEC9-9839-4F50-9BEF-3FCA0D58F5A9}" type="pres">
      <dgm:prSet presAssocID="{2ECB3C13-8C40-421C-B4B5-0F3C90F5F93E}" presName="sibTrans" presStyleCnt="0"/>
      <dgm:spPr/>
    </dgm:pt>
    <dgm:pt modelId="{E527EAE0-820C-8B4E-B27F-7E23B63866A3}" type="pres">
      <dgm:prSet presAssocID="{118D3B7B-09B8-574E-AF4B-F02F8524F095}" presName="compNode" presStyleCnt="0"/>
      <dgm:spPr/>
    </dgm:pt>
    <dgm:pt modelId="{01D58B3A-01B2-0E48-8BF1-D5B3CE90A17F}" type="pres">
      <dgm:prSet presAssocID="{118D3B7B-09B8-574E-AF4B-F02F8524F095}" presName="bgRect" presStyleLbl="bgShp" presStyleIdx="4" presStyleCnt="8"/>
      <dgm:spPr/>
    </dgm:pt>
    <dgm:pt modelId="{B07AE9D1-3824-FB49-95DE-1EF1428E6632}" type="pres">
      <dgm:prSet presAssocID="{118D3B7B-09B8-574E-AF4B-F02F8524F095}" presName="iconRect" presStyleLbl="node1" presStyleIdx="4" presStyleCnt="8"/>
      <dgm:spPr/>
    </dgm:pt>
    <dgm:pt modelId="{F68A5585-E91D-7A49-9E56-635006D5ABAE}" type="pres">
      <dgm:prSet presAssocID="{118D3B7B-09B8-574E-AF4B-F02F8524F095}" presName="spaceRect" presStyleCnt="0"/>
      <dgm:spPr/>
    </dgm:pt>
    <dgm:pt modelId="{81C43DF3-EF91-4D4F-9E7A-9C08F666A686}" type="pres">
      <dgm:prSet presAssocID="{118D3B7B-09B8-574E-AF4B-F02F8524F095}" presName="parTx" presStyleLbl="revTx" presStyleIdx="4" presStyleCnt="8">
        <dgm:presLayoutVars>
          <dgm:chMax val="0"/>
          <dgm:chPref val="0"/>
        </dgm:presLayoutVars>
      </dgm:prSet>
      <dgm:spPr/>
    </dgm:pt>
    <dgm:pt modelId="{74C39F77-2C81-DF42-B134-954BFC0243ED}" type="pres">
      <dgm:prSet presAssocID="{4C5AA282-5F86-EF46-B98C-351C760FC926}" presName="sibTrans" presStyleCnt="0"/>
      <dgm:spPr/>
    </dgm:pt>
    <dgm:pt modelId="{94D42EE0-94CD-4A28-B915-3BD25856A7FF}" type="pres">
      <dgm:prSet presAssocID="{48A568AA-8CB3-4D2E-B3C0-76AFDE3B9340}" presName="compNode" presStyleCnt="0"/>
      <dgm:spPr/>
    </dgm:pt>
    <dgm:pt modelId="{0163C5DD-4E5F-458D-BFB1-6620BFBA3ADF}" type="pres">
      <dgm:prSet presAssocID="{48A568AA-8CB3-4D2E-B3C0-76AFDE3B9340}" presName="bgRect" presStyleLbl="bgShp" presStyleIdx="5" presStyleCnt="8"/>
      <dgm:spPr/>
    </dgm:pt>
    <dgm:pt modelId="{B2D85903-7342-4290-8581-FE58406307B6}" type="pres">
      <dgm:prSet presAssocID="{48A568AA-8CB3-4D2E-B3C0-76AFDE3B9340}" presName="iconRect" presStyleLbl="nod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C155EB72-6D7F-4670-A23F-A92AAA9F3796}" type="pres">
      <dgm:prSet presAssocID="{48A568AA-8CB3-4D2E-B3C0-76AFDE3B9340}" presName="spaceRect" presStyleCnt="0"/>
      <dgm:spPr/>
    </dgm:pt>
    <dgm:pt modelId="{CCD86A24-D0B9-4D38-9A58-F8E99F5B8697}" type="pres">
      <dgm:prSet presAssocID="{48A568AA-8CB3-4D2E-B3C0-76AFDE3B9340}" presName="parTx" presStyleLbl="revTx" presStyleIdx="5" presStyleCnt="8">
        <dgm:presLayoutVars>
          <dgm:chMax val="0"/>
          <dgm:chPref val="0"/>
        </dgm:presLayoutVars>
      </dgm:prSet>
      <dgm:spPr/>
    </dgm:pt>
    <dgm:pt modelId="{B321D477-E8D0-4B39-B71B-CCF00A0DAB9D}" type="pres">
      <dgm:prSet presAssocID="{D8F5E8B0-BAE3-4BF6-84AB-5883F7D27740}" presName="sibTrans" presStyleCnt="0"/>
      <dgm:spPr/>
    </dgm:pt>
    <dgm:pt modelId="{E089438A-2174-4C63-B205-736111A4B8A6}" type="pres">
      <dgm:prSet presAssocID="{F8E00AB5-E02E-48E8-9351-7123F3E6E527}" presName="compNode" presStyleCnt="0"/>
      <dgm:spPr/>
    </dgm:pt>
    <dgm:pt modelId="{240F19E6-C34F-4362-8134-8181BE27D023}" type="pres">
      <dgm:prSet presAssocID="{F8E00AB5-E02E-48E8-9351-7123F3E6E527}" presName="bgRect" presStyleLbl="bgShp" presStyleIdx="6" presStyleCnt="8"/>
      <dgm:spPr/>
    </dgm:pt>
    <dgm:pt modelId="{4954BD72-9378-47C2-8284-F27D07907354}" type="pres">
      <dgm:prSet presAssocID="{F8E00AB5-E02E-48E8-9351-7123F3E6E527}" presName="iconRect" presStyleLbl="node1" presStyleIdx="6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78DD36C5-A94E-4600-BF0E-5EEF37F4BE80}" type="pres">
      <dgm:prSet presAssocID="{F8E00AB5-E02E-48E8-9351-7123F3E6E527}" presName="spaceRect" presStyleCnt="0"/>
      <dgm:spPr/>
    </dgm:pt>
    <dgm:pt modelId="{7705EBE2-4C6C-41DC-9887-58010C98FF3F}" type="pres">
      <dgm:prSet presAssocID="{F8E00AB5-E02E-48E8-9351-7123F3E6E527}" presName="parTx" presStyleLbl="revTx" presStyleIdx="6" presStyleCnt="8">
        <dgm:presLayoutVars>
          <dgm:chMax val="0"/>
          <dgm:chPref val="0"/>
        </dgm:presLayoutVars>
      </dgm:prSet>
      <dgm:spPr/>
    </dgm:pt>
    <dgm:pt modelId="{E238F0F6-7DF9-43E4-8044-4C84F4753550}" type="pres">
      <dgm:prSet presAssocID="{1098166B-7E3B-43A6-97C0-0B6DF9EC1BD2}" presName="sibTrans" presStyleCnt="0"/>
      <dgm:spPr/>
    </dgm:pt>
    <dgm:pt modelId="{437DE011-9AD3-4018-99AD-CD9642785101}" type="pres">
      <dgm:prSet presAssocID="{0CB06DD0-9E32-4699-B675-B3AFBE2624FD}" presName="compNode" presStyleCnt="0"/>
      <dgm:spPr/>
    </dgm:pt>
    <dgm:pt modelId="{55AF5919-D670-495A-A2D9-6E1A1A9798C4}" type="pres">
      <dgm:prSet presAssocID="{0CB06DD0-9E32-4699-B675-B3AFBE2624FD}" presName="bgRect" presStyleLbl="bgShp" presStyleIdx="7" presStyleCnt="8"/>
      <dgm:spPr/>
    </dgm:pt>
    <dgm:pt modelId="{8AA17C2D-20B4-4F11-8295-CD560BB42D50}" type="pres">
      <dgm:prSet presAssocID="{0CB06DD0-9E32-4699-B675-B3AFBE2624FD}" presName="iconRect" presStyleLbl="node1" presStyleIdx="7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21E7CF50-0F5B-45FD-8B45-4CEC3679CE62}" type="pres">
      <dgm:prSet presAssocID="{0CB06DD0-9E32-4699-B675-B3AFBE2624FD}" presName="spaceRect" presStyleCnt="0"/>
      <dgm:spPr/>
    </dgm:pt>
    <dgm:pt modelId="{58172D87-EB68-4A9F-9C8A-028E9417F773}" type="pres">
      <dgm:prSet presAssocID="{0CB06DD0-9E32-4699-B675-B3AFBE2624F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551230C-28DB-4449-A4EC-DF516E45EDF2}" type="presOf" srcId="{7EF82326-3092-4277-9490-7C727E47AF5E}" destId="{FC81655C-C922-4CEB-8D87-FB5459A22C06}" srcOrd="0" destOrd="0" presId="urn:microsoft.com/office/officeart/2018/2/layout/IconVerticalSolidList"/>
    <dgm:cxn modelId="{D507DA2E-5F81-6347-87B7-E654B421DFE9}" type="presOf" srcId="{118D3B7B-09B8-574E-AF4B-F02F8524F095}" destId="{81C43DF3-EF91-4D4F-9E7A-9C08F666A686}" srcOrd="0" destOrd="0" presId="urn:microsoft.com/office/officeart/2018/2/layout/IconVerticalSolidList"/>
    <dgm:cxn modelId="{E5914330-CCCB-493E-A6E1-2DBDDAC65537}" type="presOf" srcId="{48A568AA-8CB3-4D2E-B3C0-76AFDE3B9340}" destId="{CCD86A24-D0B9-4D38-9A58-F8E99F5B8697}" srcOrd="0" destOrd="0" presId="urn:microsoft.com/office/officeart/2018/2/layout/IconVerticalSolidList"/>
    <dgm:cxn modelId="{B3E70E85-2EDE-1743-AE62-DDF25FED38A5}" srcId="{A30F695A-D701-4DAC-8E4A-E0F76DCEC32B}" destId="{7C3B51F1-5D0F-114E-B48F-12E402997EE0}" srcOrd="2" destOrd="0" parTransId="{74799664-03B4-9D47-A3DF-DA20F9F945CB}" sibTransId="{C5AE507E-77F6-F442-9AD2-405BA5DCDC9C}"/>
    <dgm:cxn modelId="{F2D66592-5932-492A-AC4C-C02198A38172}" type="presOf" srcId="{449F5CCC-91D7-4842-9205-190BCDF4145F}" destId="{CEEFE9B8-B87D-493D-AE61-F6E39666E5FF}" srcOrd="0" destOrd="0" presId="urn:microsoft.com/office/officeart/2018/2/layout/IconVerticalSolidList"/>
    <dgm:cxn modelId="{F4729C9D-9894-4415-A018-CCF8A2F6E27E}" srcId="{A30F695A-D701-4DAC-8E4A-E0F76DCEC32B}" destId="{7EF82326-3092-4277-9490-7C727E47AF5E}" srcOrd="3" destOrd="0" parTransId="{27FA21D2-3D96-48F7-AE15-065AA40EAF5C}" sibTransId="{2ECB3C13-8C40-421C-B4B5-0F3C90F5F93E}"/>
    <dgm:cxn modelId="{EE214AA0-1026-4211-9B72-94DB25078B5D}" type="presOf" srcId="{F8E00AB5-E02E-48E8-9351-7123F3E6E527}" destId="{7705EBE2-4C6C-41DC-9887-58010C98FF3F}" srcOrd="0" destOrd="0" presId="urn:microsoft.com/office/officeart/2018/2/layout/IconVerticalSolidList"/>
    <dgm:cxn modelId="{C7A6D5A0-CAA9-8948-BE85-754A92D19CF7}" srcId="{A30F695A-D701-4DAC-8E4A-E0F76DCEC32B}" destId="{118D3B7B-09B8-574E-AF4B-F02F8524F095}" srcOrd="4" destOrd="0" parTransId="{9A67F56E-493C-3D4B-88EB-9C312C5FE4B5}" sibTransId="{4C5AA282-5F86-EF46-B98C-351C760FC926}"/>
    <dgm:cxn modelId="{B21F52AB-9695-463C-8B82-909B8C240813}" srcId="{A30F695A-D701-4DAC-8E4A-E0F76DCEC32B}" destId="{48A568AA-8CB3-4D2E-B3C0-76AFDE3B9340}" srcOrd="5" destOrd="0" parTransId="{6ED34BBE-8F38-4C76-813B-E0F21C2F578B}" sibTransId="{D8F5E8B0-BAE3-4BF6-84AB-5883F7D27740}"/>
    <dgm:cxn modelId="{CFB665BB-DBF4-4AE8-AE42-F08D48E9E507}" type="presOf" srcId="{A30F695A-D701-4DAC-8E4A-E0F76DCEC32B}" destId="{785EDFCA-2366-4F7B-95CE-A19F268D0C07}" srcOrd="0" destOrd="0" presId="urn:microsoft.com/office/officeart/2018/2/layout/IconVerticalSolidList"/>
    <dgm:cxn modelId="{4B94E8C4-86C5-43FA-BCE7-272295F06CF6}" srcId="{A30F695A-D701-4DAC-8E4A-E0F76DCEC32B}" destId="{F8E00AB5-E02E-48E8-9351-7123F3E6E527}" srcOrd="6" destOrd="0" parTransId="{A91C5018-1988-46FA-B65E-DDBE65BB3BF9}" sibTransId="{1098166B-7E3B-43A6-97C0-0B6DF9EC1BD2}"/>
    <dgm:cxn modelId="{F75432D2-5334-41B1-845C-04616D5454C1}" srcId="{A30F695A-D701-4DAC-8E4A-E0F76DCEC32B}" destId="{449F5CCC-91D7-4842-9205-190BCDF4145F}" srcOrd="0" destOrd="0" parTransId="{BA4448E4-A36D-4D77-93B9-0AC0AF2C0A9C}" sibTransId="{4EAD39A2-550B-4F5A-BEE3-D033156AA434}"/>
    <dgm:cxn modelId="{868AF4E0-AD22-4F1F-917C-5ECA41797F02}" type="presOf" srcId="{0CB06DD0-9E32-4699-B675-B3AFBE2624FD}" destId="{58172D87-EB68-4A9F-9C8A-028E9417F773}" srcOrd="0" destOrd="0" presId="urn:microsoft.com/office/officeart/2018/2/layout/IconVerticalSolidList"/>
    <dgm:cxn modelId="{93357BE5-C8A2-364F-BB59-45099062D825}" type="presOf" srcId="{7C3B51F1-5D0F-114E-B48F-12E402997EE0}" destId="{855A309B-A272-B543-A2DE-748A4617705A}" srcOrd="0" destOrd="0" presId="urn:microsoft.com/office/officeart/2018/2/layout/IconVerticalSolidList"/>
    <dgm:cxn modelId="{661FA1E9-04C3-4D71-AB47-DB5406897322}" srcId="{A30F695A-D701-4DAC-8E4A-E0F76DCEC32B}" destId="{0CB06DD0-9E32-4699-B675-B3AFBE2624FD}" srcOrd="7" destOrd="0" parTransId="{061D5B95-B163-403C-B0DA-06482C7F4C14}" sibTransId="{485EDD78-05BA-4ADE-80D6-1A0C6D457EF8}"/>
    <dgm:cxn modelId="{F1EA01EA-EAD4-4DBD-9957-4372B4973D53}" type="presOf" srcId="{34C606EA-4CFB-41D6-B503-42E2764844DE}" destId="{AD95E21D-F1A2-4E11-B54B-BA292CACD291}" srcOrd="0" destOrd="0" presId="urn:microsoft.com/office/officeart/2018/2/layout/IconVerticalSolidList"/>
    <dgm:cxn modelId="{BA441CF6-DF65-45A1-A497-2CD929450968}" srcId="{A30F695A-D701-4DAC-8E4A-E0F76DCEC32B}" destId="{34C606EA-4CFB-41D6-B503-42E2764844DE}" srcOrd="1" destOrd="0" parTransId="{1481124B-F8DD-46DE-9355-EC63A0427354}" sibTransId="{F6A0E511-B698-4BE3-93C4-765C285CB1AC}"/>
    <dgm:cxn modelId="{9EAC45F3-50F4-4313-9C72-C57F7A897AE2}" type="presParOf" srcId="{785EDFCA-2366-4F7B-95CE-A19F268D0C07}" destId="{72DF6FCD-CDF2-4815-8E40-AFF8DE6DA786}" srcOrd="0" destOrd="0" presId="urn:microsoft.com/office/officeart/2018/2/layout/IconVerticalSolidList"/>
    <dgm:cxn modelId="{57F6C4C3-A359-4538-8234-0C1CD14FF064}" type="presParOf" srcId="{72DF6FCD-CDF2-4815-8E40-AFF8DE6DA786}" destId="{763B3A5E-C032-4470-81FD-C44EFA792C56}" srcOrd="0" destOrd="0" presId="urn:microsoft.com/office/officeart/2018/2/layout/IconVerticalSolidList"/>
    <dgm:cxn modelId="{44349B9B-AFD4-4BB6-BC41-D6699FAC43F1}" type="presParOf" srcId="{72DF6FCD-CDF2-4815-8E40-AFF8DE6DA786}" destId="{8F9B59AF-5180-4F8D-94D4-891C0CB41541}" srcOrd="1" destOrd="0" presId="urn:microsoft.com/office/officeart/2018/2/layout/IconVerticalSolidList"/>
    <dgm:cxn modelId="{D3142FBE-2EF8-4430-A7EB-6CCA006AF50F}" type="presParOf" srcId="{72DF6FCD-CDF2-4815-8E40-AFF8DE6DA786}" destId="{4B592B18-BCF8-499A-9E7A-8CC1231A81D6}" srcOrd="2" destOrd="0" presId="urn:microsoft.com/office/officeart/2018/2/layout/IconVerticalSolidList"/>
    <dgm:cxn modelId="{502E861D-FF9D-4FAE-B552-B0697088E723}" type="presParOf" srcId="{72DF6FCD-CDF2-4815-8E40-AFF8DE6DA786}" destId="{CEEFE9B8-B87D-493D-AE61-F6E39666E5FF}" srcOrd="3" destOrd="0" presId="urn:microsoft.com/office/officeart/2018/2/layout/IconVerticalSolidList"/>
    <dgm:cxn modelId="{03D02F91-6AF8-4E50-B412-7D6E55C5AA46}" type="presParOf" srcId="{785EDFCA-2366-4F7B-95CE-A19F268D0C07}" destId="{8D66EB19-9E19-4F45-B244-7430D58008D9}" srcOrd="1" destOrd="0" presId="urn:microsoft.com/office/officeart/2018/2/layout/IconVerticalSolidList"/>
    <dgm:cxn modelId="{3E62DDDD-6C52-4216-AB91-272887D649A2}" type="presParOf" srcId="{785EDFCA-2366-4F7B-95CE-A19F268D0C07}" destId="{26AD825A-681B-4C82-AC03-5E6009EC70C6}" srcOrd="2" destOrd="0" presId="urn:microsoft.com/office/officeart/2018/2/layout/IconVerticalSolidList"/>
    <dgm:cxn modelId="{41896EAF-54FA-43D1-A60E-D097CF06A580}" type="presParOf" srcId="{26AD825A-681B-4C82-AC03-5E6009EC70C6}" destId="{42236C77-66B3-494E-BA3B-D51FC3CCE8DC}" srcOrd="0" destOrd="0" presId="urn:microsoft.com/office/officeart/2018/2/layout/IconVerticalSolidList"/>
    <dgm:cxn modelId="{7EBBEE03-FDC4-4445-AFB3-590F4BD2E702}" type="presParOf" srcId="{26AD825A-681B-4C82-AC03-5E6009EC70C6}" destId="{87FB2131-0B20-42DB-9375-BDF05D93677E}" srcOrd="1" destOrd="0" presId="urn:microsoft.com/office/officeart/2018/2/layout/IconVerticalSolidList"/>
    <dgm:cxn modelId="{E655F564-BFFE-4CB8-8711-FDE7719D8419}" type="presParOf" srcId="{26AD825A-681B-4C82-AC03-5E6009EC70C6}" destId="{7C549797-30A5-495C-A2A3-8CB6A84DFC5C}" srcOrd="2" destOrd="0" presId="urn:microsoft.com/office/officeart/2018/2/layout/IconVerticalSolidList"/>
    <dgm:cxn modelId="{2BD064E9-8C3B-4A96-B3F1-406323F0135A}" type="presParOf" srcId="{26AD825A-681B-4C82-AC03-5E6009EC70C6}" destId="{AD95E21D-F1A2-4E11-B54B-BA292CACD291}" srcOrd="3" destOrd="0" presId="urn:microsoft.com/office/officeart/2018/2/layout/IconVerticalSolidList"/>
    <dgm:cxn modelId="{EBF02987-C2DD-4481-B756-1F0380B5608C}" type="presParOf" srcId="{785EDFCA-2366-4F7B-95CE-A19F268D0C07}" destId="{EA7883CF-1696-419C-B66F-321C002ADB3B}" srcOrd="3" destOrd="0" presId="urn:microsoft.com/office/officeart/2018/2/layout/IconVerticalSolidList"/>
    <dgm:cxn modelId="{AB3B01F3-1113-FC4B-BEE4-4C6710E27A1A}" type="presParOf" srcId="{785EDFCA-2366-4F7B-95CE-A19F268D0C07}" destId="{664EA3FD-E557-A34A-BD02-AC76ECA6C0E5}" srcOrd="4" destOrd="0" presId="urn:microsoft.com/office/officeart/2018/2/layout/IconVerticalSolidList"/>
    <dgm:cxn modelId="{55E91922-B966-F946-97A7-1FAA3772630C}" type="presParOf" srcId="{664EA3FD-E557-A34A-BD02-AC76ECA6C0E5}" destId="{EEB47F8F-B1BE-C048-A1F0-E07C4822CFB4}" srcOrd="0" destOrd="0" presId="urn:microsoft.com/office/officeart/2018/2/layout/IconVerticalSolidList"/>
    <dgm:cxn modelId="{63F025FC-1038-A947-8DFC-CFB31D0FA2CB}" type="presParOf" srcId="{664EA3FD-E557-A34A-BD02-AC76ECA6C0E5}" destId="{53DD1B7F-522F-D749-8CFA-D7FA7DC136A5}" srcOrd="1" destOrd="0" presId="urn:microsoft.com/office/officeart/2018/2/layout/IconVerticalSolidList"/>
    <dgm:cxn modelId="{7F2F0A93-CC38-D14F-B050-7D4D379F3B1F}" type="presParOf" srcId="{664EA3FD-E557-A34A-BD02-AC76ECA6C0E5}" destId="{A3B4AFA0-E2CB-F740-B40C-F3BC82FCA29F}" srcOrd="2" destOrd="0" presId="urn:microsoft.com/office/officeart/2018/2/layout/IconVerticalSolidList"/>
    <dgm:cxn modelId="{445C16D2-E18B-7244-BAC9-862EF9D9B49B}" type="presParOf" srcId="{664EA3FD-E557-A34A-BD02-AC76ECA6C0E5}" destId="{855A309B-A272-B543-A2DE-748A4617705A}" srcOrd="3" destOrd="0" presId="urn:microsoft.com/office/officeart/2018/2/layout/IconVerticalSolidList"/>
    <dgm:cxn modelId="{89F8DFE8-6900-0945-BE5D-EECB54C9134B}" type="presParOf" srcId="{785EDFCA-2366-4F7B-95CE-A19F268D0C07}" destId="{4BEF5149-CAE7-C741-8522-071A8211CB4A}" srcOrd="5" destOrd="0" presId="urn:microsoft.com/office/officeart/2018/2/layout/IconVerticalSolidList"/>
    <dgm:cxn modelId="{589C1215-CB84-4E33-93F7-0A9955EE9D00}" type="presParOf" srcId="{785EDFCA-2366-4F7B-95CE-A19F268D0C07}" destId="{83FC2B5C-D211-4CF8-9D86-ABC060789448}" srcOrd="6" destOrd="0" presId="urn:microsoft.com/office/officeart/2018/2/layout/IconVerticalSolidList"/>
    <dgm:cxn modelId="{8720001A-D950-433A-B120-E4028B4E51D7}" type="presParOf" srcId="{83FC2B5C-D211-4CF8-9D86-ABC060789448}" destId="{C2A61CA5-7DE3-4051-A215-606014DFD3C2}" srcOrd="0" destOrd="0" presId="urn:microsoft.com/office/officeart/2018/2/layout/IconVerticalSolidList"/>
    <dgm:cxn modelId="{548ECDF7-FCBA-4BEA-848B-3A34B223BB32}" type="presParOf" srcId="{83FC2B5C-D211-4CF8-9D86-ABC060789448}" destId="{57BD0A8A-3D4C-43E2-8B86-2E80543CC37B}" srcOrd="1" destOrd="0" presId="urn:microsoft.com/office/officeart/2018/2/layout/IconVerticalSolidList"/>
    <dgm:cxn modelId="{687A5580-B09A-44F4-A7BC-DE31B211E7BC}" type="presParOf" srcId="{83FC2B5C-D211-4CF8-9D86-ABC060789448}" destId="{5853EBC5-DF82-42BE-A65D-0A314CC674BE}" srcOrd="2" destOrd="0" presId="urn:microsoft.com/office/officeart/2018/2/layout/IconVerticalSolidList"/>
    <dgm:cxn modelId="{FAE92F21-2652-4D90-9263-77DDF703BC9B}" type="presParOf" srcId="{83FC2B5C-D211-4CF8-9D86-ABC060789448}" destId="{FC81655C-C922-4CEB-8D87-FB5459A22C06}" srcOrd="3" destOrd="0" presId="urn:microsoft.com/office/officeart/2018/2/layout/IconVerticalSolidList"/>
    <dgm:cxn modelId="{D949CA1F-B267-4984-8185-2EA69940ACD3}" type="presParOf" srcId="{785EDFCA-2366-4F7B-95CE-A19F268D0C07}" destId="{DE5AAEC9-9839-4F50-9BEF-3FCA0D58F5A9}" srcOrd="7" destOrd="0" presId="urn:microsoft.com/office/officeart/2018/2/layout/IconVerticalSolidList"/>
    <dgm:cxn modelId="{07A23F2E-2656-784C-9D90-D690835B84E7}" type="presParOf" srcId="{785EDFCA-2366-4F7B-95CE-A19F268D0C07}" destId="{E527EAE0-820C-8B4E-B27F-7E23B63866A3}" srcOrd="8" destOrd="0" presId="urn:microsoft.com/office/officeart/2018/2/layout/IconVerticalSolidList"/>
    <dgm:cxn modelId="{46065DA3-756E-044B-95B3-82B673C90860}" type="presParOf" srcId="{E527EAE0-820C-8B4E-B27F-7E23B63866A3}" destId="{01D58B3A-01B2-0E48-8BF1-D5B3CE90A17F}" srcOrd="0" destOrd="0" presId="urn:microsoft.com/office/officeart/2018/2/layout/IconVerticalSolidList"/>
    <dgm:cxn modelId="{5DD036BC-C2FC-AC4D-A290-2E70AE4FE056}" type="presParOf" srcId="{E527EAE0-820C-8B4E-B27F-7E23B63866A3}" destId="{B07AE9D1-3824-FB49-95DE-1EF1428E6632}" srcOrd="1" destOrd="0" presId="urn:microsoft.com/office/officeart/2018/2/layout/IconVerticalSolidList"/>
    <dgm:cxn modelId="{DAB5CC34-96DF-A045-9942-C3A3D714AD45}" type="presParOf" srcId="{E527EAE0-820C-8B4E-B27F-7E23B63866A3}" destId="{F68A5585-E91D-7A49-9E56-635006D5ABAE}" srcOrd="2" destOrd="0" presId="urn:microsoft.com/office/officeart/2018/2/layout/IconVerticalSolidList"/>
    <dgm:cxn modelId="{A53BC670-448A-5249-8D60-97201AD7920C}" type="presParOf" srcId="{E527EAE0-820C-8B4E-B27F-7E23B63866A3}" destId="{81C43DF3-EF91-4D4F-9E7A-9C08F666A686}" srcOrd="3" destOrd="0" presId="urn:microsoft.com/office/officeart/2018/2/layout/IconVerticalSolidList"/>
    <dgm:cxn modelId="{00DF6E6E-F142-A54B-B72C-50EE2516581F}" type="presParOf" srcId="{785EDFCA-2366-4F7B-95CE-A19F268D0C07}" destId="{74C39F77-2C81-DF42-B134-954BFC0243ED}" srcOrd="9" destOrd="0" presId="urn:microsoft.com/office/officeart/2018/2/layout/IconVerticalSolidList"/>
    <dgm:cxn modelId="{61F794B9-F688-4B10-9B41-A7CC455C5118}" type="presParOf" srcId="{785EDFCA-2366-4F7B-95CE-A19F268D0C07}" destId="{94D42EE0-94CD-4A28-B915-3BD25856A7FF}" srcOrd="10" destOrd="0" presId="urn:microsoft.com/office/officeart/2018/2/layout/IconVerticalSolidList"/>
    <dgm:cxn modelId="{2B148E5F-501B-41A0-9BAA-7F87CDA6F6B0}" type="presParOf" srcId="{94D42EE0-94CD-4A28-B915-3BD25856A7FF}" destId="{0163C5DD-4E5F-458D-BFB1-6620BFBA3ADF}" srcOrd="0" destOrd="0" presId="urn:microsoft.com/office/officeart/2018/2/layout/IconVerticalSolidList"/>
    <dgm:cxn modelId="{41F13183-9AF5-4E45-8E8C-0C93890CF87D}" type="presParOf" srcId="{94D42EE0-94CD-4A28-B915-3BD25856A7FF}" destId="{B2D85903-7342-4290-8581-FE58406307B6}" srcOrd="1" destOrd="0" presId="urn:microsoft.com/office/officeart/2018/2/layout/IconVerticalSolidList"/>
    <dgm:cxn modelId="{1F59C80A-EA7A-41BD-AC4D-C034C6DB654A}" type="presParOf" srcId="{94D42EE0-94CD-4A28-B915-3BD25856A7FF}" destId="{C155EB72-6D7F-4670-A23F-A92AAA9F3796}" srcOrd="2" destOrd="0" presId="urn:microsoft.com/office/officeart/2018/2/layout/IconVerticalSolidList"/>
    <dgm:cxn modelId="{826BC1D9-F89A-4A10-8543-7C4DD899986C}" type="presParOf" srcId="{94D42EE0-94CD-4A28-B915-3BD25856A7FF}" destId="{CCD86A24-D0B9-4D38-9A58-F8E99F5B8697}" srcOrd="3" destOrd="0" presId="urn:microsoft.com/office/officeart/2018/2/layout/IconVerticalSolidList"/>
    <dgm:cxn modelId="{C798C7C2-AF64-47FE-89C0-12B767FFFED6}" type="presParOf" srcId="{785EDFCA-2366-4F7B-95CE-A19F268D0C07}" destId="{B321D477-E8D0-4B39-B71B-CCF00A0DAB9D}" srcOrd="11" destOrd="0" presId="urn:microsoft.com/office/officeart/2018/2/layout/IconVerticalSolidList"/>
    <dgm:cxn modelId="{D73273F5-383A-4265-8444-869D76BFCA01}" type="presParOf" srcId="{785EDFCA-2366-4F7B-95CE-A19F268D0C07}" destId="{E089438A-2174-4C63-B205-736111A4B8A6}" srcOrd="12" destOrd="0" presId="urn:microsoft.com/office/officeart/2018/2/layout/IconVerticalSolidList"/>
    <dgm:cxn modelId="{B9ADC131-806B-4DB4-9952-236F996FC9D0}" type="presParOf" srcId="{E089438A-2174-4C63-B205-736111A4B8A6}" destId="{240F19E6-C34F-4362-8134-8181BE27D023}" srcOrd="0" destOrd="0" presId="urn:microsoft.com/office/officeart/2018/2/layout/IconVerticalSolidList"/>
    <dgm:cxn modelId="{E71071AD-DBEB-4B4C-B198-17E87C7B20EE}" type="presParOf" srcId="{E089438A-2174-4C63-B205-736111A4B8A6}" destId="{4954BD72-9378-47C2-8284-F27D07907354}" srcOrd="1" destOrd="0" presId="urn:microsoft.com/office/officeart/2018/2/layout/IconVerticalSolidList"/>
    <dgm:cxn modelId="{230A125B-D118-4F01-A6F3-78CBDE22C8AC}" type="presParOf" srcId="{E089438A-2174-4C63-B205-736111A4B8A6}" destId="{78DD36C5-A94E-4600-BF0E-5EEF37F4BE80}" srcOrd="2" destOrd="0" presId="urn:microsoft.com/office/officeart/2018/2/layout/IconVerticalSolidList"/>
    <dgm:cxn modelId="{19A03660-DA83-47CC-8C78-C908AFD36FE0}" type="presParOf" srcId="{E089438A-2174-4C63-B205-736111A4B8A6}" destId="{7705EBE2-4C6C-41DC-9887-58010C98FF3F}" srcOrd="3" destOrd="0" presId="urn:microsoft.com/office/officeart/2018/2/layout/IconVerticalSolidList"/>
    <dgm:cxn modelId="{94156492-1DAC-46A9-A212-E8DCD795506D}" type="presParOf" srcId="{785EDFCA-2366-4F7B-95CE-A19F268D0C07}" destId="{E238F0F6-7DF9-43E4-8044-4C84F4753550}" srcOrd="13" destOrd="0" presId="urn:microsoft.com/office/officeart/2018/2/layout/IconVerticalSolidList"/>
    <dgm:cxn modelId="{50AF5764-846B-4E4A-A8C5-718B112DC43A}" type="presParOf" srcId="{785EDFCA-2366-4F7B-95CE-A19F268D0C07}" destId="{437DE011-9AD3-4018-99AD-CD9642785101}" srcOrd="14" destOrd="0" presId="urn:microsoft.com/office/officeart/2018/2/layout/IconVerticalSolidList"/>
    <dgm:cxn modelId="{3AB28DD3-8952-4370-A71A-DF06A644EA99}" type="presParOf" srcId="{437DE011-9AD3-4018-99AD-CD9642785101}" destId="{55AF5919-D670-495A-A2D9-6E1A1A9798C4}" srcOrd="0" destOrd="0" presId="urn:microsoft.com/office/officeart/2018/2/layout/IconVerticalSolidList"/>
    <dgm:cxn modelId="{3AB3EBE0-0148-4E8D-AEDC-EE9D78EEC809}" type="presParOf" srcId="{437DE011-9AD3-4018-99AD-CD9642785101}" destId="{8AA17C2D-20B4-4F11-8295-CD560BB42D50}" srcOrd="1" destOrd="0" presId="urn:microsoft.com/office/officeart/2018/2/layout/IconVerticalSolidList"/>
    <dgm:cxn modelId="{5CE05466-9B9F-48D6-B2D0-4CBC60F8C830}" type="presParOf" srcId="{437DE011-9AD3-4018-99AD-CD9642785101}" destId="{21E7CF50-0F5B-45FD-8B45-4CEC3679CE62}" srcOrd="2" destOrd="0" presId="urn:microsoft.com/office/officeart/2018/2/layout/IconVerticalSolidList"/>
    <dgm:cxn modelId="{7436BFA0-9467-43D7-9966-929FD493A0B3}" type="presParOf" srcId="{437DE011-9AD3-4018-99AD-CD9642785101}" destId="{58172D87-EB68-4A9F-9C8A-028E9417F7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92071-BB19-404C-8D0E-23F41FCF21E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2B7859-9178-4956-86CA-DEE19B0C894E}">
      <dgm:prSet/>
      <dgm:spPr/>
      <dgm:t>
        <a:bodyPr/>
        <a:lstStyle/>
        <a:p>
          <a:r>
            <a:rPr lang="en-US" dirty="0"/>
            <a:t>Identify factors contributing to Airbnb listing prices</a:t>
          </a:r>
        </a:p>
      </dgm:t>
    </dgm:pt>
    <dgm:pt modelId="{154800D9-A907-48BD-81F1-D30CBC52B860}" type="parTrans" cxnId="{DAD2EBF0-7FF3-4671-9529-BCB5C80BE096}">
      <dgm:prSet/>
      <dgm:spPr/>
      <dgm:t>
        <a:bodyPr/>
        <a:lstStyle/>
        <a:p>
          <a:endParaRPr lang="en-US"/>
        </a:p>
      </dgm:t>
    </dgm:pt>
    <dgm:pt modelId="{D3B27550-6036-4857-A98E-8F512C919C67}" type="sibTrans" cxnId="{DAD2EBF0-7FF3-4671-9529-BCB5C80BE096}">
      <dgm:prSet/>
      <dgm:spPr/>
      <dgm:t>
        <a:bodyPr/>
        <a:lstStyle/>
        <a:p>
          <a:endParaRPr lang="en-US"/>
        </a:p>
      </dgm:t>
    </dgm:pt>
    <dgm:pt modelId="{EEEF0361-7DE7-457E-AFC3-F824F1D1944C}">
      <dgm:prSet/>
      <dgm:spPr/>
      <dgm:t>
        <a:bodyPr/>
        <a:lstStyle/>
        <a:p>
          <a:r>
            <a:rPr lang="en-US" dirty="0"/>
            <a:t>Help customers and hosts get a sense of Airbnb listing prices based on important features</a:t>
          </a:r>
        </a:p>
      </dgm:t>
    </dgm:pt>
    <dgm:pt modelId="{C105CFD8-CA08-4470-9640-8D78F7911A92}" type="parTrans" cxnId="{25B84050-AB06-4E5A-B263-EB1E9F9B8F34}">
      <dgm:prSet/>
      <dgm:spPr/>
      <dgm:t>
        <a:bodyPr/>
        <a:lstStyle/>
        <a:p>
          <a:endParaRPr lang="en-US"/>
        </a:p>
      </dgm:t>
    </dgm:pt>
    <dgm:pt modelId="{BFBF51E5-6372-4F02-B887-23245C2C75B4}" type="sibTrans" cxnId="{25B84050-AB06-4E5A-B263-EB1E9F9B8F34}">
      <dgm:prSet/>
      <dgm:spPr/>
      <dgm:t>
        <a:bodyPr/>
        <a:lstStyle/>
        <a:p>
          <a:endParaRPr lang="en-US"/>
        </a:p>
      </dgm:t>
    </dgm:pt>
    <dgm:pt modelId="{B6921EAD-3939-6147-AC75-49CE86FB4CFC}">
      <dgm:prSet/>
      <dgm:spPr/>
      <dgm:t>
        <a:bodyPr/>
        <a:lstStyle/>
        <a:p>
          <a:r>
            <a:rPr lang="en-US" dirty="0"/>
            <a:t>Organizational benefits include optimizing predictive models to improve service and search</a:t>
          </a:r>
        </a:p>
      </dgm:t>
    </dgm:pt>
    <dgm:pt modelId="{00A1E190-9FA0-E845-9358-95432C1FDD24}" type="parTrans" cxnId="{569433A4-9B0D-2E4E-A9A1-BD16CA814894}">
      <dgm:prSet/>
      <dgm:spPr/>
      <dgm:t>
        <a:bodyPr/>
        <a:lstStyle/>
        <a:p>
          <a:endParaRPr lang="en-US"/>
        </a:p>
      </dgm:t>
    </dgm:pt>
    <dgm:pt modelId="{6FB7131B-5330-6E42-8B7E-7C3DF2B064B5}" type="sibTrans" cxnId="{569433A4-9B0D-2E4E-A9A1-BD16CA814894}">
      <dgm:prSet/>
      <dgm:spPr/>
      <dgm:t>
        <a:bodyPr/>
        <a:lstStyle/>
        <a:p>
          <a:endParaRPr lang="en-US"/>
        </a:p>
      </dgm:t>
    </dgm:pt>
    <dgm:pt modelId="{24D6ED29-E0D1-1544-A465-2001A1018C39}" type="pres">
      <dgm:prSet presAssocID="{DC592071-BB19-404C-8D0E-23F41FCF21E8}" presName="vert0" presStyleCnt="0">
        <dgm:presLayoutVars>
          <dgm:dir/>
          <dgm:animOne val="branch"/>
          <dgm:animLvl val="lvl"/>
        </dgm:presLayoutVars>
      </dgm:prSet>
      <dgm:spPr/>
    </dgm:pt>
    <dgm:pt modelId="{43FF2D45-1272-5142-89B7-DAE742574DB1}" type="pres">
      <dgm:prSet presAssocID="{DD2B7859-9178-4956-86CA-DEE19B0C894E}" presName="thickLine" presStyleLbl="alignNode1" presStyleIdx="0" presStyleCnt="3"/>
      <dgm:spPr/>
    </dgm:pt>
    <dgm:pt modelId="{C323CEC6-0284-894E-959F-3F463D630BF9}" type="pres">
      <dgm:prSet presAssocID="{DD2B7859-9178-4956-86CA-DEE19B0C894E}" presName="horz1" presStyleCnt="0"/>
      <dgm:spPr/>
    </dgm:pt>
    <dgm:pt modelId="{596D1594-A0A4-5D49-9356-A1964372F8B9}" type="pres">
      <dgm:prSet presAssocID="{DD2B7859-9178-4956-86CA-DEE19B0C894E}" presName="tx1" presStyleLbl="revTx" presStyleIdx="0" presStyleCnt="3"/>
      <dgm:spPr/>
    </dgm:pt>
    <dgm:pt modelId="{EC0CDBF8-8ADD-A541-A010-3A66D1EB3F4A}" type="pres">
      <dgm:prSet presAssocID="{DD2B7859-9178-4956-86CA-DEE19B0C894E}" presName="vert1" presStyleCnt="0"/>
      <dgm:spPr/>
    </dgm:pt>
    <dgm:pt modelId="{4B474ABE-9D33-674F-A93A-F5257B46396B}" type="pres">
      <dgm:prSet presAssocID="{EEEF0361-7DE7-457E-AFC3-F824F1D1944C}" presName="thickLine" presStyleLbl="alignNode1" presStyleIdx="1" presStyleCnt="3"/>
      <dgm:spPr/>
    </dgm:pt>
    <dgm:pt modelId="{80126406-D21A-464A-AEE9-72E36E4EADE2}" type="pres">
      <dgm:prSet presAssocID="{EEEF0361-7DE7-457E-AFC3-F824F1D1944C}" presName="horz1" presStyleCnt="0"/>
      <dgm:spPr/>
    </dgm:pt>
    <dgm:pt modelId="{B5B37C0D-F9DB-F64C-AA0F-55A92535E03B}" type="pres">
      <dgm:prSet presAssocID="{EEEF0361-7DE7-457E-AFC3-F824F1D1944C}" presName="tx1" presStyleLbl="revTx" presStyleIdx="1" presStyleCnt="3"/>
      <dgm:spPr/>
    </dgm:pt>
    <dgm:pt modelId="{9A7A0E97-0C49-6041-9245-6FEA083D045F}" type="pres">
      <dgm:prSet presAssocID="{EEEF0361-7DE7-457E-AFC3-F824F1D1944C}" presName="vert1" presStyleCnt="0"/>
      <dgm:spPr/>
    </dgm:pt>
    <dgm:pt modelId="{87B48F6A-14F6-0B4A-8C89-4EA244BC6232}" type="pres">
      <dgm:prSet presAssocID="{B6921EAD-3939-6147-AC75-49CE86FB4CFC}" presName="thickLine" presStyleLbl="alignNode1" presStyleIdx="2" presStyleCnt="3"/>
      <dgm:spPr/>
    </dgm:pt>
    <dgm:pt modelId="{687EEB9E-14F5-C34F-BDBF-DE0B673CEFDE}" type="pres">
      <dgm:prSet presAssocID="{B6921EAD-3939-6147-AC75-49CE86FB4CFC}" presName="horz1" presStyleCnt="0"/>
      <dgm:spPr/>
    </dgm:pt>
    <dgm:pt modelId="{59427FE5-514F-544D-944E-42B251E63484}" type="pres">
      <dgm:prSet presAssocID="{B6921EAD-3939-6147-AC75-49CE86FB4CFC}" presName="tx1" presStyleLbl="revTx" presStyleIdx="2" presStyleCnt="3"/>
      <dgm:spPr/>
    </dgm:pt>
    <dgm:pt modelId="{5D04A576-4B17-4A49-A0C1-224B3175CCF2}" type="pres">
      <dgm:prSet presAssocID="{B6921EAD-3939-6147-AC75-49CE86FB4CFC}" presName="vert1" presStyleCnt="0"/>
      <dgm:spPr/>
    </dgm:pt>
  </dgm:ptLst>
  <dgm:cxnLst>
    <dgm:cxn modelId="{30753119-6F97-B348-8267-1DFCB7BD7218}" type="presOf" srcId="{DD2B7859-9178-4956-86CA-DEE19B0C894E}" destId="{596D1594-A0A4-5D49-9356-A1964372F8B9}" srcOrd="0" destOrd="0" presId="urn:microsoft.com/office/officeart/2008/layout/LinedList"/>
    <dgm:cxn modelId="{CAB9F71A-14B5-8242-82DC-C71592AB12C1}" type="presOf" srcId="{EEEF0361-7DE7-457E-AFC3-F824F1D1944C}" destId="{B5B37C0D-F9DB-F64C-AA0F-55A92535E03B}" srcOrd="0" destOrd="0" presId="urn:microsoft.com/office/officeart/2008/layout/LinedList"/>
    <dgm:cxn modelId="{81236169-E23D-2645-873C-6D364024835F}" type="presOf" srcId="{B6921EAD-3939-6147-AC75-49CE86FB4CFC}" destId="{59427FE5-514F-544D-944E-42B251E63484}" srcOrd="0" destOrd="0" presId="urn:microsoft.com/office/officeart/2008/layout/LinedList"/>
    <dgm:cxn modelId="{25B84050-AB06-4E5A-B263-EB1E9F9B8F34}" srcId="{DC592071-BB19-404C-8D0E-23F41FCF21E8}" destId="{EEEF0361-7DE7-457E-AFC3-F824F1D1944C}" srcOrd="1" destOrd="0" parTransId="{C105CFD8-CA08-4470-9640-8D78F7911A92}" sibTransId="{BFBF51E5-6372-4F02-B887-23245C2C75B4}"/>
    <dgm:cxn modelId="{76EC9098-0A5E-7349-8C49-86EEBA12C34B}" type="presOf" srcId="{DC592071-BB19-404C-8D0E-23F41FCF21E8}" destId="{24D6ED29-E0D1-1544-A465-2001A1018C39}" srcOrd="0" destOrd="0" presId="urn:microsoft.com/office/officeart/2008/layout/LinedList"/>
    <dgm:cxn modelId="{569433A4-9B0D-2E4E-A9A1-BD16CA814894}" srcId="{DC592071-BB19-404C-8D0E-23F41FCF21E8}" destId="{B6921EAD-3939-6147-AC75-49CE86FB4CFC}" srcOrd="2" destOrd="0" parTransId="{00A1E190-9FA0-E845-9358-95432C1FDD24}" sibTransId="{6FB7131B-5330-6E42-8B7E-7C3DF2B064B5}"/>
    <dgm:cxn modelId="{DAD2EBF0-7FF3-4671-9529-BCB5C80BE096}" srcId="{DC592071-BB19-404C-8D0E-23F41FCF21E8}" destId="{DD2B7859-9178-4956-86CA-DEE19B0C894E}" srcOrd="0" destOrd="0" parTransId="{154800D9-A907-48BD-81F1-D30CBC52B860}" sibTransId="{D3B27550-6036-4857-A98E-8F512C919C67}"/>
    <dgm:cxn modelId="{44B15C82-8AD3-CD4C-A258-7776DED8A48A}" type="presParOf" srcId="{24D6ED29-E0D1-1544-A465-2001A1018C39}" destId="{43FF2D45-1272-5142-89B7-DAE742574DB1}" srcOrd="0" destOrd="0" presId="urn:microsoft.com/office/officeart/2008/layout/LinedList"/>
    <dgm:cxn modelId="{A57E925A-F30A-1F40-A308-1C51076DD888}" type="presParOf" srcId="{24D6ED29-E0D1-1544-A465-2001A1018C39}" destId="{C323CEC6-0284-894E-959F-3F463D630BF9}" srcOrd="1" destOrd="0" presId="urn:microsoft.com/office/officeart/2008/layout/LinedList"/>
    <dgm:cxn modelId="{A1D6B1EC-7257-8F43-921F-61AE4EA703FD}" type="presParOf" srcId="{C323CEC6-0284-894E-959F-3F463D630BF9}" destId="{596D1594-A0A4-5D49-9356-A1964372F8B9}" srcOrd="0" destOrd="0" presId="urn:microsoft.com/office/officeart/2008/layout/LinedList"/>
    <dgm:cxn modelId="{BF38C98B-7B2B-C748-B663-05B222077CDE}" type="presParOf" srcId="{C323CEC6-0284-894E-959F-3F463D630BF9}" destId="{EC0CDBF8-8ADD-A541-A010-3A66D1EB3F4A}" srcOrd="1" destOrd="0" presId="urn:microsoft.com/office/officeart/2008/layout/LinedList"/>
    <dgm:cxn modelId="{5586203E-F442-F644-A493-F1F5F6A4BFCA}" type="presParOf" srcId="{24D6ED29-E0D1-1544-A465-2001A1018C39}" destId="{4B474ABE-9D33-674F-A93A-F5257B46396B}" srcOrd="2" destOrd="0" presId="urn:microsoft.com/office/officeart/2008/layout/LinedList"/>
    <dgm:cxn modelId="{B3F802FF-46D8-1447-8D6D-4157591BAACE}" type="presParOf" srcId="{24D6ED29-E0D1-1544-A465-2001A1018C39}" destId="{80126406-D21A-464A-AEE9-72E36E4EADE2}" srcOrd="3" destOrd="0" presId="urn:microsoft.com/office/officeart/2008/layout/LinedList"/>
    <dgm:cxn modelId="{DF554A22-46F8-FB4C-8316-D7A10804C1F0}" type="presParOf" srcId="{80126406-D21A-464A-AEE9-72E36E4EADE2}" destId="{B5B37C0D-F9DB-F64C-AA0F-55A92535E03B}" srcOrd="0" destOrd="0" presId="urn:microsoft.com/office/officeart/2008/layout/LinedList"/>
    <dgm:cxn modelId="{7DE14E75-D292-FA48-9BFF-E55FE06D11B5}" type="presParOf" srcId="{80126406-D21A-464A-AEE9-72E36E4EADE2}" destId="{9A7A0E97-0C49-6041-9245-6FEA083D045F}" srcOrd="1" destOrd="0" presId="urn:microsoft.com/office/officeart/2008/layout/LinedList"/>
    <dgm:cxn modelId="{3E784EC6-2CEB-B144-8602-3F82268B21B3}" type="presParOf" srcId="{24D6ED29-E0D1-1544-A465-2001A1018C39}" destId="{87B48F6A-14F6-0B4A-8C89-4EA244BC6232}" srcOrd="4" destOrd="0" presId="urn:microsoft.com/office/officeart/2008/layout/LinedList"/>
    <dgm:cxn modelId="{3238BB23-36D4-CB47-B24A-52E23D4DF0FE}" type="presParOf" srcId="{24D6ED29-E0D1-1544-A465-2001A1018C39}" destId="{687EEB9E-14F5-C34F-BDBF-DE0B673CEFDE}" srcOrd="5" destOrd="0" presId="urn:microsoft.com/office/officeart/2008/layout/LinedList"/>
    <dgm:cxn modelId="{90F31C88-B3E8-FB4F-AA30-179A1D863628}" type="presParOf" srcId="{687EEB9E-14F5-C34F-BDBF-DE0B673CEFDE}" destId="{59427FE5-514F-544D-944E-42B251E63484}" srcOrd="0" destOrd="0" presId="urn:microsoft.com/office/officeart/2008/layout/LinedList"/>
    <dgm:cxn modelId="{C55D9519-EF13-0C46-B8F3-4658611FB0F1}" type="presParOf" srcId="{687EEB9E-14F5-C34F-BDBF-DE0B673CEFDE}" destId="{5D04A576-4B17-4A49-A0C1-224B3175CC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52039-6A0E-4783-8BC6-1F79F32E38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3C4078-3F44-4297-B83B-D358DDC2DBDF}">
      <dgm:prSet/>
      <dgm:spPr/>
      <dgm:t>
        <a:bodyPr/>
        <a:lstStyle/>
        <a:p>
          <a:r>
            <a:rPr lang="en-US"/>
            <a:t>Majority of people in US prefer renting either entire apartment or a hotel room with average rental prices higher than other accommodation types</a:t>
          </a:r>
        </a:p>
      </dgm:t>
    </dgm:pt>
    <dgm:pt modelId="{258CEA0B-1206-41EA-9195-BBE9790D4933}" type="parTrans" cxnId="{27A4C6C2-6B48-4DE6-8A50-31F4BEAAC6F5}">
      <dgm:prSet/>
      <dgm:spPr/>
      <dgm:t>
        <a:bodyPr/>
        <a:lstStyle/>
        <a:p>
          <a:endParaRPr lang="en-US"/>
        </a:p>
      </dgm:t>
    </dgm:pt>
    <dgm:pt modelId="{EF8F89E0-E403-494D-82DD-1847277D7924}" type="sibTrans" cxnId="{27A4C6C2-6B48-4DE6-8A50-31F4BEAAC6F5}">
      <dgm:prSet/>
      <dgm:spPr/>
      <dgm:t>
        <a:bodyPr/>
        <a:lstStyle/>
        <a:p>
          <a:endParaRPr lang="en-US"/>
        </a:p>
      </dgm:t>
    </dgm:pt>
    <dgm:pt modelId="{FC240107-6400-4540-A7EC-BD464400C0E1}">
      <dgm:prSet/>
      <dgm:spPr/>
      <dgm:t>
        <a:bodyPr/>
        <a:lstStyle/>
        <a:p>
          <a:r>
            <a:rPr lang="en-US"/>
            <a:t>Low average price for shared room can be observed for being one of the least preferred stay options</a:t>
          </a:r>
        </a:p>
      </dgm:t>
    </dgm:pt>
    <dgm:pt modelId="{5F62E637-D254-4935-B824-0725272DCBAB}" type="parTrans" cxnId="{603EE85A-D556-4E81-93EE-7351B2475E13}">
      <dgm:prSet/>
      <dgm:spPr/>
      <dgm:t>
        <a:bodyPr/>
        <a:lstStyle/>
        <a:p>
          <a:endParaRPr lang="en-US"/>
        </a:p>
      </dgm:t>
    </dgm:pt>
    <dgm:pt modelId="{A56E294D-50B3-472B-937A-FE8ECEAB0A76}" type="sibTrans" cxnId="{603EE85A-D556-4E81-93EE-7351B2475E13}">
      <dgm:prSet/>
      <dgm:spPr/>
      <dgm:t>
        <a:bodyPr/>
        <a:lstStyle/>
        <a:p>
          <a:endParaRPr lang="en-US"/>
        </a:p>
      </dgm:t>
    </dgm:pt>
    <dgm:pt modelId="{6D237C12-13D1-426E-8B61-0664EA7438EE}">
      <dgm:prSet/>
      <dgm:spPr/>
      <dgm:t>
        <a:bodyPr/>
        <a:lstStyle/>
        <a:p>
          <a:r>
            <a:rPr lang="en-US" dirty="0"/>
            <a:t>Extreme prices can also be observed based on the venue or amenities across all the accommodation types</a:t>
          </a:r>
        </a:p>
      </dgm:t>
    </dgm:pt>
    <dgm:pt modelId="{91CB4F7D-26BA-42D8-9419-983B371B0AA9}" type="parTrans" cxnId="{BF9F2A77-1C57-42DA-8E08-DB9B200351C2}">
      <dgm:prSet/>
      <dgm:spPr/>
      <dgm:t>
        <a:bodyPr/>
        <a:lstStyle/>
        <a:p>
          <a:endParaRPr lang="en-US"/>
        </a:p>
      </dgm:t>
    </dgm:pt>
    <dgm:pt modelId="{6B206FFE-2FCC-47C8-8DE3-B793BB031CB5}" type="sibTrans" cxnId="{BF9F2A77-1C57-42DA-8E08-DB9B200351C2}">
      <dgm:prSet/>
      <dgm:spPr/>
      <dgm:t>
        <a:bodyPr/>
        <a:lstStyle/>
        <a:p>
          <a:endParaRPr lang="en-US"/>
        </a:p>
      </dgm:t>
    </dgm:pt>
    <dgm:pt modelId="{C617A80C-75BA-472E-9C9E-127D1C516AED}" type="pres">
      <dgm:prSet presAssocID="{E2252039-6A0E-4783-8BC6-1F79F32E3893}" presName="root" presStyleCnt="0">
        <dgm:presLayoutVars>
          <dgm:dir/>
          <dgm:resizeHandles val="exact"/>
        </dgm:presLayoutVars>
      </dgm:prSet>
      <dgm:spPr/>
    </dgm:pt>
    <dgm:pt modelId="{44AD6154-D77F-435D-8251-6FA4EA1B3D66}" type="pres">
      <dgm:prSet presAssocID="{6C3C4078-3F44-4297-B83B-D358DDC2DBDF}" presName="compNode" presStyleCnt="0"/>
      <dgm:spPr/>
    </dgm:pt>
    <dgm:pt modelId="{51FDA6A7-1237-4040-9AAA-5EF0BC66DB9E}" type="pres">
      <dgm:prSet presAssocID="{6C3C4078-3F44-4297-B83B-D358DDC2DBDF}" presName="bgRect" presStyleLbl="bgShp" presStyleIdx="0" presStyleCnt="3"/>
      <dgm:spPr/>
    </dgm:pt>
    <dgm:pt modelId="{EFD20507-7FBE-4995-A9E2-6A776D7A39BE}" type="pres">
      <dgm:prSet presAssocID="{6C3C4078-3F44-4297-B83B-D358DDC2DB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B518ABE-50A5-4521-8D06-6ABDBEE22680}" type="pres">
      <dgm:prSet presAssocID="{6C3C4078-3F44-4297-B83B-D358DDC2DBDF}" presName="spaceRect" presStyleCnt="0"/>
      <dgm:spPr/>
    </dgm:pt>
    <dgm:pt modelId="{01C10A34-15F7-4D1B-B6B7-89F0F9D9F7E1}" type="pres">
      <dgm:prSet presAssocID="{6C3C4078-3F44-4297-B83B-D358DDC2DBDF}" presName="parTx" presStyleLbl="revTx" presStyleIdx="0" presStyleCnt="3">
        <dgm:presLayoutVars>
          <dgm:chMax val="0"/>
          <dgm:chPref val="0"/>
        </dgm:presLayoutVars>
      </dgm:prSet>
      <dgm:spPr/>
    </dgm:pt>
    <dgm:pt modelId="{CC311EC6-7866-412A-A695-DD32E3A6FCEE}" type="pres">
      <dgm:prSet presAssocID="{EF8F89E0-E403-494D-82DD-1847277D7924}" presName="sibTrans" presStyleCnt="0"/>
      <dgm:spPr/>
    </dgm:pt>
    <dgm:pt modelId="{ABB4E93F-5D9E-43F6-9FE9-422B58DF8A90}" type="pres">
      <dgm:prSet presAssocID="{FC240107-6400-4540-A7EC-BD464400C0E1}" presName="compNode" presStyleCnt="0"/>
      <dgm:spPr/>
    </dgm:pt>
    <dgm:pt modelId="{E131FEED-3802-4A0D-BC57-FA2DF45A97D0}" type="pres">
      <dgm:prSet presAssocID="{FC240107-6400-4540-A7EC-BD464400C0E1}" presName="bgRect" presStyleLbl="bgShp" presStyleIdx="1" presStyleCnt="3"/>
      <dgm:spPr/>
    </dgm:pt>
    <dgm:pt modelId="{2265A8AC-CBFE-4B43-A3E2-51470D571096}" type="pres">
      <dgm:prSet presAssocID="{FC240107-6400-4540-A7EC-BD464400C0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AF4953E1-B986-4309-8AD0-AB01349F98EA}" type="pres">
      <dgm:prSet presAssocID="{FC240107-6400-4540-A7EC-BD464400C0E1}" presName="spaceRect" presStyleCnt="0"/>
      <dgm:spPr/>
    </dgm:pt>
    <dgm:pt modelId="{B79D5A74-D278-44F1-824A-58FCCAD70991}" type="pres">
      <dgm:prSet presAssocID="{FC240107-6400-4540-A7EC-BD464400C0E1}" presName="parTx" presStyleLbl="revTx" presStyleIdx="1" presStyleCnt="3">
        <dgm:presLayoutVars>
          <dgm:chMax val="0"/>
          <dgm:chPref val="0"/>
        </dgm:presLayoutVars>
      </dgm:prSet>
      <dgm:spPr/>
    </dgm:pt>
    <dgm:pt modelId="{DBBFCFD1-6AE6-4946-9993-42B01308697C}" type="pres">
      <dgm:prSet presAssocID="{A56E294D-50B3-472B-937A-FE8ECEAB0A76}" presName="sibTrans" presStyleCnt="0"/>
      <dgm:spPr/>
    </dgm:pt>
    <dgm:pt modelId="{EABAC7B2-5480-4D63-8E34-60E00A33FCDA}" type="pres">
      <dgm:prSet presAssocID="{6D237C12-13D1-426E-8B61-0664EA7438EE}" presName="compNode" presStyleCnt="0"/>
      <dgm:spPr/>
    </dgm:pt>
    <dgm:pt modelId="{1916BCAF-DB24-490D-9BB0-805F4CFF2572}" type="pres">
      <dgm:prSet presAssocID="{6D237C12-13D1-426E-8B61-0664EA7438EE}" presName="bgRect" presStyleLbl="bgShp" presStyleIdx="2" presStyleCnt="3"/>
      <dgm:spPr/>
    </dgm:pt>
    <dgm:pt modelId="{377BF792-4A0B-43B7-8C41-F7F56F0D1688}" type="pres">
      <dgm:prSet presAssocID="{6D237C12-13D1-426E-8B61-0664EA7438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6ECB3087-84E1-4AFF-8BF2-15DAA0FAB379}" type="pres">
      <dgm:prSet presAssocID="{6D237C12-13D1-426E-8B61-0664EA7438EE}" presName="spaceRect" presStyleCnt="0"/>
      <dgm:spPr/>
    </dgm:pt>
    <dgm:pt modelId="{F454B9FE-7DEE-4AC4-8A40-7BA1BA78899D}" type="pres">
      <dgm:prSet presAssocID="{6D237C12-13D1-426E-8B61-0664EA7438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3D500D-B963-4D85-B911-D65EEB93E8EA}" type="presOf" srcId="{6C3C4078-3F44-4297-B83B-D358DDC2DBDF}" destId="{01C10A34-15F7-4D1B-B6B7-89F0F9D9F7E1}" srcOrd="0" destOrd="0" presId="urn:microsoft.com/office/officeart/2018/2/layout/IconVerticalSolidList"/>
    <dgm:cxn modelId="{B303301C-6C4F-40F3-AE06-1482B6DB6288}" type="presOf" srcId="{6D237C12-13D1-426E-8B61-0664EA7438EE}" destId="{F454B9FE-7DEE-4AC4-8A40-7BA1BA78899D}" srcOrd="0" destOrd="0" presId="urn:microsoft.com/office/officeart/2018/2/layout/IconVerticalSolidList"/>
    <dgm:cxn modelId="{DC3D9843-F054-4DDA-9DC6-BFA7DE4C999E}" type="presOf" srcId="{FC240107-6400-4540-A7EC-BD464400C0E1}" destId="{B79D5A74-D278-44F1-824A-58FCCAD70991}" srcOrd="0" destOrd="0" presId="urn:microsoft.com/office/officeart/2018/2/layout/IconVerticalSolidList"/>
    <dgm:cxn modelId="{BF9F2A77-1C57-42DA-8E08-DB9B200351C2}" srcId="{E2252039-6A0E-4783-8BC6-1F79F32E3893}" destId="{6D237C12-13D1-426E-8B61-0664EA7438EE}" srcOrd="2" destOrd="0" parTransId="{91CB4F7D-26BA-42D8-9419-983B371B0AA9}" sibTransId="{6B206FFE-2FCC-47C8-8DE3-B793BB031CB5}"/>
    <dgm:cxn modelId="{603EE85A-D556-4E81-93EE-7351B2475E13}" srcId="{E2252039-6A0E-4783-8BC6-1F79F32E3893}" destId="{FC240107-6400-4540-A7EC-BD464400C0E1}" srcOrd="1" destOrd="0" parTransId="{5F62E637-D254-4935-B824-0725272DCBAB}" sibTransId="{A56E294D-50B3-472B-937A-FE8ECEAB0A76}"/>
    <dgm:cxn modelId="{91A206B0-6E1E-42F2-9AC9-0B8126133DA6}" type="presOf" srcId="{E2252039-6A0E-4783-8BC6-1F79F32E3893}" destId="{C617A80C-75BA-472E-9C9E-127D1C516AED}" srcOrd="0" destOrd="0" presId="urn:microsoft.com/office/officeart/2018/2/layout/IconVerticalSolidList"/>
    <dgm:cxn modelId="{27A4C6C2-6B48-4DE6-8A50-31F4BEAAC6F5}" srcId="{E2252039-6A0E-4783-8BC6-1F79F32E3893}" destId="{6C3C4078-3F44-4297-B83B-D358DDC2DBDF}" srcOrd="0" destOrd="0" parTransId="{258CEA0B-1206-41EA-9195-BBE9790D4933}" sibTransId="{EF8F89E0-E403-494D-82DD-1847277D7924}"/>
    <dgm:cxn modelId="{6B8E6FA9-7F8A-42AC-8131-8A94AC753133}" type="presParOf" srcId="{C617A80C-75BA-472E-9C9E-127D1C516AED}" destId="{44AD6154-D77F-435D-8251-6FA4EA1B3D66}" srcOrd="0" destOrd="0" presId="urn:microsoft.com/office/officeart/2018/2/layout/IconVerticalSolidList"/>
    <dgm:cxn modelId="{69BD144C-8240-4FA8-8C0A-A33BF9F5B7FF}" type="presParOf" srcId="{44AD6154-D77F-435D-8251-6FA4EA1B3D66}" destId="{51FDA6A7-1237-4040-9AAA-5EF0BC66DB9E}" srcOrd="0" destOrd="0" presId="urn:microsoft.com/office/officeart/2018/2/layout/IconVerticalSolidList"/>
    <dgm:cxn modelId="{4B19193C-C4B0-4EE8-B484-7EB2B9C08786}" type="presParOf" srcId="{44AD6154-D77F-435D-8251-6FA4EA1B3D66}" destId="{EFD20507-7FBE-4995-A9E2-6A776D7A39BE}" srcOrd="1" destOrd="0" presId="urn:microsoft.com/office/officeart/2018/2/layout/IconVerticalSolidList"/>
    <dgm:cxn modelId="{367F3A30-B2E7-4A6D-8636-C755159C0A54}" type="presParOf" srcId="{44AD6154-D77F-435D-8251-6FA4EA1B3D66}" destId="{9B518ABE-50A5-4521-8D06-6ABDBEE22680}" srcOrd="2" destOrd="0" presId="urn:microsoft.com/office/officeart/2018/2/layout/IconVerticalSolidList"/>
    <dgm:cxn modelId="{D13110E6-3164-41C7-B369-4458E55B456A}" type="presParOf" srcId="{44AD6154-D77F-435D-8251-6FA4EA1B3D66}" destId="{01C10A34-15F7-4D1B-B6B7-89F0F9D9F7E1}" srcOrd="3" destOrd="0" presId="urn:microsoft.com/office/officeart/2018/2/layout/IconVerticalSolidList"/>
    <dgm:cxn modelId="{CC08CB44-2EC9-4939-A71D-B21757A6C9BF}" type="presParOf" srcId="{C617A80C-75BA-472E-9C9E-127D1C516AED}" destId="{CC311EC6-7866-412A-A695-DD32E3A6FCEE}" srcOrd="1" destOrd="0" presId="urn:microsoft.com/office/officeart/2018/2/layout/IconVerticalSolidList"/>
    <dgm:cxn modelId="{D749091B-C0D5-4196-9981-19ACD051E35D}" type="presParOf" srcId="{C617A80C-75BA-472E-9C9E-127D1C516AED}" destId="{ABB4E93F-5D9E-43F6-9FE9-422B58DF8A90}" srcOrd="2" destOrd="0" presId="urn:microsoft.com/office/officeart/2018/2/layout/IconVerticalSolidList"/>
    <dgm:cxn modelId="{61BD2EF2-7961-4C21-9EC3-FDD2A49D5225}" type="presParOf" srcId="{ABB4E93F-5D9E-43F6-9FE9-422B58DF8A90}" destId="{E131FEED-3802-4A0D-BC57-FA2DF45A97D0}" srcOrd="0" destOrd="0" presId="urn:microsoft.com/office/officeart/2018/2/layout/IconVerticalSolidList"/>
    <dgm:cxn modelId="{6EC6F2B2-11F5-496B-9D5A-ABC2994D3983}" type="presParOf" srcId="{ABB4E93F-5D9E-43F6-9FE9-422B58DF8A90}" destId="{2265A8AC-CBFE-4B43-A3E2-51470D571096}" srcOrd="1" destOrd="0" presId="urn:microsoft.com/office/officeart/2018/2/layout/IconVerticalSolidList"/>
    <dgm:cxn modelId="{C5169044-7A35-4B0D-ABAD-A01501812A67}" type="presParOf" srcId="{ABB4E93F-5D9E-43F6-9FE9-422B58DF8A90}" destId="{AF4953E1-B986-4309-8AD0-AB01349F98EA}" srcOrd="2" destOrd="0" presId="urn:microsoft.com/office/officeart/2018/2/layout/IconVerticalSolidList"/>
    <dgm:cxn modelId="{F889A5AA-4F6B-4921-AF58-8C08E1E7C65C}" type="presParOf" srcId="{ABB4E93F-5D9E-43F6-9FE9-422B58DF8A90}" destId="{B79D5A74-D278-44F1-824A-58FCCAD70991}" srcOrd="3" destOrd="0" presId="urn:microsoft.com/office/officeart/2018/2/layout/IconVerticalSolidList"/>
    <dgm:cxn modelId="{4E9CC1A7-B878-4C8F-BF74-C4960EB10144}" type="presParOf" srcId="{C617A80C-75BA-472E-9C9E-127D1C516AED}" destId="{DBBFCFD1-6AE6-4946-9993-42B01308697C}" srcOrd="3" destOrd="0" presId="urn:microsoft.com/office/officeart/2018/2/layout/IconVerticalSolidList"/>
    <dgm:cxn modelId="{A9C3DED7-8CF4-4C52-B2E9-B12615207A65}" type="presParOf" srcId="{C617A80C-75BA-472E-9C9E-127D1C516AED}" destId="{EABAC7B2-5480-4D63-8E34-60E00A33FCDA}" srcOrd="4" destOrd="0" presId="urn:microsoft.com/office/officeart/2018/2/layout/IconVerticalSolidList"/>
    <dgm:cxn modelId="{3E76B4C5-E495-48F1-A654-348593432BF6}" type="presParOf" srcId="{EABAC7B2-5480-4D63-8E34-60E00A33FCDA}" destId="{1916BCAF-DB24-490D-9BB0-805F4CFF2572}" srcOrd="0" destOrd="0" presId="urn:microsoft.com/office/officeart/2018/2/layout/IconVerticalSolidList"/>
    <dgm:cxn modelId="{E60F8470-6F5D-4D1B-B149-8DB89BE1713D}" type="presParOf" srcId="{EABAC7B2-5480-4D63-8E34-60E00A33FCDA}" destId="{377BF792-4A0B-43B7-8C41-F7F56F0D1688}" srcOrd="1" destOrd="0" presId="urn:microsoft.com/office/officeart/2018/2/layout/IconVerticalSolidList"/>
    <dgm:cxn modelId="{8C03AAB5-0D69-4E80-B16D-79B418FFDD24}" type="presParOf" srcId="{EABAC7B2-5480-4D63-8E34-60E00A33FCDA}" destId="{6ECB3087-84E1-4AFF-8BF2-15DAA0FAB379}" srcOrd="2" destOrd="0" presId="urn:microsoft.com/office/officeart/2018/2/layout/IconVerticalSolidList"/>
    <dgm:cxn modelId="{9EA69A71-E3C2-4661-BE50-451CC80A522F}" type="presParOf" srcId="{EABAC7B2-5480-4D63-8E34-60E00A33FCDA}" destId="{F454B9FE-7DEE-4AC4-8A40-7BA1BA788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3A5E-C032-4470-81FD-C44EFA792C56}">
      <dsp:nvSpPr>
        <dsp:cNvPr id="0" name=""/>
        <dsp:cNvSpPr/>
      </dsp:nvSpPr>
      <dsp:spPr>
        <a:xfrm>
          <a:off x="0" y="531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B59AF-5180-4F8D-94D4-891C0CB41541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E9B8-B87D-493D-AE61-F6E39666E5FF}">
      <dsp:nvSpPr>
        <dsp:cNvPr id="0" name=""/>
        <dsp:cNvSpPr/>
      </dsp:nvSpPr>
      <dsp:spPr>
        <a:xfrm>
          <a:off x="515340" y="531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</a:p>
      </dsp:txBody>
      <dsp:txXfrm>
        <a:off x="515340" y="531"/>
        <a:ext cx="10143134" cy="446182"/>
      </dsp:txXfrm>
    </dsp:sp>
    <dsp:sp modelId="{42236C77-66B3-494E-BA3B-D51FC3CCE8DC}">
      <dsp:nvSpPr>
        <dsp:cNvPr id="0" name=""/>
        <dsp:cNvSpPr/>
      </dsp:nvSpPr>
      <dsp:spPr>
        <a:xfrm>
          <a:off x="0" y="558258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B2131-0B20-42DB-9375-BDF05D93677E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5E21D-F1A2-4E11-B54B-BA292CACD291}">
      <dsp:nvSpPr>
        <dsp:cNvPr id="0" name=""/>
        <dsp:cNvSpPr/>
      </dsp:nvSpPr>
      <dsp:spPr>
        <a:xfrm>
          <a:off x="515340" y="558258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Questions</a:t>
          </a:r>
        </a:p>
      </dsp:txBody>
      <dsp:txXfrm>
        <a:off x="515340" y="558258"/>
        <a:ext cx="10143134" cy="446182"/>
      </dsp:txXfrm>
    </dsp:sp>
    <dsp:sp modelId="{EEB47F8F-B1BE-C048-A1F0-E07C4822CFB4}">
      <dsp:nvSpPr>
        <dsp:cNvPr id="0" name=""/>
        <dsp:cNvSpPr/>
      </dsp:nvSpPr>
      <dsp:spPr>
        <a:xfrm>
          <a:off x="0" y="1115986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D1B7F-522F-D749-8CFA-D7FA7DC136A5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A309B-A272-B543-A2DE-748A4617705A}">
      <dsp:nvSpPr>
        <dsp:cNvPr id="0" name=""/>
        <dsp:cNvSpPr/>
      </dsp:nvSpPr>
      <dsp:spPr>
        <a:xfrm>
          <a:off x="515340" y="1115986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About the Dataset</a:t>
          </a:r>
        </a:p>
      </dsp:txBody>
      <dsp:txXfrm>
        <a:off x="515340" y="1115986"/>
        <a:ext cx="10143134" cy="446182"/>
      </dsp:txXfrm>
    </dsp:sp>
    <dsp:sp modelId="{C2A61CA5-7DE3-4051-A215-606014DFD3C2}">
      <dsp:nvSpPr>
        <dsp:cNvPr id="0" name=""/>
        <dsp:cNvSpPr/>
      </dsp:nvSpPr>
      <dsp:spPr>
        <a:xfrm>
          <a:off x="0" y="1673714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D0A8A-3D4C-43E2-8B86-2E80543CC37B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655C-C922-4CEB-8D87-FB5459A22C06}">
      <dsp:nvSpPr>
        <dsp:cNvPr id="0" name=""/>
        <dsp:cNvSpPr/>
      </dsp:nvSpPr>
      <dsp:spPr>
        <a:xfrm>
          <a:off x="515340" y="1673714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Data Analysis</a:t>
          </a:r>
        </a:p>
      </dsp:txBody>
      <dsp:txXfrm>
        <a:off x="515340" y="1673714"/>
        <a:ext cx="10143134" cy="446182"/>
      </dsp:txXfrm>
    </dsp:sp>
    <dsp:sp modelId="{01D58B3A-01B2-0E48-8BF1-D5B3CE90A17F}">
      <dsp:nvSpPr>
        <dsp:cNvPr id="0" name=""/>
        <dsp:cNvSpPr/>
      </dsp:nvSpPr>
      <dsp:spPr>
        <a:xfrm>
          <a:off x="0" y="2231441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AE9D1-3824-FB49-95DE-1EF1428E6632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3DF3-EF91-4D4F-9E7A-9C08F666A686}">
      <dsp:nvSpPr>
        <dsp:cNvPr id="0" name=""/>
        <dsp:cNvSpPr/>
      </dsp:nvSpPr>
      <dsp:spPr>
        <a:xfrm>
          <a:off x="515340" y="2231441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515340" y="2231441"/>
        <a:ext cx="10143134" cy="446182"/>
      </dsp:txXfrm>
    </dsp:sp>
    <dsp:sp modelId="{0163C5DD-4E5F-458D-BFB1-6620BFBA3ADF}">
      <dsp:nvSpPr>
        <dsp:cNvPr id="0" name=""/>
        <dsp:cNvSpPr/>
      </dsp:nvSpPr>
      <dsp:spPr>
        <a:xfrm>
          <a:off x="0" y="2789169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85903-7342-4290-8581-FE58406307B6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86A24-D0B9-4D38-9A58-F8E99F5B8697}">
      <dsp:nvSpPr>
        <dsp:cNvPr id="0" name=""/>
        <dsp:cNvSpPr/>
      </dsp:nvSpPr>
      <dsp:spPr>
        <a:xfrm>
          <a:off x="515340" y="2789169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Modeling</a:t>
          </a:r>
        </a:p>
      </dsp:txBody>
      <dsp:txXfrm>
        <a:off x="515340" y="2789169"/>
        <a:ext cx="10143134" cy="446182"/>
      </dsp:txXfrm>
    </dsp:sp>
    <dsp:sp modelId="{240F19E6-C34F-4362-8134-8181BE27D023}">
      <dsp:nvSpPr>
        <dsp:cNvPr id="0" name=""/>
        <dsp:cNvSpPr/>
      </dsp:nvSpPr>
      <dsp:spPr>
        <a:xfrm>
          <a:off x="0" y="3346897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4BD72-9378-47C2-8284-F27D07907354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5EBE2-4C6C-41DC-9887-58010C98FF3F}">
      <dsp:nvSpPr>
        <dsp:cNvPr id="0" name=""/>
        <dsp:cNvSpPr/>
      </dsp:nvSpPr>
      <dsp:spPr>
        <a:xfrm>
          <a:off x="515340" y="3346897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Comparison</a:t>
          </a:r>
        </a:p>
      </dsp:txBody>
      <dsp:txXfrm>
        <a:off x="515340" y="3346897"/>
        <a:ext cx="10143134" cy="446182"/>
      </dsp:txXfrm>
    </dsp:sp>
    <dsp:sp modelId="{55AF5919-D670-495A-A2D9-6E1A1A9798C4}">
      <dsp:nvSpPr>
        <dsp:cNvPr id="0" name=""/>
        <dsp:cNvSpPr/>
      </dsp:nvSpPr>
      <dsp:spPr>
        <a:xfrm>
          <a:off x="0" y="3904624"/>
          <a:ext cx="10658475" cy="446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17C2D-20B4-4F11-8295-CD560BB42D50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72D87-EB68-4A9F-9C8A-028E9417F773}">
      <dsp:nvSpPr>
        <dsp:cNvPr id="0" name=""/>
        <dsp:cNvSpPr/>
      </dsp:nvSpPr>
      <dsp:spPr>
        <a:xfrm>
          <a:off x="515340" y="3904624"/>
          <a:ext cx="10143134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</a:t>
          </a:r>
        </a:p>
      </dsp:txBody>
      <dsp:txXfrm>
        <a:off x="515340" y="3904624"/>
        <a:ext cx="10143134" cy="44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F2D45-1272-5142-89B7-DAE742574DB1}">
      <dsp:nvSpPr>
        <dsp:cNvPr id="0" name=""/>
        <dsp:cNvSpPr/>
      </dsp:nvSpPr>
      <dsp:spPr>
        <a:xfrm>
          <a:off x="0" y="1606"/>
          <a:ext cx="10658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D1594-A0A4-5D49-9356-A1964372F8B9}">
      <dsp:nvSpPr>
        <dsp:cNvPr id="0" name=""/>
        <dsp:cNvSpPr/>
      </dsp:nvSpPr>
      <dsp:spPr>
        <a:xfrm>
          <a:off x="0" y="1606"/>
          <a:ext cx="10658475" cy="109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Identify factors contributing to Airbnb listing prices</a:t>
          </a:r>
        </a:p>
      </dsp:txBody>
      <dsp:txXfrm>
        <a:off x="0" y="1606"/>
        <a:ext cx="10658475" cy="1095891"/>
      </dsp:txXfrm>
    </dsp:sp>
    <dsp:sp modelId="{4B474ABE-9D33-674F-A93A-F5257B46396B}">
      <dsp:nvSpPr>
        <dsp:cNvPr id="0" name=""/>
        <dsp:cNvSpPr/>
      </dsp:nvSpPr>
      <dsp:spPr>
        <a:xfrm>
          <a:off x="0" y="1097498"/>
          <a:ext cx="10658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37C0D-F9DB-F64C-AA0F-55A92535E03B}">
      <dsp:nvSpPr>
        <dsp:cNvPr id="0" name=""/>
        <dsp:cNvSpPr/>
      </dsp:nvSpPr>
      <dsp:spPr>
        <a:xfrm>
          <a:off x="0" y="1097498"/>
          <a:ext cx="10658475" cy="109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Help customers and hosts get a sense of Airbnb listing prices based on important features</a:t>
          </a:r>
        </a:p>
      </dsp:txBody>
      <dsp:txXfrm>
        <a:off x="0" y="1097498"/>
        <a:ext cx="10658475" cy="1095891"/>
      </dsp:txXfrm>
    </dsp:sp>
    <dsp:sp modelId="{87B48F6A-14F6-0B4A-8C89-4EA244BC6232}">
      <dsp:nvSpPr>
        <dsp:cNvPr id="0" name=""/>
        <dsp:cNvSpPr/>
      </dsp:nvSpPr>
      <dsp:spPr>
        <a:xfrm>
          <a:off x="0" y="2193389"/>
          <a:ext cx="106584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27FE5-514F-544D-944E-42B251E63484}">
      <dsp:nvSpPr>
        <dsp:cNvPr id="0" name=""/>
        <dsp:cNvSpPr/>
      </dsp:nvSpPr>
      <dsp:spPr>
        <a:xfrm>
          <a:off x="0" y="2193389"/>
          <a:ext cx="10658475" cy="1095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Organizational benefits include optimizing predictive models to improve service and search</a:t>
          </a:r>
        </a:p>
      </dsp:txBody>
      <dsp:txXfrm>
        <a:off x="0" y="2193389"/>
        <a:ext cx="10658475" cy="1095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DA6A7-1237-4040-9AAA-5EF0BC66DB9E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20507-7FBE-4995-A9E2-6A776D7A39BE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10A34-15F7-4D1B-B6B7-89F0F9D9F7E1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Majority of people in US prefer renting either entire apartment or a hotel room with average rental prices higher than other accommodation types</a:t>
          </a:r>
        </a:p>
      </dsp:txBody>
      <dsp:txXfrm>
        <a:off x="1701410" y="629"/>
        <a:ext cx="5416507" cy="1473082"/>
      </dsp:txXfrm>
    </dsp:sp>
    <dsp:sp modelId="{E131FEED-3802-4A0D-BC57-FA2DF45A97D0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A8AC-CBFE-4B43-A3E2-51470D571096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D5A74-D278-44F1-824A-58FCCAD70991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Low average price for shared room can be observed for being one of the least preferred stay options</a:t>
          </a:r>
        </a:p>
      </dsp:txBody>
      <dsp:txXfrm>
        <a:off x="1701410" y="1841983"/>
        <a:ext cx="5416507" cy="1473082"/>
      </dsp:txXfrm>
    </dsp:sp>
    <dsp:sp modelId="{1916BCAF-DB24-490D-9BB0-805F4CFF2572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BF792-4A0B-43B7-8C41-F7F56F0D1688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4B9FE-7DEE-4AC4-8A40-7BA1BA78899D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Extreme prices can also be observed based on the venue or amenities across all the accommodation types</a:t>
          </a:r>
        </a:p>
      </dsp:txBody>
      <dsp:txXfrm>
        <a:off x="1701410" y="3683336"/>
        <a:ext cx="5416507" cy="147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4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7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12" r:id="rId7"/>
    <p:sldLayoutId id="2147483713" r:id="rId8"/>
    <p:sldLayoutId id="2147483714" r:id="rId9"/>
    <p:sldLayoutId id="2147483715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aiproject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E308-FCF9-873D-79EE-41CC10AB3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01" y="1035563"/>
            <a:ext cx="6837999" cy="938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Airbnb Price Prediction</a:t>
            </a:r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Figures of houses in different position and sizes">
            <a:extLst>
              <a:ext uri="{FF2B5EF4-FFF2-40B4-BE49-F238E27FC236}">
                <a16:creationId xmlns:a16="http://schemas.microsoft.com/office/drawing/2014/main" id="{87E7B088-2DF1-6D6E-C08B-A2AFD4ACC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8" r="30165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15" name="Google Shape;129;p13">
            <a:extLst>
              <a:ext uri="{FF2B5EF4-FFF2-40B4-BE49-F238E27FC236}">
                <a16:creationId xmlns:a16="http://schemas.microsoft.com/office/drawing/2014/main" id="{9526C714-978A-D794-CBA1-37B2A1260830}"/>
              </a:ext>
            </a:extLst>
          </p:cNvPr>
          <p:cNvSpPr txBox="1">
            <a:spLocks/>
          </p:cNvSpPr>
          <p:nvPr/>
        </p:nvSpPr>
        <p:spPr>
          <a:xfrm>
            <a:off x="835103" y="3318892"/>
            <a:ext cx="4806387" cy="21164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spc="15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0" b="1" dirty="0"/>
              <a:t>GROUP 3 PRESENTATION</a:t>
            </a:r>
          </a:p>
          <a:p>
            <a:pPr algn="ctr"/>
            <a:r>
              <a:rPr lang="en-US" sz="8000" dirty="0"/>
              <a:t>Durga Bhanu Nayak</a:t>
            </a:r>
          </a:p>
          <a:p>
            <a:pPr algn="ctr"/>
            <a:r>
              <a:rPr lang="en-US" sz="8000" dirty="0"/>
              <a:t>Akash Raj</a:t>
            </a:r>
          </a:p>
          <a:p>
            <a:pPr algn="ctr"/>
            <a:r>
              <a:rPr lang="en-US" sz="8000" dirty="0"/>
              <a:t>Harshit Gaur</a:t>
            </a:r>
          </a:p>
          <a:p>
            <a:pPr algn="ctr"/>
            <a:r>
              <a:rPr lang="en-US" sz="8000" dirty="0" err="1"/>
              <a:t>Jeseeka</a:t>
            </a:r>
            <a:r>
              <a:rPr lang="en-US" sz="8000" dirty="0"/>
              <a:t> Shah</a:t>
            </a:r>
          </a:p>
          <a:p>
            <a:pPr algn="ctr"/>
            <a:r>
              <a:rPr lang="en-US" sz="8000" dirty="0"/>
              <a:t>Abhigna Ramamurthy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AACAF-498E-CE0B-261A-036021DEA19E}"/>
              </a:ext>
            </a:extLst>
          </p:cNvPr>
          <p:cNvSpPr txBox="1"/>
          <p:nvPr/>
        </p:nvSpPr>
        <p:spPr>
          <a:xfrm>
            <a:off x="197769" y="234810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Prof. </a:t>
            </a:r>
            <a:r>
              <a:rPr lang="en-US" dirty="0" err="1"/>
              <a:t>Sergiy</a:t>
            </a:r>
            <a:r>
              <a:rPr lang="en-US" dirty="0"/>
              <a:t> Shevchenko</a:t>
            </a:r>
          </a:p>
        </p:txBody>
      </p:sp>
    </p:spTree>
    <p:extLst>
      <p:ext uri="{BB962C8B-B14F-4D97-AF65-F5344CB8AC3E}">
        <p14:creationId xmlns:p14="http://schemas.microsoft.com/office/powerpoint/2010/main" val="33939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34" y="1570229"/>
            <a:ext cx="10659110" cy="779256"/>
          </a:xfrm>
        </p:spPr>
        <p:txBody>
          <a:bodyPr/>
          <a:lstStyle/>
          <a:p>
            <a:r>
              <a:rPr lang="en-US" dirty="0"/>
              <a:t>Shared room in dorm costs the least price on an average and Private room in boat costs the highest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DF564-C4AC-1F75-27CC-C8858F17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189940"/>
            <a:ext cx="10152698" cy="46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2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089" y="1575074"/>
            <a:ext cx="9028523" cy="779256"/>
          </a:xfrm>
        </p:spPr>
        <p:txBody>
          <a:bodyPr/>
          <a:lstStyle/>
          <a:p>
            <a:r>
              <a:rPr lang="en-US" dirty="0"/>
              <a:t>Majority of the people prefer hotel room or an entire home/apt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68D46-972E-063F-2C3C-8884F79B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080316"/>
            <a:ext cx="8445500" cy="45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3A25-C9FC-1795-C849-D584788D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52A85-7C26-4C5B-E1EF-45B6051D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92" y="1582738"/>
            <a:ext cx="685816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ED702-E77A-0807-B2BF-69CED9FBF72E}"/>
              </a:ext>
            </a:extLst>
          </p:cNvPr>
          <p:cNvSpPr txBox="1"/>
          <p:nvPr/>
        </p:nvSpPr>
        <p:spPr>
          <a:xfrm>
            <a:off x="555544" y="2461390"/>
            <a:ext cx="3850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has the highest positive correlation with accommodates, bedrooms, and beds in the respective order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the above-mentioned variables increases the price of the property listing</a:t>
            </a:r>
          </a:p>
        </p:txBody>
      </p:sp>
    </p:spTree>
    <p:extLst>
      <p:ext uri="{BB962C8B-B14F-4D97-AF65-F5344CB8AC3E}">
        <p14:creationId xmlns:p14="http://schemas.microsoft.com/office/powerpoint/2010/main" val="349097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B482-4193-C290-785F-6890C434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E9DE-0D44-83B2-BFE5-341F286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Train and Test data split from cleaned data with ratio 7:3 resp.</a:t>
            </a:r>
          </a:p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Label Encoded the categorical variables</a:t>
            </a:r>
          </a:p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Scaled the numeric variables using Robust Scaler to level up the variations</a:t>
            </a:r>
          </a:p>
          <a:p>
            <a:pPr marL="457200" lvl="0" indent="-317500">
              <a:lnSpc>
                <a:spcPct val="120000"/>
              </a:lnSpc>
              <a:spcBef>
                <a:spcPts val="0"/>
              </a:spcBef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ML model used to predict the price: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Linear Regression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Decision Tree Regression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/>
              <a:t>Random Forest Regression</a:t>
            </a:r>
          </a:p>
          <a:p>
            <a:pPr lvl="1" indent="-317500">
              <a:lnSpc>
                <a:spcPct val="120000"/>
              </a:lnSpc>
              <a:buSzPts val="1400"/>
              <a:buFont typeface="Calibri" panose="020F0502020204030204" pitchFamily="34" charset="0"/>
              <a:buChar char="■"/>
            </a:pPr>
            <a:r>
              <a:rPr lang="en-US" sz="1400" dirty="0" err="1"/>
              <a:t>XGBoost</a:t>
            </a:r>
            <a:endParaRPr lang="en-US" sz="1400" dirty="0"/>
          </a:p>
          <a:p>
            <a:pPr marL="0" indent="0">
              <a:lnSpc>
                <a:spcPct val="120000"/>
              </a:lnSpc>
              <a:buSzPts val="1400"/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buSzPts val="1400"/>
              <a:buNone/>
            </a:pPr>
            <a:r>
              <a:rPr lang="en-US" sz="1600" dirty="0"/>
              <a:t>LIME and SHAP are used to interpret the model’s predictions at the local and global levels.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6D945-AE26-09C6-C0C4-C5D15AE4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867156" y="4182329"/>
            <a:ext cx="2213874" cy="1241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FC02F4-2A21-532D-978C-03895E9CD01F}"/>
              </a:ext>
            </a:extLst>
          </p:cNvPr>
          <p:cNvSpPr txBox="1"/>
          <p:nvPr/>
        </p:nvSpPr>
        <p:spPr>
          <a:xfrm>
            <a:off x="9412943" y="5661179"/>
            <a:ext cx="112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DDA25-E174-6F29-8650-FAB1255BF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8867156" y="441376"/>
            <a:ext cx="2213874" cy="1311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84BDF-8B10-89DC-0EBA-D69A899E7CD3}"/>
              </a:ext>
            </a:extLst>
          </p:cNvPr>
          <p:cNvSpPr txBox="1"/>
          <p:nvPr/>
        </p:nvSpPr>
        <p:spPr>
          <a:xfrm>
            <a:off x="9306489" y="1870481"/>
            <a:ext cx="1335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BA329-747D-3ABE-EF58-1D1FD645A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8867156" y="2262111"/>
            <a:ext cx="2213874" cy="1166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ECA71E-183F-B341-5729-A5A252D5A06E}"/>
              </a:ext>
            </a:extLst>
          </p:cNvPr>
          <p:cNvSpPr txBox="1"/>
          <p:nvPr/>
        </p:nvSpPr>
        <p:spPr>
          <a:xfrm>
            <a:off x="9452859" y="3667785"/>
            <a:ext cx="104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Decision 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1DCE3-8D10-0357-C9E3-14D7C2B247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9195933" y="6077535"/>
            <a:ext cx="1556320" cy="468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71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8B12-9E89-59EE-344E-68B88E8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192C-E484-B734-F41E-AF79533A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825625"/>
            <a:ext cx="5466398" cy="4351338"/>
          </a:xfrm>
        </p:spPr>
        <p:txBody>
          <a:bodyPr/>
          <a:lstStyle/>
          <a:p>
            <a:r>
              <a:rPr lang="en-US" dirty="0"/>
              <a:t>Used </a:t>
            </a:r>
            <a:r>
              <a:rPr lang="en" dirty="0"/>
              <a:t>the default hyperparameter for the linear regression model</a:t>
            </a:r>
          </a:p>
          <a:p>
            <a:r>
              <a:rPr lang="en-US" dirty="0"/>
              <a:t>R^2 value is 0.42 which is low</a:t>
            </a:r>
          </a:p>
          <a:p>
            <a:r>
              <a:rPr lang="en" dirty="0"/>
              <a:t>It can show us that the model doesn’t suffer from overfitting with an accuracy of 57.48%</a:t>
            </a:r>
          </a:p>
          <a:p>
            <a:r>
              <a:rPr lang="en" dirty="0"/>
              <a:t>Bedrooms and </a:t>
            </a:r>
            <a:r>
              <a:rPr lang="en-US" dirty="0"/>
              <a:t>accommodates</a:t>
            </a:r>
            <a:r>
              <a:rPr lang="en" dirty="0"/>
              <a:t> showcase the highest feature importance through linear regression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F5170-C64E-DEE0-E24A-9427CEB3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8575"/>
            <a:ext cx="5762625" cy="312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27DD4-A108-07CB-4A5A-404A2C81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3429000"/>
            <a:ext cx="5762625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D29-3329-8B92-C2B6-982E6CD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045-EEAA-7C37-A056-C34F61A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318760" cy="4351338"/>
          </a:xfrm>
        </p:spPr>
        <p:txBody>
          <a:bodyPr/>
          <a:lstStyle/>
          <a:p>
            <a:r>
              <a:rPr lang="en-US" dirty="0"/>
              <a:t>Experimented with </a:t>
            </a:r>
            <a:r>
              <a:rPr lang="en" dirty="0"/>
              <a:t>several hyperparameters and arrived at below combination for best results</a:t>
            </a:r>
          </a:p>
          <a:p>
            <a:pPr lvl="1"/>
            <a:r>
              <a:rPr lang="en-US" dirty="0"/>
              <a:t>Criterion as </a:t>
            </a:r>
            <a:r>
              <a:rPr lang="en-US" dirty="0" err="1"/>
              <a:t>friedman_mse</a:t>
            </a:r>
            <a:endParaRPr lang="en-US" dirty="0"/>
          </a:p>
          <a:p>
            <a:pPr lvl="1"/>
            <a:r>
              <a:rPr lang="en-US" dirty="0" err="1"/>
              <a:t>max_depth</a:t>
            </a:r>
            <a:r>
              <a:rPr lang="en-US" dirty="0"/>
              <a:t> as 10</a:t>
            </a:r>
          </a:p>
          <a:p>
            <a:r>
              <a:rPr lang="en-US" dirty="0"/>
              <a:t>R^2 value is 0.5 on training data and 0.4 on test set which shows to avoid overfitting with an accuracy of </a:t>
            </a:r>
            <a:r>
              <a:rPr lang="en-US" b="1" dirty="0"/>
              <a:t>58.75%</a:t>
            </a:r>
          </a:p>
          <a:p>
            <a:r>
              <a:rPr lang="en-US" dirty="0"/>
              <a:t>Bedrooms and accommodates are given the highest feature importance similar to linear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AC1CA-9063-F898-79FE-EC393D5A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26" y="0"/>
            <a:ext cx="5665074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22FB6-1F8C-E389-9705-D9A00A4D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6" y="3422651"/>
            <a:ext cx="5665074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9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D29-3329-8B92-C2B6-982E6CD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045-EEAA-7C37-A056-C34F61A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052060" cy="4351338"/>
          </a:xfrm>
        </p:spPr>
        <p:txBody>
          <a:bodyPr/>
          <a:lstStyle/>
          <a:p>
            <a:r>
              <a:rPr lang="en-US" dirty="0"/>
              <a:t>Experimented with </a:t>
            </a:r>
            <a:r>
              <a:rPr lang="en" dirty="0"/>
              <a:t>several hyperparameters and arrived at below combination for best results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as 100</a:t>
            </a:r>
          </a:p>
          <a:p>
            <a:r>
              <a:rPr lang="en-US" dirty="0"/>
              <a:t>Achieved R^2 value of 0.92 for training set and 0.42 on testing set with a model accuracy of </a:t>
            </a:r>
            <a:r>
              <a:rPr lang="en-US" b="1" dirty="0"/>
              <a:t>58%</a:t>
            </a:r>
          </a:p>
          <a:p>
            <a:r>
              <a:rPr lang="en-US" dirty="0"/>
              <a:t>Top 3 important features include bedrooms, reviews per month and accommodates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92A37-B481-FFEE-844C-0800CE4D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0"/>
            <a:ext cx="536257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11922-9A47-F096-3BCF-EAAAC2F9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563937"/>
            <a:ext cx="5362575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D29-3329-8B92-C2B6-982E6CDE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903890"/>
            <a:ext cx="10659110" cy="7867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r>
              <a:rPr lang="en-US" dirty="0"/>
              <a:t> (Extreme Gradient Boosting)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045-EEAA-7C37-A056-C34F61A1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5137785" cy="4351338"/>
          </a:xfrm>
        </p:spPr>
        <p:txBody>
          <a:bodyPr/>
          <a:lstStyle/>
          <a:p>
            <a:r>
              <a:rPr lang="en-US" dirty="0"/>
              <a:t>Experimented with </a:t>
            </a:r>
            <a:r>
              <a:rPr lang="en" dirty="0"/>
              <a:t>several hyperparameters and arrived at below combination for best results</a:t>
            </a:r>
          </a:p>
          <a:p>
            <a:pPr lvl="1"/>
            <a:r>
              <a:rPr lang="en-US" dirty="0" err="1"/>
              <a:t>n_estimators</a:t>
            </a:r>
            <a:r>
              <a:rPr lang="en-US" dirty="0"/>
              <a:t> as 100</a:t>
            </a:r>
          </a:p>
          <a:p>
            <a:r>
              <a:rPr lang="en-US" dirty="0"/>
              <a:t>Achieved R^2 of 0.7 on training set and 0.44 on testing set with an accuracy of </a:t>
            </a:r>
            <a:r>
              <a:rPr lang="en-US" b="1" dirty="0"/>
              <a:t>59.97%</a:t>
            </a:r>
            <a:r>
              <a:rPr lang="en-US" dirty="0"/>
              <a:t> which is the highest among all four models</a:t>
            </a:r>
          </a:p>
          <a:p>
            <a:r>
              <a:rPr lang="en-US" dirty="0"/>
              <a:t>Feature importance shows bedrooms, room type private room and accommodates to be in majority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30DEF-4F8D-AF4D-30EC-4838A879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29050"/>
            <a:ext cx="6096000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D6542-FB68-F0B8-B35B-348E914A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28738"/>
            <a:ext cx="5972175" cy="25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2439-BF07-BCEC-C410-A0DD87D7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A867-3A28-1FCF-DBD4-07A51B97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88061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Appointed Root Mean Squared Error (RMSE) to compare the performance of the models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is found out as the best model to perform among all the models given the least RMSE value</a:t>
            </a:r>
          </a:p>
          <a:p>
            <a:pPr>
              <a:lnSpc>
                <a:spcPct val="150000"/>
              </a:lnSpc>
            </a:pPr>
            <a:r>
              <a:rPr lang="en-US" dirty="0"/>
              <a:t>Decision Tree is also performing nearly similar to </a:t>
            </a:r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3FDA-C638-74FC-3F75-5641C4D2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96" y="1825625"/>
            <a:ext cx="5167266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4171-C3A0-F82D-03BD-7A427DB9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UI 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4F1A-73EA-4350-E8F8-5EFA058C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https://eaiproject.herokuapp.com/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A34B-D838-90E9-D7BB-DE8376D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C17D952-C8F5-DC0A-29A2-C5D1843A6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674119"/>
              </p:ext>
            </p:extLst>
          </p:nvPr>
        </p:nvGraphicFramePr>
        <p:xfrm>
          <a:off x="777875" y="1825625"/>
          <a:ext cx="106584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27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06F4-E096-DAF0-5AC3-F9F9073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B2F-B9DB-2132-6F2C-29C88C07A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In this project, we use the Airbnb dataset with 210,617 listings and 23 features to explore</a:t>
            </a:r>
          </a:p>
          <a:p>
            <a:r>
              <a:rPr lang="en-US" dirty="0"/>
              <a:t>We go through different data science steps to preprocess the data, such as Data Collection, Data Cleaning, Data Manipulation, Data Visualization, and Data Reduction</a:t>
            </a:r>
          </a:p>
          <a:p>
            <a:r>
              <a:rPr lang="en-US" dirty="0"/>
              <a:t>We built 4 models to predict the price of listings. They are Linear Regression, Decision Tree, Random Forest and </a:t>
            </a:r>
            <a:r>
              <a:rPr lang="en-US" dirty="0" err="1"/>
              <a:t>XGBoost</a:t>
            </a:r>
            <a:r>
              <a:rPr lang="en-US" dirty="0"/>
              <a:t>. The </a:t>
            </a:r>
            <a:r>
              <a:rPr lang="en-US" dirty="0" err="1"/>
              <a:t>XGBoost</a:t>
            </a:r>
            <a:r>
              <a:rPr lang="en-US" dirty="0"/>
              <a:t> and Random Forest models give the highest R^2 score on the test set (0.44 vs. 0.42)</a:t>
            </a:r>
          </a:p>
          <a:p>
            <a:r>
              <a:rPr lang="en-US" dirty="0"/>
              <a:t>We use LIME, SHAP and Feature Importance to find out how features affect the price at the local and global levels. We have a conclusion that 3 features bedrooms, accommodates, room type affect the price most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9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74D5FB-8628-46BB-8D03-326CDC959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3C9C4-B9DC-4669-B764-5269CECF5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2118-A761-FFDA-1755-94ED9FF7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7376160" cy="2493876"/>
          </a:xfrm>
        </p:spPr>
        <p:txBody>
          <a:bodyPr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9C0767-CDBC-4C58-A929-55BA8FF21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5589" y="1339500"/>
            <a:ext cx="3633363" cy="4114800"/>
          </a:xfrm>
          <a:custGeom>
            <a:avLst/>
            <a:gdLst>
              <a:gd name="connsiteX0" fmla="*/ 2057400 w 3633363"/>
              <a:gd name="connsiteY0" fmla="*/ 0 h 4114800"/>
              <a:gd name="connsiteX1" fmla="*/ 3512202 w 3633363"/>
              <a:gd name="connsiteY1" fmla="*/ 602599 h 4114800"/>
              <a:gd name="connsiteX2" fmla="*/ 3633363 w 3633363"/>
              <a:gd name="connsiteY2" fmla="*/ 735910 h 4114800"/>
              <a:gd name="connsiteX3" fmla="*/ 3633363 w 3633363"/>
              <a:gd name="connsiteY3" fmla="*/ 3378891 h 4114800"/>
              <a:gd name="connsiteX4" fmla="*/ 3512202 w 3633363"/>
              <a:gd name="connsiteY4" fmla="*/ 3512202 h 4114800"/>
              <a:gd name="connsiteX5" fmla="*/ 2057400 w 3633363"/>
              <a:gd name="connsiteY5" fmla="*/ 4114800 h 4114800"/>
              <a:gd name="connsiteX6" fmla="*/ 0 w 3633363"/>
              <a:gd name="connsiteY6" fmla="*/ 2057400 h 4114800"/>
              <a:gd name="connsiteX7" fmla="*/ 2057400 w 3633363"/>
              <a:gd name="connsiteY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363" h="4114800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633363" y="735910"/>
                </a:lnTo>
                <a:lnTo>
                  <a:pt x="3633363" y="3378891"/>
                </a:lnTo>
                <a:lnTo>
                  <a:pt x="3512202" y="3512202"/>
                </a:lnTo>
                <a:cubicBezTo>
                  <a:pt x="3139885" y="3884518"/>
                  <a:pt x="2625535" y="4114800"/>
                  <a:pt x="2057400" y="4114800"/>
                </a:cubicBezTo>
                <a:cubicBezTo>
                  <a:pt x="921129" y="4114800"/>
                  <a:pt x="0" y="3193671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146B482-2685-4CDA-BC29-3BEA195D8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54795" y="289695"/>
            <a:ext cx="1781986" cy="5842464"/>
            <a:chOff x="9454795" y="289695"/>
            <a:chExt cx="1781986" cy="58424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E24BFD-B78C-451C-A707-279B8E923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39A1E8-EF95-4CAB-A6B6-66554A154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6AF2D8-58C3-4C6D-A876-A8B95A0D3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790103"/>
              <a:ext cx="342056" cy="342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63DA1F-2D4A-4F59-9EF6-AC76FD7B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3990" y="674287"/>
              <a:ext cx="342791" cy="3427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15F450-A6DC-4C75-BEBA-54F60054B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4795" y="5407668"/>
              <a:ext cx="83136" cy="831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73BE819B-0E5C-444B-9817-533A44AC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462" y="1597332"/>
            <a:ext cx="3663333" cy="3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B931-228E-9044-A00C-1449868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0874-09CA-0E12-97C8-94C29B8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Airbnb Business Case Study using ML models.</a:t>
            </a:r>
          </a:p>
          <a:p>
            <a:r>
              <a:rPr lang="en-US" dirty="0"/>
              <a:t>Dataset extracted from Airbnb of major US cities</a:t>
            </a:r>
          </a:p>
          <a:p>
            <a:r>
              <a:rPr lang="en-US" dirty="0">
                <a:solidFill>
                  <a:srgbClr val="000000"/>
                </a:solidFill>
              </a:rPr>
              <a:t>The objective is to predict listing price based on user inputs over the </a:t>
            </a:r>
            <a:r>
              <a:rPr lang="en-US" dirty="0" err="1">
                <a:solidFill>
                  <a:srgbClr val="000000"/>
                </a:solidFill>
              </a:rPr>
              <a:t>Streamlit</a:t>
            </a:r>
            <a:r>
              <a:rPr lang="en-US" dirty="0">
                <a:solidFill>
                  <a:srgbClr val="000000"/>
                </a:solidFill>
              </a:rPr>
              <a:t> UI</a:t>
            </a:r>
          </a:p>
          <a:p>
            <a:r>
              <a:rPr lang="en-US" dirty="0">
                <a:solidFill>
                  <a:srgbClr val="000000"/>
                </a:solidFill>
              </a:rPr>
              <a:t>ML predictive methods like Linear Regression, Decision Tree, Random Forest, and </a:t>
            </a:r>
            <a:r>
              <a:rPr lang="en-US" dirty="0" err="1">
                <a:solidFill>
                  <a:srgbClr val="000000"/>
                </a:solidFill>
              </a:rPr>
              <a:t>XGBoost</a:t>
            </a:r>
            <a:r>
              <a:rPr lang="en-US" dirty="0">
                <a:solidFill>
                  <a:srgbClr val="000000"/>
                </a:solidFill>
              </a:rPr>
              <a:t> algorithms are used</a:t>
            </a:r>
          </a:p>
          <a:p>
            <a:r>
              <a:rPr lang="en-US" dirty="0">
                <a:solidFill>
                  <a:srgbClr val="000000"/>
                </a:solidFill>
              </a:rPr>
              <a:t>Using LIME and SHAP for model interpretability</a:t>
            </a:r>
          </a:p>
          <a:p>
            <a:r>
              <a:rPr lang="en-US" dirty="0">
                <a:solidFill>
                  <a:srgbClr val="000000"/>
                </a:solidFill>
              </a:rPr>
              <a:t>Audience include Customers, Hosts and Airbnb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9529B-F7C8-A088-3D0F-9C62993D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en-US" sz="4400"/>
              <a:t>Business Question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AA7EC0-6C7B-ED54-B8B3-8162ABF89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938831"/>
              </p:ext>
            </p:extLst>
          </p:nvPr>
        </p:nvGraphicFramePr>
        <p:xfrm>
          <a:off x="762647" y="2311177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69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968B-E509-0451-0F7B-ED22EB0C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1F6E-FC34-4B89-7F0C-32D53EEC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Airbnb Data Source: </a:t>
            </a:r>
            <a:r>
              <a:rPr lang="en-US" dirty="0">
                <a:solidFill>
                  <a:srgbClr val="000000"/>
                </a:solidFill>
              </a:rPr>
              <a:t>http://</a:t>
            </a:r>
            <a:r>
              <a:rPr lang="en-US" dirty="0" err="1">
                <a:solidFill>
                  <a:srgbClr val="000000"/>
                </a:solidFill>
              </a:rPr>
              <a:t>insideairbnb.com</a:t>
            </a:r>
            <a:r>
              <a:rPr lang="en-US" dirty="0">
                <a:solidFill>
                  <a:srgbClr val="000000"/>
                </a:solidFill>
              </a:rPr>
              <a:t>/</a:t>
            </a:r>
          </a:p>
          <a:p>
            <a:r>
              <a:rPr lang="en-US" b="1" dirty="0">
                <a:solidFill>
                  <a:srgbClr val="000000"/>
                </a:solidFill>
              </a:rPr>
              <a:t>Data Size:</a:t>
            </a:r>
            <a:r>
              <a:rPr lang="en-US" dirty="0">
                <a:solidFill>
                  <a:srgbClr val="000000"/>
                </a:solidFill>
              </a:rPr>
              <a:t> 210,617 listings in US with 23 features</a:t>
            </a:r>
          </a:p>
          <a:p>
            <a:r>
              <a:rPr lang="en-US" dirty="0">
                <a:solidFill>
                  <a:srgbClr val="000000"/>
                </a:solidFill>
              </a:rPr>
              <a:t>Only 23 out of 74 features picked to avoid redundancy </a:t>
            </a:r>
          </a:p>
          <a:p>
            <a:r>
              <a:rPr lang="en-US" dirty="0">
                <a:solidFill>
                  <a:srgbClr val="000000"/>
                </a:solidFill>
              </a:rPr>
              <a:t>Removed records with missing values as part of data cleaning </a:t>
            </a:r>
          </a:p>
          <a:p>
            <a:r>
              <a:rPr lang="en-US" dirty="0">
                <a:solidFill>
                  <a:srgbClr val="000000"/>
                </a:solidFill>
              </a:rPr>
              <a:t>Data Pre-processing included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Amenities, </a:t>
            </a:r>
            <a:r>
              <a:rPr lang="en-US" dirty="0" err="1">
                <a:solidFill>
                  <a:srgbClr val="000000"/>
                </a:solidFill>
              </a:rPr>
              <a:t>host_response_time</a:t>
            </a:r>
            <a:r>
              <a:rPr lang="en-US" dirty="0">
                <a:solidFill>
                  <a:srgbClr val="000000"/>
                </a:solidFill>
              </a:rPr>
              <a:t> categorical variables to integer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True/False categorical variables(</a:t>
            </a:r>
            <a:r>
              <a:rPr lang="en-US" dirty="0" err="1">
                <a:solidFill>
                  <a:srgbClr val="000000"/>
                </a:solidFill>
              </a:rPr>
              <a:t>host_has_profile_pic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host_identity_verified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instant_bookable</a:t>
            </a:r>
            <a:r>
              <a:rPr lang="en-US" dirty="0">
                <a:solidFill>
                  <a:srgbClr val="000000"/>
                </a:solidFill>
              </a:rPr>
              <a:t>) to Boolean values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Percentage of </a:t>
            </a:r>
            <a:r>
              <a:rPr lang="en-US" dirty="0" err="1">
                <a:solidFill>
                  <a:srgbClr val="000000"/>
                </a:solidFill>
              </a:rPr>
              <a:t>host_response_rate</a:t>
            </a:r>
            <a:r>
              <a:rPr lang="en-US" dirty="0">
                <a:solidFill>
                  <a:srgbClr val="000000"/>
                </a:solidFill>
              </a:rPr>
              <a:t> to floating value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Dummy variables for </a:t>
            </a:r>
            <a:r>
              <a:rPr lang="en-US" dirty="0" err="1">
                <a:solidFill>
                  <a:srgbClr val="000000"/>
                </a:solidFill>
              </a:rPr>
              <a:t>room_type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Outliers falling outside of inner and outer bounds are deleted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03D3C-F6FF-7937-9000-CCE85EC4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100" dirty="0"/>
              <a:t>Exploratory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D0341-20B9-4EE7-8A60-A2CDD42EF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62822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80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377" y="1800312"/>
            <a:ext cx="8457246" cy="779256"/>
          </a:xfrm>
        </p:spPr>
        <p:txBody>
          <a:bodyPr/>
          <a:lstStyle/>
          <a:p>
            <a:r>
              <a:rPr lang="en-US" dirty="0"/>
              <a:t>Majority of the listings are concentrated in major cities in the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8DE7A-9011-6432-9F9C-67C5B251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4" y="2370627"/>
            <a:ext cx="8986836" cy="41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6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377" y="1800312"/>
            <a:ext cx="8457246" cy="779256"/>
          </a:xfrm>
        </p:spPr>
        <p:txBody>
          <a:bodyPr/>
          <a:lstStyle/>
          <a:p>
            <a:r>
              <a:rPr lang="en-US" dirty="0"/>
              <a:t>Majority of the listings have one bedroom with 1 or 2 beds.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4B09-35DB-836C-FE0E-7E30A1A5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214443"/>
            <a:ext cx="8457246" cy="42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845-DEBD-1355-9BD6-468CA915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5838-60C2-2685-AC1C-CE3A7A75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377" y="1800312"/>
            <a:ext cx="8457246" cy="779256"/>
          </a:xfrm>
        </p:spPr>
        <p:txBody>
          <a:bodyPr/>
          <a:lstStyle/>
          <a:p>
            <a:r>
              <a:rPr lang="en-US" dirty="0"/>
              <a:t>Majority of the listings have peaked at $100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43685-895B-D949-2CD4-65E0843D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22" y="2412846"/>
            <a:ext cx="8372185" cy="37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658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912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Nova</vt:lpstr>
      <vt:lpstr>ConfettiVTI</vt:lpstr>
      <vt:lpstr>Airbnb Price Prediction</vt:lpstr>
      <vt:lpstr>Agenda</vt:lpstr>
      <vt:lpstr>Introduction</vt:lpstr>
      <vt:lpstr>Business Question </vt:lpstr>
      <vt:lpstr>About the Dataset</vt:lpstr>
      <vt:lpstr>Exploratory Data Analysis</vt:lpstr>
      <vt:lpstr>Data Visualization</vt:lpstr>
      <vt:lpstr>Data Visualization</vt:lpstr>
      <vt:lpstr>Data Visualization</vt:lpstr>
      <vt:lpstr>Data Visualization</vt:lpstr>
      <vt:lpstr>Data Visualization</vt:lpstr>
      <vt:lpstr>Correlation Matrix</vt:lpstr>
      <vt:lpstr>Predictive Modeling</vt:lpstr>
      <vt:lpstr>Linear Regression</vt:lpstr>
      <vt:lpstr>Decision Tree</vt:lpstr>
      <vt:lpstr>Random Forest</vt:lpstr>
      <vt:lpstr>XGBoost (Extreme Gradient Boosting) </vt:lpstr>
      <vt:lpstr>Model Comparison</vt:lpstr>
      <vt:lpstr>Streamlit UI Application Demo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Prediction</dc:title>
  <dc:creator>Abhigna Ramamurthy</dc:creator>
  <cp:lastModifiedBy>Durga Bhanu Nayak</cp:lastModifiedBy>
  <cp:revision>19</cp:revision>
  <dcterms:created xsi:type="dcterms:W3CDTF">2022-05-17T01:14:55Z</dcterms:created>
  <dcterms:modified xsi:type="dcterms:W3CDTF">2022-05-17T18:39:34Z</dcterms:modified>
</cp:coreProperties>
</file>