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4" r:id="rId2"/>
    <p:sldId id="276" r:id="rId3"/>
    <p:sldId id="277" r:id="rId4"/>
    <p:sldId id="275" r:id="rId5"/>
    <p:sldId id="257" r:id="rId6"/>
    <p:sldId id="258" r:id="rId7"/>
    <p:sldId id="259" r:id="rId8"/>
    <p:sldId id="260" r:id="rId9"/>
    <p:sldId id="261" r:id="rId10"/>
    <p:sldId id="262" r:id="rId11"/>
    <p:sldId id="278" r:id="rId12"/>
    <p:sldId id="279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E1B224-49C5-4C25-AE5E-1FADFB0829BA}" v="86" dt="2022-03-30T21:18:01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keyan N" userId="9ae3ec7101ce7a28" providerId="LiveId" clId="{52E1B224-49C5-4C25-AE5E-1FADFB0829BA}"/>
    <pc:docChg chg="undo custSel addSld delSld modSld">
      <pc:chgData name="Karthikeyan N" userId="9ae3ec7101ce7a28" providerId="LiveId" clId="{52E1B224-49C5-4C25-AE5E-1FADFB0829BA}" dt="2022-03-30T21:27:35.608" v="1823" actId="1076"/>
      <pc:docMkLst>
        <pc:docMk/>
      </pc:docMkLst>
      <pc:sldChg chg="add setBg">
        <pc:chgData name="Karthikeyan N" userId="9ae3ec7101ce7a28" providerId="LiveId" clId="{52E1B224-49C5-4C25-AE5E-1FADFB0829BA}" dt="2022-03-30T21:12:47.308" v="1604"/>
        <pc:sldMkLst>
          <pc:docMk/>
          <pc:sldMk cId="95992585" sldId="257"/>
        </pc:sldMkLst>
      </pc:sldChg>
      <pc:sldChg chg="add">
        <pc:chgData name="Karthikeyan N" userId="9ae3ec7101ce7a28" providerId="LiveId" clId="{52E1B224-49C5-4C25-AE5E-1FADFB0829BA}" dt="2022-03-30T20:42:21.391" v="169"/>
        <pc:sldMkLst>
          <pc:docMk/>
          <pc:sldMk cId="1398603722" sldId="258"/>
        </pc:sldMkLst>
      </pc:sldChg>
      <pc:sldChg chg="add del">
        <pc:chgData name="Karthikeyan N" userId="9ae3ec7101ce7a28" providerId="LiveId" clId="{52E1B224-49C5-4C25-AE5E-1FADFB0829BA}" dt="2022-03-30T20:42:30.476" v="172"/>
        <pc:sldMkLst>
          <pc:docMk/>
          <pc:sldMk cId="2081266593" sldId="259"/>
        </pc:sldMkLst>
      </pc:sldChg>
      <pc:sldChg chg="add">
        <pc:chgData name="Karthikeyan N" userId="9ae3ec7101ce7a28" providerId="LiveId" clId="{52E1B224-49C5-4C25-AE5E-1FADFB0829BA}" dt="2022-03-30T20:42:37.278" v="173"/>
        <pc:sldMkLst>
          <pc:docMk/>
          <pc:sldMk cId="3090014830" sldId="260"/>
        </pc:sldMkLst>
      </pc:sldChg>
      <pc:sldChg chg="add">
        <pc:chgData name="Karthikeyan N" userId="9ae3ec7101ce7a28" providerId="LiveId" clId="{52E1B224-49C5-4C25-AE5E-1FADFB0829BA}" dt="2022-03-30T20:42:42.226" v="174"/>
        <pc:sldMkLst>
          <pc:docMk/>
          <pc:sldMk cId="2834319566" sldId="261"/>
        </pc:sldMkLst>
      </pc:sldChg>
      <pc:sldChg chg="add">
        <pc:chgData name="Karthikeyan N" userId="9ae3ec7101ce7a28" providerId="LiveId" clId="{52E1B224-49C5-4C25-AE5E-1FADFB0829BA}" dt="2022-03-30T20:42:46.546" v="175"/>
        <pc:sldMkLst>
          <pc:docMk/>
          <pc:sldMk cId="826998219" sldId="262"/>
        </pc:sldMkLst>
      </pc:sldChg>
      <pc:sldChg chg="addSp delSp modSp mod setBg delDesignElem">
        <pc:chgData name="Karthikeyan N" userId="9ae3ec7101ce7a28" providerId="LiveId" clId="{52E1B224-49C5-4C25-AE5E-1FADFB0829BA}" dt="2022-03-30T21:19:37.421" v="1726" actId="113"/>
        <pc:sldMkLst>
          <pc:docMk/>
          <pc:sldMk cId="1146971078" sldId="274"/>
        </pc:sldMkLst>
        <pc:spChg chg="mod">
          <ac:chgData name="Karthikeyan N" userId="9ae3ec7101ce7a28" providerId="LiveId" clId="{52E1B224-49C5-4C25-AE5E-1FADFB0829BA}" dt="2022-03-30T21:19:16.953" v="1720" actId="14100"/>
          <ac:spMkLst>
            <pc:docMk/>
            <pc:sldMk cId="1146971078" sldId="274"/>
            <ac:spMk id="2" creationId="{F30A9FE7-3F58-CB48-AFDA-56F69598C683}"/>
          </ac:spMkLst>
        </pc:spChg>
        <pc:spChg chg="mod">
          <ac:chgData name="Karthikeyan N" userId="9ae3ec7101ce7a28" providerId="LiveId" clId="{52E1B224-49C5-4C25-AE5E-1FADFB0829BA}" dt="2022-03-30T21:19:37.421" v="1726" actId="113"/>
          <ac:spMkLst>
            <pc:docMk/>
            <pc:sldMk cId="1146971078" sldId="274"/>
            <ac:spMk id="3" creationId="{D8EC8D11-D45A-364C-B139-C50FDC95A2B4}"/>
          </ac:spMkLst>
        </pc:spChg>
        <pc:spChg chg="add del">
          <ac:chgData name="Karthikeyan N" userId="9ae3ec7101ce7a28" providerId="LiveId" clId="{52E1B224-49C5-4C25-AE5E-1FADFB0829BA}" dt="2022-03-30T21:05:32.869" v="1501" actId="26606"/>
          <ac:spMkLst>
            <pc:docMk/>
            <pc:sldMk cId="1146971078" sldId="274"/>
            <ac:spMk id="13" creationId="{C411DB08-1669-426B-BBEB-FAD285EF80FE}"/>
          </ac:spMkLst>
        </pc:spChg>
        <pc:spChg chg="add del">
          <ac:chgData name="Karthikeyan N" userId="9ae3ec7101ce7a28" providerId="LiveId" clId="{52E1B224-49C5-4C25-AE5E-1FADFB0829BA}" dt="2022-03-30T21:05:32.869" v="1501" actId="26606"/>
          <ac:spMkLst>
            <pc:docMk/>
            <pc:sldMk cId="1146971078" sldId="274"/>
            <ac:spMk id="14" creationId="{029E4219-121F-4CD1-AA58-24746CD2923C}"/>
          </ac:spMkLst>
        </pc:spChg>
        <pc:spChg chg="add del">
          <ac:chgData name="Karthikeyan N" userId="9ae3ec7101ce7a28" providerId="LiveId" clId="{52E1B224-49C5-4C25-AE5E-1FADFB0829BA}" dt="2022-03-30T21:01:54.318" v="1466" actId="26606"/>
          <ac:spMkLst>
            <pc:docMk/>
            <pc:sldMk cId="1146971078" sldId="274"/>
            <ac:spMk id="16" creationId="{E91DC736-0EF8-4F87-9146-EBF1D2EE4D3D}"/>
          </ac:spMkLst>
        </pc:spChg>
        <pc:spChg chg="add del">
          <ac:chgData name="Karthikeyan N" userId="9ae3ec7101ce7a28" providerId="LiveId" clId="{52E1B224-49C5-4C25-AE5E-1FADFB0829BA}" dt="2022-03-30T21:13:30.175" v="1630"/>
          <ac:spMkLst>
            <pc:docMk/>
            <pc:sldMk cId="1146971078" sldId="274"/>
            <ac:spMk id="17" creationId="{286BE877-8405-42B2-A8E4-BF4224E015EF}"/>
          </ac:spMkLst>
        </pc:spChg>
        <pc:spChg chg="add del">
          <ac:chgData name="Karthikeyan N" userId="9ae3ec7101ce7a28" providerId="LiveId" clId="{52E1B224-49C5-4C25-AE5E-1FADFB0829BA}" dt="2022-03-30T21:01:54.318" v="1466" actId="26606"/>
          <ac:spMkLst>
            <pc:docMk/>
            <pc:sldMk cId="1146971078" sldId="274"/>
            <ac:spMk id="18" creationId="{097CD68E-23E3-4007-8847-CD0944C4F7BE}"/>
          </ac:spMkLst>
        </pc:spChg>
        <pc:spChg chg="add del">
          <ac:chgData name="Karthikeyan N" userId="9ae3ec7101ce7a28" providerId="LiveId" clId="{52E1B224-49C5-4C25-AE5E-1FADFB0829BA}" dt="2022-03-30T21:01:54.318" v="1466" actId="26606"/>
          <ac:spMkLst>
            <pc:docMk/>
            <pc:sldMk cId="1146971078" sldId="274"/>
            <ac:spMk id="20" creationId="{AF2F604E-43BE-4DC3-B983-E071523364F8}"/>
          </ac:spMkLst>
        </pc:spChg>
        <pc:spChg chg="add del">
          <ac:chgData name="Karthikeyan N" userId="9ae3ec7101ce7a28" providerId="LiveId" clId="{52E1B224-49C5-4C25-AE5E-1FADFB0829BA}" dt="2022-03-30T21:13:30.175" v="1630"/>
          <ac:spMkLst>
            <pc:docMk/>
            <pc:sldMk cId="1146971078" sldId="274"/>
            <ac:spMk id="21" creationId="{4F4916F3-5270-48BF-8D54-7990F611BF30}"/>
          </ac:spMkLst>
        </pc:spChg>
        <pc:spChg chg="add del">
          <ac:chgData name="Karthikeyan N" userId="9ae3ec7101ce7a28" providerId="LiveId" clId="{52E1B224-49C5-4C25-AE5E-1FADFB0829BA}" dt="2022-03-30T21:01:54.318" v="1466" actId="26606"/>
          <ac:spMkLst>
            <pc:docMk/>
            <pc:sldMk cId="1146971078" sldId="274"/>
            <ac:spMk id="22" creationId="{08C9B587-E65E-4B52-B37C-ABEBB6E87928}"/>
          </ac:spMkLst>
        </pc:spChg>
        <pc:spChg chg="add del">
          <ac:chgData name="Karthikeyan N" userId="9ae3ec7101ce7a28" providerId="LiveId" clId="{52E1B224-49C5-4C25-AE5E-1FADFB0829BA}" dt="2022-03-30T21:02:44.788" v="1470"/>
          <ac:spMkLst>
            <pc:docMk/>
            <pc:sldMk cId="1146971078" sldId="274"/>
            <ac:spMk id="30" creationId="{C7D023E4-8DE1-436E-9847-ED6A4B4B04FD}"/>
          </ac:spMkLst>
        </pc:spChg>
        <pc:spChg chg="add">
          <ac:chgData name="Karthikeyan N" userId="9ae3ec7101ce7a28" providerId="LiveId" clId="{52E1B224-49C5-4C25-AE5E-1FADFB0829BA}" dt="2022-03-30T21:14:19.747" v="1642" actId="26606"/>
          <ac:spMkLst>
            <pc:docMk/>
            <pc:sldMk cId="1146971078" sldId="274"/>
            <ac:spMk id="32" creationId="{C7D023E4-8DE1-436E-9847-ED6A4B4B04FD}"/>
          </ac:spMkLst>
        </pc:spChg>
        <pc:grpChg chg="add del">
          <ac:chgData name="Karthikeyan N" userId="9ae3ec7101ce7a28" providerId="LiveId" clId="{52E1B224-49C5-4C25-AE5E-1FADFB0829BA}" dt="2022-03-30T21:02:44.788" v="1470"/>
          <ac:grpSpMkLst>
            <pc:docMk/>
            <pc:sldMk cId="1146971078" sldId="274"/>
            <ac:grpSpMk id="31" creationId="{E4556D3F-F9E0-4DD4-A96F-6A8297B92405}"/>
          </ac:grpSpMkLst>
        </pc:grpChg>
        <pc:grpChg chg="add del">
          <ac:chgData name="Karthikeyan N" userId="9ae3ec7101ce7a28" providerId="LiveId" clId="{52E1B224-49C5-4C25-AE5E-1FADFB0829BA}" dt="2022-03-30T21:02:44.788" v="1470"/>
          <ac:grpSpMkLst>
            <pc:docMk/>
            <pc:sldMk cId="1146971078" sldId="274"/>
            <ac:grpSpMk id="33" creationId="{65EABBED-2B80-4B13-A7A8-1D34C4A02741}"/>
          </ac:grpSpMkLst>
        </pc:grpChg>
        <pc:grpChg chg="add">
          <ac:chgData name="Karthikeyan N" userId="9ae3ec7101ce7a28" providerId="LiveId" clId="{52E1B224-49C5-4C25-AE5E-1FADFB0829BA}" dt="2022-03-30T21:14:19.747" v="1642" actId="26606"/>
          <ac:grpSpMkLst>
            <pc:docMk/>
            <pc:sldMk cId="1146971078" sldId="274"/>
            <ac:grpSpMk id="35" creationId="{E4556D3F-F9E0-4DD4-A96F-6A8297B92405}"/>
          </ac:grpSpMkLst>
        </pc:grpChg>
        <pc:grpChg chg="add">
          <ac:chgData name="Karthikeyan N" userId="9ae3ec7101ce7a28" providerId="LiveId" clId="{52E1B224-49C5-4C25-AE5E-1FADFB0829BA}" dt="2022-03-30T21:14:19.747" v="1642" actId="26606"/>
          <ac:grpSpMkLst>
            <pc:docMk/>
            <pc:sldMk cId="1146971078" sldId="274"/>
            <ac:grpSpMk id="37" creationId="{65EABBED-2B80-4B13-A7A8-1D34C4A02741}"/>
          </ac:grpSpMkLst>
        </pc:grpChg>
        <pc:picChg chg="add del mod">
          <ac:chgData name="Karthikeyan N" userId="9ae3ec7101ce7a28" providerId="LiveId" clId="{52E1B224-49C5-4C25-AE5E-1FADFB0829BA}" dt="2022-03-30T21:16:14.383" v="1660" actId="931"/>
          <ac:picMkLst>
            <pc:docMk/>
            <pc:sldMk cId="1146971078" sldId="274"/>
            <ac:picMk id="5" creationId="{65520C94-7A27-458A-A9D1-B6C8E08E2F48}"/>
          </ac:picMkLst>
        </pc:picChg>
        <pc:picChg chg="add mod ord">
          <ac:chgData name="Karthikeyan N" userId="9ae3ec7101ce7a28" providerId="LiveId" clId="{52E1B224-49C5-4C25-AE5E-1FADFB0829BA}" dt="2022-03-30T21:18:47.112" v="1714" actId="14861"/>
          <ac:picMkLst>
            <pc:docMk/>
            <pc:sldMk cId="1146971078" sldId="274"/>
            <ac:picMk id="7" creationId="{5B1C1B42-03C1-49FE-8B25-099E3FD9538B}"/>
          </ac:picMkLst>
        </pc:picChg>
        <pc:picChg chg="mod ord">
          <ac:chgData name="Karthikeyan N" userId="9ae3ec7101ce7a28" providerId="LiveId" clId="{52E1B224-49C5-4C25-AE5E-1FADFB0829BA}" dt="2022-03-30T21:19:34.601" v="1725" actId="1076"/>
          <ac:picMkLst>
            <pc:docMk/>
            <pc:sldMk cId="1146971078" sldId="274"/>
            <ac:picMk id="11" creationId="{89A050F5-C300-D24B-8791-03E135359455}"/>
          </ac:picMkLst>
        </pc:picChg>
        <pc:cxnChg chg="add del">
          <ac:chgData name="Karthikeyan N" userId="9ae3ec7101ce7a28" providerId="LiveId" clId="{52E1B224-49C5-4C25-AE5E-1FADFB0829BA}" dt="2022-03-30T21:05:32.869" v="1501" actId="26606"/>
          <ac:cxnSpMkLst>
            <pc:docMk/>
            <pc:sldMk cId="1146971078" sldId="274"/>
            <ac:cxnSpMk id="15" creationId="{52F50912-06FD-4216-BAD3-21050F59564A}"/>
          </ac:cxnSpMkLst>
        </pc:cxnChg>
        <pc:cxnChg chg="add del">
          <ac:chgData name="Karthikeyan N" userId="9ae3ec7101ce7a28" providerId="LiveId" clId="{52E1B224-49C5-4C25-AE5E-1FADFB0829BA}" dt="2022-03-30T21:13:30.175" v="1630"/>
          <ac:cxnSpMkLst>
            <pc:docMk/>
            <pc:sldMk cId="1146971078" sldId="274"/>
            <ac:cxnSpMk id="34" creationId="{F49244C8-BD6D-4309-8235-706CBF26EF67}"/>
          </ac:cxnSpMkLst>
        </pc:cxnChg>
      </pc:sldChg>
      <pc:sldChg chg="addSp delSp modSp mod">
        <pc:chgData name="Karthikeyan N" userId="9ae3ec7101ce7a28" providerId="LiveId" clId="{52E1B224-49C5-4C25-AE5E-1FADFB0829BA}" dt="2022-03-30T21:21:28.161" v="1731" actId="1076"/>
        <pc:sldMkLst>
          <pc:docMk/>
          <pc:sldMk cId="1687630228" sldId="275"/>
        </pc:sldMkLst>
        <pc:spChg chg="mod">
          <ac:chgData name="Karthikeyan N" userId="9ae3ec7101ce7a28" providerId="LiveId" clId="{52E1B224-49C5-4C25-AE5E-1FADFB0829BA}" dt="2022-03-30T21:21:15.041" v="1727" actId="1076"/>
          <ac:spMkLst>
            <pc:docMk/>
            <pc:sldMk cId="1687630228" sldId="275"/>
            <ac:spMk id="2" creationId="{83D92069-3111-4707-9D26-A05A9CB87846}"/>
          </ac:spMkLst>
        </pc:spChg>
        <pc:spChg chg="add del mod">
          <ac:chgData name="Karthikeyan N" userId="9ae3ec7101ce7a28" providerId="LiveId" clId="{52E1B224-49C5-4C25-AE5E-1FADFB0829BA}" dt="2022-03-30T21:04:01.902" v="1486" actId="21"/>
          <ac:spMkLst>
            <pc:docMk/>
            <pc:sldMk cId="1687630228" sldId="275"/>
            <ac:spMk id="3" creationId="{2D00C303-FE9D-40CB-82F7-0A14BE33EF16}"/>
          </ac:spMkLst>
        </pc:spChg>
        <pc:spChg chg="mod">
          <ac:chgData name="Karthikeyan N" userId="9ae3ec7101ce7a28" providerId="LiveId" clId="{52E1B224-49C5-4C25-AE5E-1FADFB0829BA}" dt="2022-03-30T21:21:25.031" v="1730" actId="1076"/>
          <ac:spMkLst>
            <pc:docMk/>
            <pc:sldMk cId="1687630228" sldId="275"/>
            <ac:spMk id="4" creationId="{2DB243A0-8F20-44BA-BB76-FDB07419B94A}"/>
          </ac:spMkLst>
        </pc:spChg>
        <pc:spChg chg="mod">
          <ac:chgData name="Karthikeyan N" userId="9ae3ec7101ce7a28" providerId="LiveId" clId="{52E1B224-49C5-4C25-AE5E-1FADFB0829BA}" dt="2022-03-30T21:21:28.161" v="1731" actId="1076"/>
          <ac:spMkLst>
            <pc:docMk/>
            <pc:sldMk cId="1687630228" sldId="275"/>
            <ac:spMk id="5" creationId="{B051A92F-06A6-406C-B1B0-9B0812D6853E}"/>
          </ac:spMkLst>
        </pc:spChg>
        <pc:spChg chg="add del mod">
          <ac:chgData name="Karthikeyan N" userId="9ae3ec7101ce7a28" providerId="LiveId" clId="{52E1B224-49C5-4C25-AE5E-1FADFB0829BA}" dt="2022-03-30T21:03:39.956" v="1483" actId="767"/>
          <ac:spMkLst>
            <pc:docMk/>
            <pc:sldMk cId="1687630228" sldId="275"/>
            <ac:spMk id="6" creationId="{9B6BE572-9CF8-4D47-9BEB-4C734D3FD469}"/>
          </ac:spMkLst>
        </pc:spChg>
        <pc:spChg chg="add del mod">
          <ac:chgData name="Karthikeyan N" userId="9ae3ec7101ce7a28" providerId="LiveId" clId="{52E1B224-49C5-4C25-AE5E-1FADFB0829BA}" dt="2022-03-30T21:03:39.595" v="1482"/>
          <ac:spMkLst>
            <pc:docMk/>
            <pc:sldMk cId="1687630228" sldId="275"/>
            <ac:spMk id="7" creationId="{3F0F4795-CC6B-494D-9B4F-A97E67175B87}"/>
          </ac:spMkLst>
        </pc:spChg>
        <pc:spChg chg="add del mod">
          <ac:chgData name="Karthikeyan N" userId="9ae3ec7101ce7a28" providerId="LiveId" clId="{52E1B224-49C5-4C25-AE5E-1FADFB0829BA}" dt="2022-03-30T21:04:09.206" v="1489" actId="21"/>
          <ac:spMkLst>
            <pc:docMk/>
            <pc:sldMk cId="1687630228" sldId="275"/>
            <ac:spMk id="9" creationId="{C005A16F-F8A1-4233-8521-C3E7B7EE1B1D}"/>
          </ac:spMkLst>
        </pc:spChg>
        <pc:spChg chg="add del mod">
          <ac:chgData name="Karthikeyan N" userId="9ae3ec7101ce7a28" providerId="LiveId" clId="{52E1B224-49C5-4C25-AE5E-1FADFB0829BA}" dt="2022-03-30T21:04:05.790" v="1488" actId="767"/>
          <ac:spMkLst>
            <pc:docMk/>
            <pc:sldMk cId="1687630228" sldId="275"/>
            <ac:spMk id="10" creationId="{B8E122FB-E5EC-4286-86E3-3D1279E004AA}"/>
          </ac:spMkLst>
        </pc:spChg>
        <pc:spChg chg="add mod">
          <ac:chgData name="Karthikeyan N" userId="9ae3ec7101ce7a28" providerId="LiveId" clId="{52E1B224-49C5-4C25-AE5E-1FADFB0829BA}" dt="2022-03-30T21:21:21.945" v="1729" actId="1076"/>
          <ac:spMkLst>
            <pc:docMk/>
            <pc:sldMk cId="1687630228" sldId="275"/>
            <ac:spMk id="11" creationId="{B9B18A65-DD87-45EE-8DE7-55E9BFE95BF3}"/>
          </ac:spMkLst>
        </pc:spChg>
      </pc:sldChg>
      <pc:sldChg chg="modSp mod setBg">
        <pc:chgData name="Karthikeyan N" userId="9ae3ec7101ce7a28" providerId="LiveId" clId="{52E1B224-49C5-4C25-AE5E-1FADFB0829BA}" dt="2022-03-30T21:13:30.175" v="1630"/>
        <pc:sldMkLst>
          <pc:docMk/>
          <pc:sldMk cId="4064511208" sldId="276"/>
        </pc:sldMkLst>
        <pc:spChg chg="mod">
          <ac:chgData name="Karthikeyan N" userId="9ae3ec7101ce7a28" providerId="LiveId" clId="{52E1B224-49C5-4C25-AE5E-1FADFB0829BA}" dt="2022-03-30T21:13:30.175" v="1630"/>
          <ac:spMkLst>
            <pc:docMk/>
            <pc:sldMk cId="4064511208" sldId="276"/>
            <ac:spMk id="2" creationId="{3D5AC387-D243-4223-8B6A-F8EF69CDFFA2}"/>
          </ac:spMkLst>
        </pc:spChg>
        <pc:spChg chg="mod">
          <ac:chgData name="Karthikeyan N" userId="9ae3ec7101ce7a28" providerId="LiveId" clId="{52E1B224-49C5-4C25-AE5E-1FADFB0829BA}" dt="2022-03-30T21:13:30.175" v="1630"/>
          <ac:spMkLst>
            <pc:docMk/>
            <pc:sldMk cId="4064511208" sldId="276"/>
            <ac:spMk id="3" creationId="{5A682F2D-773D-4E50-92BA-6CAB43F5A08D}"/>
          </ac:spMkLst>
        </pc:spChg>
      </pc:sldChg>
      <pc:sldChg chg="modSp mod">
        <pc:chgData name="Karthikeyan N" userId="9ae3ec7101ce7a28" providerId="LiveId" clId="{52E1B224-49C5-4C25-AE5E-1FADFB0829BA}" dt="2022-03-30T21:26:38.399" v="1822" actId="20577"/>
        <pc:sldMkLst>
          <pc:docMk/>
          <pc:sldMk cId="3100244803" sldId="277"/>
        </pc:sldMkLst>
        <pc:spChg chg="mod">
          <ac:chgData name="Karthikeyan N" userId="9ae3ec7101ce7a28" providerId="LiveId" clId="{52E1B224-49C5-4C25-AE5E-1FADFB0829BA}" dt="2022-03-30T21:13:30.175" v="1630"/>
          <ac:spMkLst>
            <pc:docMk/>
            <pc:sldMk cId="3100244803" sldId="277"/>
            <ac:spMk id="2" creationId="{593E19CB-D5E1-4FB0-AA8D-8E78B3CC778B}"/>
          </ac:spMkLst>
        </pc:spChg>
        <pc:spChg chg="mod">
          <ac:chgData name="Karthikeyan N" userId="9ae3ec7101ce7a28" providerId="LiveId" clId="{52E1B224-49C5-4C25-AE5E-1FADFB0829BA}" dt="2022-03-30T21:26:38.399" v="1822" actId="20577"/>
          <ac:spMkLst>
            <pc:docMk/>
            <pc:sldMk cId="3100244803" sldId="277"/>
            <ac:spMk id="3" creationId="{3F002392-2BFE-41F9-B2CB-02754AE4F17C}"/>
          </ac:spMkLst>
        </pc:spChg>
      </pc:sldChg>
      <pc:sldChg chg="modSp mod">
        <pc:chgData name="Karthikeyan N" userId="9ae3ec7101ce7a28" providerId="LiveId" clId="{52E1B224-49C5-4C25-AE5E-1FADFB0829BA}" dt="2022-03-30T21:14:05.933" v="1641" actId="12"/>
        <pc:sldMkLst>
          <pc:docMk/>
          <pc:sldMk cId="4058891369" sldId="278"/>
        </pc:sldMkLst>
        <pc:spChg chg="mod">
          <ac:chgData name="Karthikeyan N" userId="9ae3ec7101ce7a28" providerId="LiveId" clId="{52E1B224-49C5-4C25-AE5E-1FADFB0829BA}" dt="2022-03-30T21:13:30.175" v="1630"/>
          <ac:spMkLst>
            <pc:docMk/>
            <pc:sldMk cId="4058891369" sldId="278"/>
            <ac:spMk id="2" creationId="{B2014B10-6DA1-4C62-AC1D-0BF9E8058BA0}"/>
          </ac:spMkLst>
        </pc:spChg>
        <pc:spChg chg="mod">
          <ac:chgData name="Karthikeyan N" userId="9ae3ec7101ce7a28" providerId="LiveId" clId="{52E1B224-49C5-4C25-AE5E-1FADFB0829BA}" dt="2022-03-30T21:14:05.933" v="1641" actId="12"/>
          <ac:spMkLst>
            <pc:docMk/>
            <pc:sldMk cId="4058891369" sldId="278"/>
            <ac:spMk id="3" creationId="{DAA774E9-FD04-4E42-B6C1-D82BB5FD2404}"/>
          </ac:spMkLst>
        </pc:spChg>
      </pc:sldChg>
      <pc:sldChg chg="modSp new del mod">
        <pc:chgData name="Karthikeyan N" userId="9ae3ec7101ce7a28" providerId="LiveId" clId="{52E1B224-49C5-4C25-AE5E-1FADFB0829BA}" dt="2022-03-30T20:49:19.239" v="613" actId="680"/>
        <pc:sldMkLst>
          <pc:docMk/>
          <pc:sldMk cId="422459936" sldId="279"/>
        </pc:sldMkLst>
        <pc:spChg chg="mod">
          <ac:chgData name="Karthikeyan N" userId="9ae3ec7101ce7a28" providerId="LiveId" clId="{52E1B224-49C5-4C25-AE5E-1FADFB0829BA}" dt="2022-03-30T20:49:18.249" v="611" actId="20577"/>
          <ac:spMkLst>
            <pc:docMk/>
            <pc:sldMk cId="422459936" sldId="279"/>
            <ac:spMk id="2" creationId="{4F2BB272-DEC3-4566-9960-71E2C564B1EC}"/>
          </ac:spMkLst>
        </pc:spChg>
        <pc:spChg chg="mod">
          <ac:chgData name="Karthikeyan N" userId="9ae3ec7101ce7a28" providerId="LiveId" clId="{52E1B224-49C5-4C25-AE5E-1FADFB0829BA}" dt="2022-03-30T20:49:18.768" v="612"/>
          <ac:spMkLst>
            <pc:docMk/>
            <pc:sldMk cId="422459936" sldId="279"/>
            <ac:spMk id="3" creationId="{7CAB6DE6-BFE4-4A39-87FD-EB388A6B142C}"/>
          </ac:spMkLst>
        </pc:spChg>
      </pc:sldChg>
      <pc:sldChg chg="addSp delSp new del mod">
        <pc:chgData name="Karthikeyan N" userId="9ae3ec7101ce7a28" providerId="LiveId" clId="{52E1B224-49C5-4C25-AE5E-1FADFB0829BA}" dt="2022-03-30T20:42:14.531" v="168" actId="47"/>
        <pc:sldMkLst>
          <pc:docMk/>
          <pc:sldMk cId="1204376657" sldId="279"/>
        </pc:sldMkLst>
        <pc:spChg chg="add del">
          <ac:chgData name="Karthikeyan N" userId="9ae3ec7101ce7a28" providerId="LiveId" clId="{52E1B224-49C5-4C25-AE5E-1FADFB0829BA}" dt="2022-03-30T20:42:06.164" v="166" actId="22"/>
          <ac:spMkLst>
            <pc:docMk/>
            <pc:sldMk cId="1204376657" sldId="279"/>
            <ac:spMk id="3" creationId="{EDD856B4-2E77-497F-87F0-05AED07945A9}"/>
          </ac:spMkLst>
        </pc:spChg>
      </pc:sldChg>
      <pc:sldChg chg="new del">
        <pc:chgData name="Karthikeyan N" userId="9ae3ec7101ce7a28" providerId="LiveId" clId="{52E1B224-49C5-4C25-AE5E-1FADFB0829BA}" dt="2022-03-30T20:42:01.840" v="163" actId="680"/>
        <pc:sldMkLst>
          <pc:docMk/>
          <pc:sldMk cId="2479682764" sldId="279"/>
        </pc:sldMkLst>
      </pc:sldChg>
      <pc:sldChg chg="modSp new mod">
        <pc:chgData name="Karthikeyan N" userId="9ae3ec7101ce7a28" providerId="LiveId" clId="{52E1B224-49C5-4C25-AE5E-1FADFB0829BA}" dt="2022-03-30T21:13:30.326" v="1632" actId="27636"/>
        <pc:sldMkLst>
          <pc:docMk/>
          <pc:sldMk cId="4262083048" sldId="279"/>
        </pc:sldMkLst>
        <pc:spChg chg="mod">
          <ac:chgData name="Karthikeyan N" userId="9ae3ec7101ce7a28" providerId="LiveId" clId="{52E1B224-49C5-4C25-AE5E-1FADFB0829BA}" dt="2022-03-30T21:13:30.175" v="1630"/>
          <ac:spMkLst>
            <pc:docMk/>
            <pc:sldMk cId="4262083048" sldId="279"/>
            <ac:spMk id="2" creationId="{CA8C2486-42E2-46BE-ACF2-1A02FD01055E}"/>
          </ac:spMkLst>
        </pc:spChg>
        <pc:spChg chg="mod">
          <ac:chgData name="Karthikeyan N" userId="9ae3ec7101ce7a28" providerId="LiveId" clId="{52E1B224-49C5-4C25-AE5E-1FADFB0829BA}" dt="2022-03-30T21:13:30.326" v="1632" actId="27636"/>
          <ac:spMkLst>
            <pc:docMk/>
            <pc:sldMk cId="4262083048" sldId="279"/>
            <ac:spMk id="3" creationId="{3E293265-BFA0-4D49-9922-E754E9929257}"/>
          </ac:spMkLst>
        </pc:spChg>
      </pc:sldChg>
      <pc:sldChg chg="modSp new del mod">
        <pc:chgData name="Karthikeyan N" userId="9ae3ec7101ce7a28" providerId="LiveId" clId="{52E1B224-49C5-4C25-AE5E-1FADFB0829BA}" dt="2022-03-30T20:49:10.697" v="600" actId="680"/>
        <pc:sldMkLst>
          <pc:docMk/>
          <pc:sldMk cId="1027026851" sldId="280"/>
        </pc:sldMkLst>
        <pc:spChg chg="mod">
          <ac:chgData name="Karthikeyan N" userId="9ae3ec7101ce7a28" providerId="LiveId" clId="{52E1B224-49C5-4C25-AE5E-1FADFB0829BA}" dt="2022-03-30T20:49:08.247" v="599" actId="20577"/>
          <ac:spMkLst>
            <pc:docMk/>
            <pc:sldMk cId="1027026851" sldId="280"/>
            <ac:spMk id="2" creationId="{99F5F533-1861-47F5-BCDA-3EC441F0E700}"/>
          </ac:spMkLst>
        </pc:spChg>
      </pc:sldChg>
      <pc:sldChg chg="modSp new mod">
        <pc:chgData name="Karthikeyan N" userId="9ae3ec7101ce7a28" providerId="LiveId" clId="{52E1B224-49C5-4C25-AE5E-1FADFB0829BA}" dt="2022-03-30T21:27:35.608" v="1823" actId="1076"/>
        <pc:sldMkLst>
          <pc:docMk/>
          <pc:sldMk cId="1590235524" sldId="280"/>
        </pc:sldMkLst>
        <pc:spChg chg="mod">
          <ac:chgData name="Karthikeyan N" userId="9ae3ec7101ce7a28" providerId="LiveId" clId="{52E1B224-49C5-4C25-AE5E-1FADFB0829BA}" dt="2022-03-30T21:27:35.608" v="1823" actId="1076"/>
          <ac:spMkLst>
            <pc:docMk/>
            <pc:sldMk cId="1590235524" sldId="280"/>
            <ac:spMk id="2" creationId="{3887EDDD-7E81-42B0-A93D-238D4826573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DDB4-ACF6-4B46-A9E5-07F93C5D3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FCCD0-9239-43CD-95BC-69B458180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C6FD2-A7C6-43C2-A06D-A5B63450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8BE0-BA6F-49D3-9968-2C5A76911458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FEE2-4778-490B-BA8E-DC961818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BFBA8-2C78-479A-8D8F-2A3D9231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EEF5-6EC3-4627-A252-8325DC3C4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91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E7DDB-8ACA-4FEA-B7B7-CE3B2982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76663-694D-4A87-B9C8-190FE3E25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C2981-0268-43D0-9212-1BAD836E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8BE0-BA6F-49D3-9968-2C5A76911458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F5114-BB55-48F5-B1CA-24743E37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8BBB2-FD15-42D5-8FA4-FF963277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EEF5-6EC3-4627-A252-8325DC3C4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462643-4B89-4E23-9C66-0AF74FF0A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75C6A-FA72-4A1A-946F-5668835AD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304A5-7783-48F3-9F6A-2C63E32C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8BE0-BA6F-49D3-9968-2C5A76911458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91985-C6FF-49D8-9F94-E99E8F44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3853F-5748-443B-AB50-49DAA3B3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EEF5-6EC3-4627-A252-8325DC3C4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5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5A12-816D-4306-998D-B72D6B7C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C1135-37B1-40FF-94D8-AAC89F3D4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16E79-758E-4B66-B00D-7183EDC4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8BE0-BA6F-49D3-9968-2C5A76911458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9FFFE-A8CC-4C88-9704-0BAF6AAA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9433C-987D-4245-B213-C6F1143D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EEF5-6EC3-4627-A252-8325DC3C4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70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29A0-AB6D-4E2D-9D27-455AD51A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9E408-5701-450A-AB61-5FA0074EF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41BF2-4FEE-44A3-A169-3E61BC4F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8BE0-BA6F-49D3-9968-2C5A76911458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82370-4AFA-470B-BEFD-E74DDB0D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F318D-EE9C-4B4A-8923-9F9DA3D8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EEF5-6EC3-4627-A252-8325DC3C4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4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D250-81FF-4034-8671-2746F7C3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92B23-40E3-492E-A746-CA9D73535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B1BA2-E962-4E8C-91EA-FE2E91A6E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41863-40B3-4291-BF14-B6406EE97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8BE0-BA6F-49D3-9968-2C5A76911458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A0F7B-D731-48BA-AF80-02B344FC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F42F6-EA50-4EEA-A7C7-D243E3A10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EEF5-6EC3-4627-A252-8325DC3C4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01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F702-18CE-48F5-A738-15A98D10F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8DA44-125C-4D2C-955B-FD048803C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3E5A4-D147-4710-B6A6-2DDA6A566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EEECB-7659-4159-8A7F-74E587175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DEFB2-664E-4372-94A7-F146ECFA6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144EDA-58B7-4EAD-97E2-8460F4FBF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8BE0-BA6F-49D3-9968-2C5A76911458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784AD-E464-4335-9A19-ACE9366F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4C23A-593A-4E9F-A97E-A6E6EE43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EEF5-6EC3-4627-A252-8325DC3C4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1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63830-2D7C-41BD-9609-4F2513F0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C2F8D-0DBA-4A13-B563-8C38BE45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8BE0-BA6F-49D3-9968-2C5A76911458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40208-C66C-43BC-9E52-5920B6DF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5050C-ED6A-406F-A55D-8BB6F41B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EEF5-6EC3-4627-A252-8325DC3C4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36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EE8D6-FFE9-45E5-862D-F2442BC0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8BE0-BA6F-49D3-9968-2C5A76911458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C3BAE1-FD9F-4150-8B5B-985524BA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3492-A041-4529-A17D-3B91FA2A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EEF5-6EC3-4627-A252-8325DC3C4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46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BA6AD-E1A1-4095-A57D-F3D9FE39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BC91F-D350-4EFA-A106-AFC94A5BB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DE9C0-1AE4-4064-B54B-E61C02802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E44E-DFF3-4DFA-9EDD-E74BDEA9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8BE0-BA6F-49D3-9968-2C5A76911458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C3AE4-59A0-4884-AB24-9F12E608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2221D-B374-49D1-BF37-67F76B7B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EEF5-6EC3-4627-A252-8325DC3C4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13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0035-3BF0-4B58-AB94-196E34FA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D4D65E-C1A5-4EDE-B03A-6668EB56A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0544E-5B02-45AC-BA8D-ED4286D00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65B0E-5FB4-44D5-876F-81AE2F54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8BE0-BA6F-49D3-9968-2C5A76911458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B17A1-A8C6-48F0-A89C-2EA1A102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6AEB7-58DB-4B0D-B770-015017DA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EEF5-6EC3-4627-A252-8325DC3C4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27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95AD7F-8F71-4FF7-92A7-A71DCDB3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46AB5-18CE-416B-8DE2-B532FE941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90D57-215A-4FC0-BEE3-45805C7EB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28BE0-BA6F-49D3-9968-2C5A76911458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B0E2-343A-47AE-9D3F-EF2B148C9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90920-7723-4425-8084-D48ADDAB3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2EEF5-6EC3-4627-A252-8325DC3C4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44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17">
            <a:extLst>
              <a:ext uri="{FF2B5EF4-FFF2-40B4-BE49-F238E27FC236}">
                <a16:creationId xmlns:a16="http://schemas.microsoft.com/office/drawing/2014/main" id="{E4556D3F-F9E0-4DD4-A96F-6A8297B9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9" name="Color">
              <a:extLst>
                <a:ext uri="{FF2B5EF4-FFF2-40B4-BE49-F238E27FC236}">
                  <a16:creationId xmlns:a16="http://schemas.microsoft.com/office/drawing/2014/main" id="{86D4FF5D-6473-4BE3-A6EC-40CE2502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Color">
              <a:extLst>
                <a:ext uri="{FF2B5EF4-FFF2-40B4-BE49-F238E27FC236}">
                  <a16:creationId xmlns:a16="http://schemas.microsoft.com/office/drawing/2014/main" id="{993888FB-861F-4B4A-819C-BEB6D558A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Content Placeholder 3" descr="Logo&#10;&#10;Description automatically generated">
            <a:extLst>
              <a:ext uri="{FF2B5EF4-FFF2-40B4-BE49-F238E27FC236}">
                <a16:creationId xmlns:a16="http://schemas.microsoft.com/office/drawing/2014/main" id="{89A050F5-C300-D24B-8791-03E1353594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" r="-1" b="-1"/>
          <a:stretch/>
        </p:blipFill>
        <p:spPr bwMode="auto">
          <a:xfrm>
            <a:off x="2689388" y="2512084"/>
            <a:ext cx="1839311" cy="1838236"/>
          </a:xfrm>
          <a:prstGeom prst="rect">
            <a:avLst/>
          </a:prstGeom>
          <a:noFill/>
        </p:spPr>
      </p:pic>
      <p:grpSp>
        <p:nvGrpSpPr>
          <p:cNvPr id="37" name="Group 21">
            <a:extLst>
              <a:ext uri="{FF2B5EF4-FFF2-40B4-BE49-F238E27FC236}">
                <a16:creationId xmlns:a16="http://schemas.microsoft.com/office/drawing/2014/main" id="{65EABBED-2B80-4B13-A7A8-1D34C4A02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3A7A746-A7C1-443C-9B24-406D22245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D71425D-6031-4121-BA40-815DACCD0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7A43343-A25B-49D5-9967-D5647ADF7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066E434-22B6-48A1-BC19-A80163E81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5470CE2-E5F8-489C-84E9-775AE8D3E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2435DD6-F0FB-492A-9267-CE09EC2C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B17117C-64EA-4B8B-9DDC-D10E947C4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5B1C1B42-03C1-49FE-8B25-099E3FD95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627" b="95763" l="0" r="96262">
                        <a14:foregroundMark x1="11215" y1="22034" x2="8411" y2="22034"/>
                        <a14:foregroundMark x1="7944" y1="30508" x2="0" y2="39831"/>
                        <a14:foregroundMark x1="42991" y1="94068" x2="42056" y2="96610"/>
                        <a14:foregroundMark x1="90654" y1="48305" x2="96262" y2="48305"/>
                        <a14:foregroundMark x1="49065" y1="9746" x2="49065" y2="76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261" y="899738"/>
            <a:ext cx="4246640" cy="4683210"/>
          </a:xfrm>
          <a:prstGeom prst="rect">
            <a:avLst/>
          </a:prstGeom>
          <a:effectLst>
            <a:softEdge rad="1143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A9FE7-3F58-CB48-AFDA-56F69598C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404" y="536942"/>
            <a:ext cx="7148309" cy="2226769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NEW YORK TREE CENSUS 2015 ANALYSIS USING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TABLEAU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C8D11-D45A-364C-B139-C50FDC95A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336" y="4740875"/>
            <a:ext cx="5631417" cy="2487212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ALY6070 21601: Communications and Visualization for Data Analytics</a:t>
            </a:r>
          </a:p>
          <a:p>
            <a:r>
              <a:rPr lang="en-IN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r>
              <a:rPr lang="en-IN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Durga Bhanu Nayak</a:t>
            </a:r>
            <a:endParaRPr lang="en-US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IN" sz="1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03-30-2022</a:t>
            </a: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971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idewalk &amp;amp; Curb Replacement">
            <a:extLst>
              <a:ext uri="{FF2B5EF4-FFF2-40B4-BE49-F238E27FC236}">
                <a16:creationId xmlns:a16="http://schemas.microsoft.com/office/drawing/2014/main" id="{83E130F0-295E-4E03-AB32-4A3B65ED4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98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4B10-6DA1-4C62-AC1D-0BF9E805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Inferences: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774E9-FD04-4E42-B6C1-D82BB5FD2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81 % of the survey tree showed to have good health status.	</a:t>
            </a:r>
          </a:p>
          <a:p>
            <a:pPr algn="just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14.5% of the surveyed tree showed to have fair health status.</a:t>
            </a:r>
          </a:p>
          <a:p>
            <a:pPr algn="just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4.5 % of the surveyed trees showed to have poor health status. </a:t>
            </a:r>
          </a:p>
          <a:p>
            <a:pPr algn="just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95.4% of the surveyed tree has its status as alive.</a:t>
            </a:r>
          </a:p>
          <a:p>
            <a:pPr algn="just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2.6% of the surveyed trees has its status as Stump.</a:t>
            </a:r>
          </a:p>
          <a:p>
            <a:pPr algn="just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2% of the surveyed trees has its status as Dead. </a:t>
            </a:r>
          </a:p>
          <a:p>
            <a:pPr algn="just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Two postal codes, 10312 &amp; 10314 present in borough Staten Island has the highest density of plant among all the postal codes. </a:t>
            </a:r>
          </a:p>
          <a:p>
            <a:pPr algn="just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Majority of the tree have a diameter between 10 – 32 inches regardless of their Health status.</a:t>
            </a:r>
          </a:p>
          <a:p>
            <a:pPr algn="just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Honey locust, London Planetree, and Callery Pear are the three most common species found across New York.</a:t>
            </a:r>
          </a:p>
          <a:p>
            <a:pPr algn="just"/>
            <a:endParaRPr lang="en-IN" sz="3300" dirty="0"/>
          </a:p>
          <a:p>
            <a:pPr lvl="1" algn="just"/>
            <a:endParaRPr lang="en-IN" sz="29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8891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C2486-42E2-46BE-ACF2-1A02FD01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Inferences: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93265-BFA0-4D49-9922-E754E9929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sz="2400" dirty="0"/>
              <a:t>Honey locust is common in Manhattan &amp; Bronx whereas London Planetree is common In Brooklyn &amp; Queens.</a:t>
            </a:r>
          </a:p>
          <a:p>
            <a:pPr algn="just"/>
            <a:r>
              <a:rPr lang="en-IN" sz="2400" dirty="0"/>
              <a:t>Most common problem associated to plant are related to its roots.  </a:t>
            </a:r>
          </a:p>
          <a:p>
            <a:pPr algn="just"/>
            <a:r>
              <a:rPr lang="en-IN" sz="2400" dirty="0"/>
              <a:t>Norway Maple is highly prone to root problems and branch problem.</a:t>
            </a:r>
          </a:p>
          <a:p>
            <a:pPr algn="just"/>
            <a:r>
              <a:rPr lang="en-IN" sz="2400" dirty="0"/>
              <a:t>London Planetree is highly prone to trunk problems.</a:t>
            </a:r>
          </a:p>
          <a:p>
            <a:pPr algn="just"/>
            <a:r>
              <a:rPr lang="en-IN" sz="2400" dirty="0"/>
              <a:t>Harmful plant guard ratio is highest in queens followed by Manhattan among all the boroughs.</a:t>
            </a:r>
          </a:p>
          <a:p>
            <a:pPr algn="just"/>
            <a:r>
              <a:rPr lang="en-IN" sz="2400" dirty="0"/>
              <a:t>Honey Locust is the species which require highest number of guard replacement among all the species. </a:t>
            </a:r>
          </a:p>
          <a:p>
            <a:pPr algn="just"/>
            <a:r>
              <a:rPr lang="en-IN" sz="2400" dirty="0"/>
              <a:t>Brooklyn reported the highest percentage of side walk damages among all the borough followed by Bronx &amp; Queens. </a:t>
            </a:r>
          </a:p>
          <a:p>
            <a:pPr algn="just"/>
            <a:r>
              <a:rPr lang="en-IN" sz="2400" dirty="0"/>
              <a:t>The species London Planetree &amp; Honey locust causes higher damages to sidewalk among all the species.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2083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EDDD-7E81-42B0-A93D-238D4826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2" y="2476729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9023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C387-D243-4223-8B6A-F8EF69CDF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Tree Data: 2015 Street Tree Census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2F2D-773D-4E50-92BA-6CAB43F5A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The New York Street tree data collected in 2015 by NYC Parks &amp; Recreation personnel and volunteers, as well as other groups. It includes information about the tree’s health status, total count, problems that come, and location, among other things. </a:t>
            </a:r>
          </a:p>
          <a:p>
            <a:pPr marL="0" indent="0" algn="just">
              <a:buNone/>
            </a:pPr>
            <a:r>
              <a:rPr lang="en-US" sz="2000" dirty="0"/>
              <a:t>We used this data to conduct an in-depth analysis with Tableau and create an interactive dashboard with Tableau Desktop that displays numerous characteristics linked to these trees, including borough-by-borough tree species, count, health, and problem. This dashboard has a side bar style with a side Filter pane for user input and a primary Data panes to represent the visual plots and relevant textual associated with the inputs.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6451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E19CB-D5E1-4FB0-AA8D-8E78B3CC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02392-2BFE-41F9-B2CB-02754AE4F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are the overall statistics of the tree plantation and urban forestry in New York?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is the distribution of plantation among the Borough &amp; different community Board 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Which tree species are most dominant across boroughs in New York?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are the problems associated with the trees and the areas with most affected trees 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are the places where guard replacement is required?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24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2069-3111-4707-9D26-A05A9CB8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8948"/>
            <a:ext cx="10515600" cy="893387"/>
          </a:xfrm>
        </p:spPr>
        <p:txBody>
          <a:bodyPr/>
          <a:lstStyle/>
          <a:p>
            <a:r>
              <a:rPr lang="en-IN" dirty="0"/>
              <a:t>Data Used In the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B243A0-8F20-44BA-BB76-FDB07419B94A}"/>
              </a:ext>
            </a:extLst>
          </p:cNvPr>
          <p:cNvSpPr txBox="1"/>
          <p:nvPr/>
        </p:nvSpPr>
        <p:spPr>
          <a:xfrm>
            <a:off x="914400" y="3231037"/>
            <a:ext cx="97726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Categorical Variable: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Tree Status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Tree Health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Side Walk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Guard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Trunk Problem – By Ropes, By Lights, and By others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Root Problem – By paving stones, By Metal Grates, and By others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Branch Problems – By Lights, By Shoes , and By others</a:t>
            </a:r>
          </a:p>
          <a:p>
            <a:pPr marL="800100" lvl="1" indent="-342900">
              <a:buFont typeface="+mj-lt"/>
              <a:buAutoNum type="arabicPeriod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1A92F-06A6-406C-B1B0-9B0812D6853E}"/>
              </a:ext>
            </a:extLst>
          </p:cNvPr>
          <p:cNvSpPr txBox="1"/>
          <p:nvPr/>
        </p:nvSpPr>
        <p:spPr>
          <a:xfrm>
            <a:off x="990600" y="5724027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Numerical: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Tree Diameter by Breast Height(Continuous)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B18A65-DD87-45EE-8DE7-55E9BFE95BF3}"/>
              </a:ext>
            </a:extLst>
          </p:cNvPr>
          <p:cNvSpPr txBox="1"/>
          <p:nvPr/>
        </p:nvSpPr>
        <p:spPr>
          <a:xfrm>
            <a:off x="968683" y="1614808"/>
            <a:ext cx="9587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Geographical Role Selected: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Latitude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Longitude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Postal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Borough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630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Overall Statistics">
            <a:extLst>
              <a:ext uri="{FF2B5EF4-FFF2-40B4-BE49-F238E27FC236}">
                <a16:creationId xmlns:a16="http://schemas.microsoft.com/office/drawing/2014/main" id="{8AA989B9-CEAD-4111-989B-98D2EC063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ree Count by Community">
            <a:extLst>
              <a:ext uri="{FF2B5EF4-FFF2-40B4-BE49-F238E27FC236}">
                <a16:creationId xmlns:a16="http://schemas.microsoft.com/office/drawing/2014/main" id="{FC5248D1-4586-4D7F-A7DD-7E5D094C3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0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ost Common Species and Boroughs">
            <a:extLst>
              <a:ext uri="{FF2B5EF4-FFF2-40B4-BE49-F238E27FC236}">
                <a16:creationId xmlns:a16="http://schemas.microsoft.com/office/drawing/2014/main" id="{BBF517E1-40C9-49A0-81E7-E8DDAA1AD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66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ree Problem Dashboard">
            <a:extLst>
              <a:ext uri="{FF2B5EF4-FFF2-40B4-BE49-F238E27FC236}">
                <a16:creationId xmlns:a16="http://schemas.microsoft.com/office/drawing/2014/main" id="{2AEADB2F-7C60-46F7-98AF-0A0163C42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14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Guard Replacement">
            <a:extLst>
              <a:ext uri="{FF2B5EF4-FFF2-40B4-BE49-F238E27FC236}">
                <a16:creationId xmlns:a16="http://schemas.microsoft.com/office/drawing/2014/main" id="{E02BB184-ED55-41C4-AD0D-CA494E49C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19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563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NEW YORK TREE CENSUS 2015 ANALYSIS USING  TABLEAU DASHBOARD</vt:lpstr>
      <vt:lpstr>Tree Data: 2015 Street Tree Census</vt:lpstr>
      <vt:lpstr>Business Questions</vt:lpstr>
      <vt:lpstr>Data Used In the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Inferences: </vt:lpstr>
      <vt:lpstr>Inferences: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STREET TREE CENSUS 2015 ANALYSIS USING  TABLEAU DASHBOARD</dc:title>
  <dc:creator>Karthikeyan N</dc:creator>
  <cp:lastModifiedBy>Durga Bhanu Nayak</cp:lastModifiedBy>
  <cp:revision>2</cp:revision>
  <dcterms:created xsi:type="dcterms:W3CDTF">2022-03-30T19:17:18Z</dcterms:created>
  <dcterms:modified xsi:type="dcterms:W3CDTF">2022-04-06T23:43:52Z</dcterms:modified>
</cp:coreProperties>
</file>