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BCCF-FC01-4311-B336-D2FA8994B25E}" type="datetimeFigureOut">
              <a:rPr lang="es-ES" smtClean="0"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F5D2-A97C-4FBF-8024-D88F1B26FA8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sco magnético"/>
          <p:cNvSpPr/>
          <p:nvPr/>
        </p:nvSpPr>
        <p:spPr>
          <a:xfrm>
            <a:off x="3419872" y="3140968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BD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 rot="5945220">
            <a:off x="3608177" y="2317867"/>
            <a:ext cx="978408" cy="1948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4572000" y="3501008"/>
            <a:ext cx="1080120" cy="2160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 rot="20355460">
            <a:off x="4566743" y="2907560"/>
            <a:ext cx="1158337" cy="2000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 rot="2900568">
            <a:off x="4434953" y="4310380"/>
            <a:ext cx="1284252" cy="18145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 rot="8336565">
            <a:off x="2189526" y="4213949"/>
            <a:ext cx="1236555" cy="2248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 rot="3672225">
            <a:off x="2764623" y="2426678"/>
            <a:ext cx="978408" cy="242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 rot="17937848">
            <a:off x="1253592" y="2680919"/>
            <a:ext cx="1564951" cy="25026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5400000">
            <a:off x="760716" y="1191612"/>
            <a:ext cx="618368" cy="196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179512" y="1772816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Descargar</a:t>
            </a:r>
            <a:endParaRPr lang="es-ES" dirty="0"/>
          </a:p>
        </p:txBody>
      </p:sp>
      <p:sp>
        <p:nvSpPr>
          <p:cNvPr id="24" name="23 Elipse"/>
          <p:cNvSpPr/>
          <p:nvPr/>
        </p:nvSpPr>
        <p:spPr>
          <a:xfrm>
            <a:off x="5364088" y="4941168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Administración</a:t>
            </a:r>
            <a:endParaRPr lang="es-ES" dirty="0"/>
          </a:p>
        </p:txBody>
      </p:sp>
      <p:sp>
        <p:nvSpPr>
          <p:cNvPr id="25" name="24 Elipse"/>
          <p:cNvSpPr/>
          <p:nvPr/>
        </p:nvSpPr>
        <p:spPr>
          <a:xfrm>
            <a:off x="5868144" y="3284984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Reporting</a:t>
            </a:r>
            <a:endParaRPr lang="es-ES" dirty="0"/>
          </a:p>
        </p:txBody>
      </p:sp>
      <p:sp>
        <p:nvSpPr>
          <p:cNvPr id="26" name="25 Elipse"/>
          <p:cNvSpPr/>
          <p:nvPr/>
        </p:nvSpPr>
        <p:spPr>
          <a:xfrm>
            <a:off x="5796136" y="2204864"/>
            <a:ext cx="2016224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Disponibilización</a:t>
            </a:r>
            <a:endParaRPr lang="es-ES" dirty="0"/>
          </a:p>
        </p:txBody>
      </p:sp>
      <p:sp>
        <p:nvSpPr>
          <p:cNvPr id="27" name="26 Elipse"/>
          <p:cNvSpPr/>
          <p:nvPr/>
        </p:nvSpPr>
        <p:spPr>
          <a:xfrm>
            <a:off x="5436096" y="1484784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Indicadores</a:t>
            </a:r>
            <a:endParaRPr lang="es-ES" dirty="0"/>
          </a:p>
        </p:txBody>
      </p:sp>
      <p:sp>
        <p:nvSpPr>
          <p:cNvPr id="28" name="27 Elipse"/>
          <p:cNvSpPr/>
          <p:nvPr/>
        </p:nvSpPr>
        <p:spPr>
          <a:xfrm>
            <a:off x="1331640" y="4941168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Monitoreo</a:t>
            </a:r>
          </a:p>
          <a:p>
            <a:pPr algn="ctr"/>
            <a:r>
              <a:rPr lang="es-CL" dirty="0" smtClean="0"/>
              <a:t>/Admin.</a:t>
            </a:r>
            <a:endParaRPr lang="es-ES" dirty="0"/>
          </a:p>
        </p:txBody>
      </p:sp>
      <p:sp>
        <p:nvSpPr>
          <p:cNvPr id="29" name="28 Elipse"/>
          <p:cNvSpPr/>
          <p:nvPr/>
        </p:nvSpPr>
        <p:spPr>
          <a:xfrm>
            <a:off x="3779912" y="1196752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Validación</a:t>
            </a:r>
            <a:endParaRPr lang="es-ES" dirty="0"/>
          </a:p>
        </p:txBody>
      </p:sp>
      <p:sp>
        <p:nvSpPr>
          <p:cNvPr id="30" name="29 Elipse"/>
          <p:cNvSpPr/>
          <p:nvPr/>
        </p:nvSpPr>
        <p:spPr>
          <a:xfrm>
            <a:off x="1979712" y="1268760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Carga AX</a:t>
            </a:r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 rot="5400000">
            <a:off x="482396" y="2982100"/>
            <a:ext cx="978408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Flecha derecha"/>
          <p:cNvSpPr/>
          <p:nvPr/>
        </p:nvSpPr>
        <p:spPr>
          <a:xfrm rot="16200000">
            <a:off x="4262816" y="785856"/>
            <a:ext cx="402344" cy="2160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derecha"/>
          <p:cNvSpPr/>
          <p:nvPr/>
        </p:nvSpPr>
        <p:spPr>
          <a:xfrm rot="16200000">
            <a:off x="2462616" y="857864"/>
            <a:ext cx="402344" cy="2160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Flecha derecha"/>
          <p:cNvSpPr/>
          <p:nvPr/>
        </p:nvSpPr>
        <p:spPr>
          <a:xfrm>
            <a:off x="7884368" y="2420888"/>
            <a:ext cx="474352" cy="2160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Flecha derecha"/>
          <p:cNvSpPr/>
          <p:nvPr/>
        </p:nvSpPr>
        <p:spPr>
          <a:xfrm>
            <a:off x="7740352" y="3356992"/>
            <a:ext cx="618368" cy="2160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35 Imagen" descr="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8640"/>
            <a:ext cx="571128" cy="571128"/>
          </a:xfrm>
          <a:prstGeom prst="rect">
            <a:avLst/>
          </a:prstGeom>
        </p:spPr>
      </p:pic>
      <p:pic>
        <p:nvPicPr>
          <p:cNvPr id="39" name="38 Imagen" descr="excelF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8424" y="3429000"/>
            <a:ext cx="432048" cy="432048"/>
          </a:xfrm>
          <a:prstGeom prst="rect">
            <a:avLst/>
          </a:prstGeom>
        </p:spPr>
      </p:pic>
      <p:sp>
        <p:nvSpPr>
          <p:cNvPr id="40" name="39 Estrella de 8 puntas"/>
          <p:cNvSpPr/>
          <p:nvPr/>
        </p:nvSpPr>
        <p:spPr>
          <a:xfrm>
            <a:off x="8423920" y="2276872"/>
            <a:ext cx="720080" cy="504056"/>
          </a:xfrm>
          <a:prstGeom prst="star8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ws</a:t>
            </a:r>
            <a:endParaRPr lang="es-ES" dirty="0"/>
          </a:p>
        </p:txBody>
      </p:sp>
      <p:sp>
        <p:nvSpPr>
          <p:cNvPr id="41" name="40 Flecha derecha"/>
          <p:cNvSpPr/>
          <p:nvPr/>
        </p:nvSpPr>
        <p:spPr>
          <a:xfrm rot="18211616">
            <a:off x="6701419" y="993959"/>
            <a:ext cx="474352" cy="1807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Flecha derecha"/>
          <p:cNvSpPr/>
          <p:nvPr/>
        </p:nvSpPr>
        <p:spPr>
          <a:xfrm rot="19197628">
            <a:off x="4265383" y="2453499"/>
            <a:ext cx="1333314" cy="2041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Llamada de flecha cuádruple"/>
          <p:cNvSpPr/>
          <p:nvPr/>
        </p:nvSpPr>
        <p:spPr>
          <a:xfrm>
            <a:off x="6948264" y="404664"/>
            <a:ext cx="576064" cy="504056"/>
          </a:xfrm>
          <a:prstGeom prst="quad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43 Imagen" descr="tx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0"/>
            <a:ext cx="581025" cy="657225"/>
          </a:xfrm>
          <a:prstGeom prst="rect">
            <a:avLst/>
          </a:prstGeom>
        </p:spPr>
      </p:pic>
      <p:pic>
        <p:nvPicPr>
          <p:cNvPr id="45" name="44 Imagen" descr="tx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0"/>
            <a:ext cx="581025" cy="657225"/>
          </a:xfrm>
          <a:prstGeom prst="rect">
            <a:avLst/>
          </a:prstGeom>
        </p:spPr>
      </p:pic>
      <p:pic>
        <p:nvPicPr>
          <p:cNvPr id="46" name="45 Imagen" descr="carpeta-de-documentos-sencillos_17-21217324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3717032"/>
            <a:ext cx="1181125" cy="1181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shaloy.lau</dc:creator>
  <cp:lastModifiedBy>shaloy.lau</cp:lastModifiedBy>
  <cp:revision>5</cp:revision>
  <dcterms:created xsi:type="dcterms:W3CDTF">2012-04-23T15:40:30Z</dcterms:created>
  <dcterms:modified xsi:type="dcterms:W3CDTF">2012-04-23T16:06:26Z</dcterms:modified>
</cp:coreProperties>
</file>