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985000" cy="92837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F3B-36EE-4E66-A32A-677C645D4AF2}" type="datetimeFigureOut">
              <a:rPr lang="es-CL" smtClean="0"/>
              <a:t>03-06-2013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BDF-194F-43B5-AC16-BE558695BB4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198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F3B-36EE-4E66-A32A-677C645D4AF2}" type="datetimeFigureOut">
              <a:rPr lang="es-CL" smtClean="0"/>
              <a:t>03-06-2013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BDF-194F-43B5-AC16-BE558695BB4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541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F3B-36EE-4E66-A32A-677C645D4AF2}" type="datetimeFigureOut">
              <a:rPr lang="es-CL" smtClean="0"/>
              <a:t>03-06-2013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BDF-194F-43B5-AC16-BE558695BB4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794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F3B-36EE-4E66-A32A-677C645D4AF2}" type="datetimeFigureOut">
              <a:rPr lang="es-CL" smtClean="0"/>
              <a:t>03-06-2013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BDF-194F-43B5-AC16-BE558695BB4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905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F3B-36EE-4E66-A32A-677C645D4AF2}" type="datetimeFigureOut">
              <a:rPr lang="es-CL" smtClean="0"/>
              <a:t>03-06-2013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BDF-194F-43B5-AC16-BE558695BB4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20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F3B-36EE-4E66-A32A-677C645D4AF2}" type="datetimeFigureOut">
              <a:rPr lang="es-CL" smtClean="0"/>
              <a:t>03-06-2013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BDF-194F-43B5-AC16-BE558695BB4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34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F3B-36EE-4E66-A32A-677C645D4AF2}" type="datetimeFigureOut">
              <a:rPr lang="es-CL" smtClean="0"/>
              <a:t>03-06-2013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BDF-194F-43B5-AC16-BE558695BB4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628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F3B-36EE-4E66-A32A-677C645D4AF2}" type="datetimeFigureOut">
              <a:rPr lang="es-CL" smtClean="0"/>
              <a:t>03-06-2013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BDF-194F-43B5-AC16-BE558695BB4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999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F3B-36EE-4E66-A32A-677C645D4AF2}" type="datetimeFigureOut">
              <a:rPr lang="es-CL" smtClean="0"/>
              <a:t>03-06-2013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BDF-194F-43B5-AC16-BE558695BB4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131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F3B-36EE-4E66-A32A-677C645D4AF2}" type="datetimeFigureOut">
              <a:rPr lang="es-CL" smtClean="0"/>
              <a:t>03-06-2013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BDF-194F-43B5-AC16-BE558695BB4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08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DF3B-36EE-4E66-A32A-677C645D4AF2}" type="datetimeFigureOut">
              <a:rPr lang="es-CL" smtClean="0"/>
              <a:t>03-06-2013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0BDF-194F-43B5-AC16-BE558695BB4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153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DF3B-36EE-4E66-A32A-677C645D4AF2}" type="datetimeFigureOut">
              <a:rPr lang="es-CL" smtClean="0"/>
              <a:t>03-06-2013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B0BDF-194F-43B5-AC16-BE558695BB4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259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smafinanciero.com/PrismaDesa" TargetMode="External"/><Relationship Id="rId2" Type="http://schemas.openxmlformats.org/officeDocument/2006/relationships/hyperlink" Target="http://www.prismafinanciero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://www.prismafinanciero.com/PrismaOr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4040188" cy="639762"/>
          </a:xfrm>
        </p:spPr>
        <p:txBody>
          <a:bodyPr/>
          <a:lstStyle/>
          <a:p>
            <a:r>
              <a:rPr lang="es-CL" dirty="0" smtClean="0"/>
              <a:t>Ambiente DEMO</a:t>
            </a:r>
            <a:endParaRPr lang="es-CL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>
          <a:xfrm>
            <a:off x="457200" y="2492896"/>
            <a:ext cx="4040188" cy="3816424"/>
          </a:xfrm>
        </p:spPr>
        <p:txBody>
          <a:bodyPr>
            <a:normAutofit/>
          </a:bodyPr>
          <a:lstStyle/>
          <a:p>
            <a:r>
              <a:rPr lang="es-CL" sz="1400" dirty="0" smtClean="0">
                <a:hlinkClick r:id="rId2"/>
              </a:rPr>
              <a:t>http://www.prismafinanciero.com</a:t>
            </a:r>
            <a:r>
              <a:rPr lang="es-CL" sz="1400" dirty="0" smtClean="0"/>
              <a:t> </a:t>
            </a:r>
          </a:p>
          <a:p>
            <a:r>
              <a:rPr lang="es-CL" sz="1400" dirty="0"/>
              <a:t>Base de Datos – SQL Server (192.168.2.36)</a:t>
            </a:r>
          </a:p>
          <a:p>
            <a:pPr lvl="2"/>
            <a:r>
              <a:rPr lang="es-CL" sz="1200" dirty="0" smtClean="0"/>
              <a:t>Usuario : </a:t>
            </a:r>
            <a:r>
              <a:rPr lang="es-CL" sz="1200" dirty="0" err="1" smtClean="0"/>
              <a:t>dbax</a:t>
            </a:r>
            <a:endParaRPr lang="es-CL" sz="1200" dirty="0"/>
          </a:p>
          <a:p>
            <a:pPr lvl="2"/>
            <a:r>
              <a:rPr lang="es-CL" sz="1200" dirty="0"/>
              <a:t>Clave    </a:t>
            </a:r>
            <a:r>
              <a:rPr lang="es-CL" sz="1200" dirty="0" smtClean="0"/>
              <a:t> : </a:t>
            </a:r>
            <a:r>
              <a:rPr lang="es-CL" sz="1200" dirty="0" err="1" smtClean="0"/>
              <a:t>dbax</a:t>
            </a:r>
            <a:endParaRPr lang="es-CL" sz="1200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700808"/>
            <a:ext cx="4041775" cy="639762"/>
          </a:xfrm>
        </p:spPr>
        <p:txBody>
          <a:bodyPr/>
          <a:lstStyle/>
          <a:p>
            <a:r>
              <a:rPr lang="es-CL" dirty="0"/>
              <a:t>Ambiente </a:t>
            </a:r>
            <a:r>
              <a:rPr lang="es-CL" dirty="0" smtClean="0"/>
              <a:t>DESA</a:t>
            </a:r>
            <a:endParaRPr lang="es-CL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4"/>
          </p:nvPr>
        </p:nvSpPr>
        <p:spPr>
          <a:xfrm>
            <a:off x="4645025" y="2492896"/>
            <a:ext cx="4041775" cy="3816424"/>
          </a:xfrm>
        </p:spPr>
        <p:txBody>
          <a:bodyPr>
            <a:normAutofit/>
          </a:bodyPr>
          <a:lstStyle/>
          <a:p>
            <a:r>
              <a:rPr lang="es-CL" sz="1400" dirty="0" smtClean="0">
                <a:hlinkClick r:id="rId3"/>
              </a:rPr>
              <a:t>http://www.prismafinanciero.com/PrismaDesa</a:t>
            </a:r>
            <a:r>
              <a:rPr lang="es-CL" sz="1400" dirty="0" smtClean="0"/>
              <a:t> </a:t>
            </a:r>
          </a:p>
          <a:p>
            <a:pPr indent="-285750"/>
            <a:r>
              <a:rPr lang="es-CL" sz="1200" dirty="0"/>
              <a:t>Base de Datos – SQL Server (192.168.2.36)</a:t>
            </a:r>
          </a:p>
          <a:p>
            <a:pPr lvl="2"/>
            <a:r>
              <a:rPr lang="es-CL" sz="1200" dirty="0" smtClean="0"/>
              <a:t>Usuario : </a:t>
            </a:r>
            <a:r>
              <a:rPr lang="es-CL" sz="1200" dirty="0" err="1" smtClean="0"/>
              <a:t>dbaxdesa</a:t>
            </a:r>
            <a:endParaRPr lang="es-CL" sz="1200" dirty="0"/>
          </a:p>
          <a:p>
            <a:pPr lvl="2"/>
            <a:r>
              <a:rPr lang="es-CL" sz="1200" dirty="0" smtClean="0"/>
              <a:t>Clave     : </a:t>
            </a:r>
            <a:r>
              <a:rPr lang="es-CL" sz="1200" dirty="0" err="1" smtClean="0"/>
              <a:t>dbax</a:t>
            </a:r>
            <a:endParaRPr lang="es-CL" sz="1200" dirty="0"/>
          </a:p>
          <a:p>
            <a:endParaRPr lang="es-CL" sz="1400" dirty="0" smtClean="0">
              <a:hlinkClick r:id="rId4"/>
            </a:endParaRPr>
          </a:p>
          <a:p>
            <a:r>
              <a:rPr lang="es-CL" sz="1400" dirty="0" smtClean="0">
                <a:hlinkClick r:id="rId4"/>
              </a:rPr>
              <a:t>http</a:t>
            </a:r>
            <a:r>
              <a:rPr lang="es-CL" sz="1400" dirty="0">
                <a:hlinkClick r:id="rId4"/>
              </a:rPr>
              <a:t>://</a:t>
            </a:r>
            <a:r>
              <a:rPr lang="es-CL" sz="1400" dirty="0" smtClean="0">
                <a:hlinkClick r:id="rId4"/>
              </a:rPr>
              <a:t>www.prismafinanciero.com/PrismaOra</a:t>
            </a:r>
            <a:r>
              <a:rPr lang="es-CL" sz="1400" dirty="0" smtClean="0"/>
              <a:t> </a:t>
            </a:r>
            <a:endParaRPr lang="es-CL" sz="1400" dirty="0"/>
          </a:p>
          <a:p>
            <a:pPr indent="-285750"/>
            <a:r>
              <a:rPr lang="es-CL" sz="1200" dirty="0"/>
              <a:t>Base de Datos – Oracle (100.1.1.69 : ds02)</a:t>
            </a:r>
          </a:p>
          <a:p>
            <a:pPr lvl="2"/>
            <a:r>
              <a:rPr lang="es-CL" sz="1200" dirty="0" smtClean="0"/>
              <a:t>Usuario : prisma</a:t>
            </a:r>
            <a:endParaRPr lang="es-CL" sz="1200" dirty="0"/>
          </a:p>
          <a:p>
            <a:pPr lvl="2"/>
            <a:r>
              <a:rPr lang="es-CL" sz="1200" dirty="0"/>
              <a:t>Clave    </a:t>
            </a:r>
            <a:r>
              <a:rPr lang="es-CL" sz="1200" dirty="0" smtClean="0"/>
              <a:t> : prisma</a:t>
            </a:r>
            <a:endParaRPr lang="es-CL" sz="1200" dirty="0"/>
          </a:p>
          <a:p>
            <a:r>
              <a:rPr lang="es-CL" sz="1400" dirty="0" err="1" smtClean="0"/>
              <a:t>Bot</a:t>
            </a:r>
            <a:r>
              <a:rPr lang="es-CL" sz="1400" dirty="0" smtClean="0"/>
              <a:t> </a:t>
            </a:r>
            <a:endParaRPr lang="es-CL" sz="1400" dirty="0"/>
          </a:p>
          <a:p>
            <a:pPr lvl="2"/>
            <a:r>
              <a:rPr lang="es-CL" sz="1200" dirty="0" smtClean="0"/>
              <a:t>100.1.1.61 - C</a:t>
            </a:r>
            <a:r>
              <a:rPr lang="es-CL" sz="1200" dirty="0"/>
              <a:t>:\dbnet\spider</a:t>
            </a:r>
            <a:r>
              <a:rPr lang="es-CL" sz="1200" dirty="0" smtClean="0"/>
              <a:t>\....</a:t>
            </a:r>
          </a:p>
          <a:p>
            <a:pPr lvl="2"/>
            <a:endParaRPr lang="es-CL" sz="1200" dirty="0"/>
          </a:p>
          <a:p>
            <a:pPr indent="-285750"/>
            <a:r>
              <a:rPr lang="es-CL" sz="1400" dirty="0" smtClean="0"/>
              <a:t>Repositorio</a:t>
            </a:r>
            <a:endParaRPr lang="es-CL" sz="1400" dirty="0"/>
          </a:p>
          <a:p>
            <a:pPr indent="-285750"/>
            <a:r>
              <a:rPr lang="es-CL" sz="1200" dirty="0"/>
              <a:t>svn://subversion/d_inve_dbnet/trunk/DESA/DBAX</a:t>
            </a:r>
          </a:p>
        </p:txBody>
      </p:sp>
      <p:pic>
        <p:nvPicPr>
          <p:cNvPr id="1026" name="Picture 2" descr="http://192.168.2.36/PrismaBeta/librerias/img/pf_inic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" y="1"/>
            <a:ext cx="9152348" cy="168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4040188" cy="639762"/>
          </a:xfrm>
        </p:spPr>
        <p:txBody>
          <a:bodyPr/>
          <a:lstStyle/>
          <a:p>
            <a:r>
              <a:rPr lang="es-CL" dirty="0" smtClean="0"/>
              <a:t>Descarga CI</a:t>
            </a:r>
            <a:endParaRPr lang="es-CL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>
          <a:xfrm>
            <a:off x="457200" y="2492896"/>
            <a:ext cx="4040188" cy="3816424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CL" sz="1400" dirty="0" smtClean="0"/>
              <a:t>Cada 6 meses</a:t>
            </a:r>
          </a:p>
          <a:p>
            <a:pPr marL="742950" lvl="2" indent="-342900"/>
            <a:r>
              <a:rPr lang="es-CL" sz="1200" dirty="0"/>
              <a:t>Periodo Anterior</a:t>
            </a:r>
          </a:p>
          <a:p>
            <a:pPr marL="1200150" lvl="3" indent="-342900"/>
            <a:r>
              <a:rPr lang="es-CL" sz="1000" dirty="0"/>
              <a:t>1 vez</a:t>
            </a:r>
          </a:p>
          <a:p>
            <a:pPr marL="742950" lvl="2" indent="-342900"/>
            <a:endParaRPr lang="es-CL" sz="1200" dirty="0"/>
          </a:p>
          <a:p>
            <a:endParaRPr lang="es-CL" sz="1400" dirty="0" smtClean="0"/>
          </a:p>
          <a:p>
            <a:r>
              <a:rPr lang="es-CL" sz="1400" dirty="0" smtClean="0"/>
              <a:t>1 Vez al mes	(01 de cada mes)</a:t>
            </a:r>
          </a:p>
          <a:p>
            <a:pPr marL="742950" lvl="2" indent="-342900"/>
            <a:r>
              <a:rPr lang="es-CL" sz="1200" dirty="0" smtClean="0"/>
              <a:t>Periodo Anterior</a:t>
            </a:r>
          </a:p>
          <a:p>
            <a:pPr marL="1200150" lvl="3" indent="-342900"/>
            <a:r>
              <a:rPr lang="es-CL" sz="1000" dirty="0" smtClean="0"/>
              <a:t>1 vez</a:t>
            </a:r>
            <a:endParaRPr lang="es-CL" sz="1000" dirty="0"/>
          </a:p>
          <a:p>
            <a:pPr lvl="1"/>
            <a:endParaRPr lang="es-CL" sz="1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s-CL" sz="1400" dirty="0" smtClean="0"/>
              <a:t>1 Semana antes del envío</a:t>
            </a:r>
          </a:p>
          <a:p>
            <a:pPr marL="742950" lvl="2" indent="-342900"/>
            <a:r>
              <a:rPr lang="es-CL" sz="1200" dirty="0" smtClean="0"/>
              <a:t>Periodo Actual</a:t>
            </a:r>
          </a:p>
          <a:p>
            <a:pPr marL="1200150" lvl="3" indent="-342900"/>
            <a:r>
              <a:rPr lang="es-CL" sz="1000" dirty="0" smtClean="0"/>
              <a:t>2 veces al día	12:00 y  24:00</a:t>
            </a:r>
          </a:p>
        </p:txBody>
      </p:sp>
      <p:pic>
        <p:nvPicPr>
          <p:cNvPr id="1026" name="Picture 2" descr="http://192.168.2.36/PrismaBeta/librerias/img/pf_inic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" y="1"/>
            <a:ext cx="9152348" cy="168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8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83</Words>
  <Application>Microsoft Office PowerPoint</Application>
  <PresentationFormat>Presentación en pantalla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Hector Parra (DBNeTCorp)</dc:creator>
  <cp:lastModifiedBy>Hector Parra (DBNeTCorp)</cp:lastModifiedBy>
  <cp:revision>20</cp:revision>
  <cp:lastPrinted>2013-03-26T18:56:30Z</cp:lastPrinted>
  <dcterms:created xsi:type="dcterms:W3CDTF">2013-03-25T15:04:37Z</dcterms:created>
  <dcterms:modified xsi:type="dcterms:W3CDTF">2013-06-03T15:38:22Z</dcterms:modified>
</cp:coreProperties>
</file>