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74" r:id="rId4"/>
    <p:sldId id="268" r:id="rId5"/>
    <p:sldId id="270" r:id="rId6"/>
    <p:sldId id="272" r:id="rId7"/>
    <p:sldId id="273" r:id="rId8"/>
    <p:sldId id="275" r:id="rId9"/>
    <p:sldId id="276" r:id="rId10"/>
    <p:sldId id="277" r:id="rId11"/>
    <p:sldId id="278" r:id="rId12"/>
    <p:sldId id="269" r:id="rId13"/>
  </p:sldIdLst>
  <p:sldSz cx="9144000" cy="6858000" type="screen4x3"/>
  <p:notesSz cx="6985000" cy="92837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Picture 2" descr="http://192.168.2.36/PrismaBeta/librerias/img/pf_inic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" y="-27384"/>
            <a:ext cx="9152348" cy="16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Picture 2" descr="http://192.168.2.36/PrismaBeta/librerias/img/pf_inic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" y="-27384"/>
            <a:ext cx="9152348" cy="16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3ADF3B-36EE-4E66-A32A-677C645D4AF2}" type="datetimeFigureOut">
              <a:rPr lang="es-CL" smtClean="0"/>
              <a:t>03-07-2013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05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001419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001419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47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28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9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316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192.168.2.36/PrismaBeta/librerias/img/pf_inicio.png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711" y="-27384"/>
            <a:ext cx="9152348" cy="8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27176"/>
            <a:ext cx="8229600" cy="56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pic>
        <p:nvPicPr>
          <p:cNvPr id="8" name="Picture 2" descr="http://192.168.2.36/PrismaBeta/librerias/img/pf_inicio.png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6" r="74636" b="9187"/>
          <a:stretch/>
        </p:blipFill>
        <p:spPr bwMode="auto">
          <a:xfrm>
            <a:off x="179512" y="6165304"/>
            <a:ext cx="2321368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141720"/>
            <a:ext cx="1527048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solidFill>
                  <a:schemeClr val="bg1">
                    <a:lumMod val="65000"/>
                  </a:schemeClr>
                </a:solidFill>
              </a:rPr>
              <a:t>Prisma Financiero</a:t>
            </a:r>
            <a:br>
              <a:rPr lang="es-CL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s-CL" dirty="0" smtClean="0">
                <a:solidFill>
                  <a:schemeClr val="bg1">
                    <a:lumMod val="65000"/>
                  </a:schemeClr>
                </a:solidFill>
              </a:rPr>
              <a:t>Shell de Procesos</a:t>
            </a:r>
            <a:endParaRPr lang="es-C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2400" dirty="0" smtClean="0"/>
              <a:t>Junio 2013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332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Descarga de Archivos </a:t>
            </a:r>
            <a:r>
              <a:rPr lang="es-CL" dirty="0" smtClean="0"/>
              <a:t>SVS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L" sz="2900" dirty="0"/>
              <a:t>[192.168.2.36]</a:t>
            </a:r>
            <a:r>
              <a:rPr lang="es-CL" sz="3300" dirty="0"/>
              <a:t> </a:t>
            </a:r>
            <a:r>
              <a:rPr lang="es-CL" sz="2900" dirty="0"/>
              <a:t>C:\</a:t>
            </a:r>
            <a:r>
              <a:rPr lang="es-CL" sz="2900" dirty="0" smtClean="0"/>
              <a:t>DBNeT\dbax_central\bin\rescate_cs.cmd</a:t>
            </a:r>
          </a:p>
          <a:p>
            <a:pPr marL="0" indent="0">
              <a:buNone/>
            </a:pPr>
            <a:endParaRPr lang="es-CL" sz="2900" dirty="0"/>
          </a:p>
          <a:p>
            <a:r>
              <a:rPr lang="es-CL" sz="2500" dirty="0"/>
              <a:t>Rescata archivos </a:t>
            </a:r>
            <a:r>
              <a:rPr lang="es-CL" sz="2500" dirty="0" smtClean="0"/>
              <a:t>de seguros desde </a:t>
            </a:r>
            <a:r>
              <a:rPr lang="es-CL" sz="2500" dirty="0"/>
              <a:t>la </a:t>
            </a:r>
            <a:r>
              <a:rPr lang="es-CL" sz="2500" dirty="0" smtClean="0"/>
              <a:t>SVS</a:t>
            </a:r>
          </a:p>
          <a:p>
            <a:endParaRPr lang="es-CL" sz="2200" dirty="0"/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@echo off</a:t>
            </a: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rut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=%</a:t>
            </a:r>
            <a:r>
              <a:rPr lang="es-CL" sz="1400" dirty="0" smtClean="0">
                <a:latin typeface="Courier New" pitchFamily="49" charset="0"/>
                <a:cs typeface="Courier New" pitchFamily="49" charset="0"/>
              </a:rPr>
              <a:t>1, set 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periodo=%</a:t>
            </a:r>
            <a:r>
              <a:rPr lang="es-CL" sz="1400" dirty="0" smtClean="0">
                <a:latin typeface="Courier New" pitchFamily="49" charset="0"/>
                <a:cs typeface="Courier New" pitchFamily="49" charset="0"/>
              </a:rPr>
              <a:t>2, set 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tipo=%</a:t>
            </a:r>
            <a:r>
              <a:rPr lang="es-CL" sz="1400" dirty="0" smtClean="0">
                <a:latin typeface="Courier New" pitchFamily="49" charset="0"/>
                <a:cs typeface="Courier New" pitchFamily="49" charset="0"/>
              </a:rPr>
              <a:t>3, set 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tipo1=%4</a:t>
            </a:r>
          </a:p>
          <a:p>
            <a:pPr marL="400050" lvl="1" indent="0">
              <a:buNone/>
            </a:pPr>
            <a:endParaRPr lang="es-CL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C:\DBNeT\dbax_central\out\%periodo%</a:t>
            </a:r>
          </a:p>
          <a:p>
            <a:pPr marL="400050" lvl="1" indent="0">
              <a:buNone/>
            </a:pP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C:\DBNeT\dbax_central\tmp\%rut%%tipo%_%periodo%</a:t>
            </a:r>
          </a:p>
          <a:p>
            <a:pPr marL="400050" lvl="1" indent="0">
              <a:buNone/>
            </a:pPr>
            <a:endParaRPr lang="es-CL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Rescata </a:t>
            </a:r>
            <a:r>
              <a:rPr lang="es-CL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s-CL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xbrl</a:t>
            </a: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es-CL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desde la SVS</a:t>
            </a:r>
            <a:endParaRPr lang="es-CL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C:\DBNeT\dbax_central\bin\wget.exe --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user-agent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='Mozilla/5.0 --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html-extension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 -O C:\DBNeT\dbax_central\tmp\%rut%%tipo%_%periodo%\Estados_financieros_(XBRL)%rut%%tipo%_%periodo%.zip "http://www.svs.cl/sitio/inc/inf_financiera/ifrs_seguros/ifrs_xbrl_verarchivo.php?archivo=%rut%%tipo%_%periodo%_I.zip&amp;&amp;rut=%rut%&amp;&amp;periodo=%periodo%&amp;&amp;path=/web/seil/%tipo1%ifr/enviados/&amp;&amp;desc_archivo=Estados_financieros_"</a:t>
            </a: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C:\DBNeT\dbax_central\bin\wget.exe --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user-agent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='Mozilla/5.0 --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html-extension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 -O C:\DBNeT\dbax_central\tmp\%rut%%tipo%_%periodo%\%rut%%tipo%_%periodo%_I_cuadros.xls </a:t>
            </a:r>
            <a:r>
              <a:rPr lang="es-CL" sz="1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://www.svs.cl/sitio/inc/inf_financiera/ifrs_seguros/ifrs_xbrl_verarchivo.php?archivo=%rut%%tipo%_%periodo%_I_cuadros.xls&amp;&amp;rut=%rut%&amp;&amp;periodo=%periodo%&amp;&amp;path=/web/seil/%tipo1%ifr/notas/&amp;&amp;desc_archivo=Cuadros_Estados_financieros</a:t>
            </a:r>
            <a:r>
              <a:rPr lang="es-CL" sz="140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pPr marL="400050" lvl="1" indent="0">
              <a:buNone/>
            </a:pPr>
            <a:endParaRPr lang="es-CL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Revisa que el archivo no este </a:t>
            </a:r>
            <a:r>
              <a:rPr lang="es-CL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vacio</a:t>
            </a: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 esta </a:t>
            </a:r>
            <a:r>
              <a:rPr lang="es-CL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vacio</a:t>
            </a: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 elimina</a:t>
            </a:r>
            <a:endParaRPr lang="es-CL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:\DBNeT\dbax_central\bin\validaDescarga.exe C:\DBNeT\dbax_central\tmp\%rut%%tipo%_%periodo%</a:t>
            </a:r>
          </a:p>
          <a:p>
            <a:pPr marL="400050" lvl="1" indent="0">
              <a:buNone/>
            </a:pPr>
            <a:endParaRPr lang="es-CL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 el archivo </a:t>
            </a:r>
            <a:r>
              <a:rPr lang="es-CL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IP no ha sido descargado, lo intenta con extensión XBRL</a:t>
            </a:r>
            <a:endParaRPr lang="es-CL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exist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C:\DBNeT\dbax_central\tmp\%rut%%tipo%_%periodo%\Estados_financieros_(XBRL)%rut%%tipo%_%periodo%.zip 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fin</a:t>
            </a: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C:\DBNeT\dbax_central\tmp\%rut%%tipo%_%periodo%</a:t>
            </a: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  C:\DBNeT\dbax_central\bin\wget.exe --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user-agent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='Mozilla/5.0 --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html-extension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-O C:\DBNeT\dbax_central\tmp\%rut%%tipo%_%periodo%\Estados_financieros_(XBRL)%rut%%tipo%_%periodo%.xbrl "http://www.svs.cl/sitio/inc/inf_financiera/ifrs_seguros/ifrs_xbrl_verarchivo.php?archivo=%rut%%tipo%_%periodo%_I.xbrl&amp;&amp;rut=%rut%&amp;&amp;periodo=%periodo%&amp;&amp;path=/web/seil/%tipo1%ifr/enviados/&amp;&amp;desc_archivo=Estados_financieros_"</a:t>
            </a: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  C:\DBNeT\dbax_central\bin\validaDescarga.exe %periodo%\%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rut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%%tipo%_%periodo%</a:t>
            </a:r>
          </a:p>
          <a:p>
            <a:pPr marL="400050" lvl="1" indent="0">
              <a:buNone/>
            </a:pPr>
            <a:endParaRPr lang="es-CL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s-CL" sz="1400" dirty="0" smtClean="0">
                <a:latin typeface="Courier New" pitchFamily="49" charset="0"/>
                <a:cs typeface="Courier New" pitchFamily="49" charset="0"/>
              </a:rPr>
              <a:t>fin</a:t>
            </a:r>
          </a:p>
          <a:p>
            <a:pPr marL="400050" lvl="1" indent="0">
              <a:buNone/>
            </a:pPr>
            <a:r>
              <a:rPr lang="es-CL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 el archivo </a:t>
            </a: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XLS </a:t>
            </a:r>
            <a:r>
              <a:rPr lang="es-CL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 ha sido descargado, lo intenta con extensión </a:t>
            </a:r>
            <a:r>
              <a:rPr lang="es-CL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XLSX</a:t>
            </a:r>
            <a:endParaRPr lang="es-CL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C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exist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C:\DBNeT\dbax_central\tmp\%rut%%tipo%_%periodo%\%rut%%tipo%_%periodo%_I_cuadros.xls 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fin1</a:t>
            </a: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C:\DBNeT\dbax_central\tmp\%rut%%tipo%_%periodo%</a:t>
            </a: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  C:\DBNeT\dbax_central\bin\wget.exe --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user-agent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='Mozilla/5.0 --</a:t>
            </a:r>
            <a:r>
              <a:rPr lang="es-CL" sz="1400" dirty="0" err="1">
                <a:latin typeface="Courier New" pitchFamily="49" charset="0"/>
                <a:cs typeface="Courier New" pitchFamily="49" charset="0"/>
              </a:rPr>
              <a:t>html-extension</a:t>
            </a:r>
            <a:r>
              <a:rPr lang="es-CL" sz="1400" dirty="0">
                <a:latin typeface="Courier New" pitchFamily="49" charset="0"/>
                <a:cs typeface="Courier New" pitchFamily="49" charset="0"/>
              </a:rPr>
              <a:t> -O C:\DBNeT\dbax_central\tmp\%rut%%tipo%_%periodo%\%rut%%tipo%_%periodo%_I_cuadros.xlsx "http://www.svs.cl/sitio/inc/inf_financiera/ifrs_seguros/ifrs_xbrl_verarchivo.php?archivo=%rut%%tipo%_%periodo%_I_cuadros.xlsx&amp;&amp;rut=%rut%&amp;&amp;periodo=%periodo%&amp;&amp;path=/web/seil/%tipo1%ifr/notas/&amp;&amp;desc_archivo=Cuadros_Estados_financieros_"</a:t>
            </a:r>
          </a:p>
          <a:p>
            <a:pPr marL="400050" lvl="1" indent="0">
              <a:buNone/>
            </a:pPr>
            <a:r>
              <a:rPr lang="es-CL" sz="1400" dirty="0">
                <a:latin typeface="Courier New" pitchFamily="49" charset="0"/>
                <a:cs typeface="Courier New" pitchFamily="49" charset="0"/>
              </a:rPr>
              <a:t>  C:\DBNeT\dbax_central\bin\validaDescarga.exe C:\DBNeT\dbax_central\tmp\%rut%%tipo%_%periodo%</a:t>
            </a:r>
          </a:p>
          <a:p>
            <a:pPr marL="400050" lvl="1" indent="0">
              <a:buNone/>
            </a:pPr>
            <a:endParaRPr lang="es-CL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Descarga de Archivos SVS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1800" dirty="0"/>
              <a:t>[192.168.2.36]</a:t>
            </a:r>
            <a:r>
              <a:rPr lang="es-CL" sz="2000" dirty="0"/>
              <a:t> </a:t>
            </a:r>
            <a:r>
              <a:rPr lang="es-CL" sz="1800" dirty="0"/>
              <a:t>C:\</a:t>
            </a:r>
            <a:r>
              <a:rPr lang="es-CL" sz="1800" dirty="0" smtClean="0"/>
              <a:t>DBNeT\dbax_central\bin\rescate_cs.cmd (continuación)</a:t>
            </a:r>
            <a:endParaRPr lang="es-CL" sz="1400" dirty="0"/>
          </a:p>
          <a:p>
            <a:pPr marL="0" indent="0">
              <a:buNone/>
            </a:pPr>
            <a:endParaRPr lang="es-CL" sz="18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Ejecución de visualizador</a:t>
            </a:r>
          </a:p>
          <a:p>
            <a:pPr marL="400050" lvl="1" indent="0">
              <a:buNone/>
            </a:pP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fin1</a:t>
            </a:r>
          </a:p>
          <a:p>
            <a:pPr marL="400050" lvl="1" indent="0">
              <a:buNone/>
            </a:pP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C:\DBNeT\dbax_central\tmp\%rut%%tipo%_%periodo%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C:\DBNeT\dbax_central\visualizador\visualizador.cmd %%i</a:t>
            </a:r>
          </a:p>
          <a:p>
            <a:pPr marL="400050" lvl="1" indent="0">
              <a:buNone/>
            </a:pP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Limpieza de archivos generados por visualizador</a:t>
            </a:r>
            <a:endParaRPr lang="es-CL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cd C:\DBNeT\dbax_central\tmp\%rut%%tipo%_%periodo%\Reports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C:\DBNeT\dbax_central\bin\zip -d %%i Financial_Report.xls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C:\DBNeT\dbax_central\bin\zip -d %%i Show.js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C:\DBNeT\dbax_central\bin\zip -d %%i FilingSummary.xml</a:t>
            </a:r>
          </a:p>
          <a:p>
            <a:pPr marL="400050" lvl="1" indent="0">
              <a:buNone/>
            </a:pP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Copia el informe al directorio donde </a:t>
            </a:r>
            <a:r>
              <a:rPr lang="es-CL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estan</a:t>
            </a:r>
            <a:r>
              <a:rPr lang="es-CL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 resto de archivos de la empresa</a:t>
            </a:r>
            <a:endParaRPr lang="es-CL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copy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..\Informe_%%i</a:t>
            </a:r>
          </a:p>
          <a:p>
            <a:pPr marL="400050" lvl="1" indent="0">
              <a:buNone/>
            </a:pP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cd ..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rd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/S /Q C:\DBNeT\dbax_central\tmp\%rut%%tipo%_%periodo%\Reports</a:t>
            </a:r>
          </a:p>
          <a:p>
            <a:pPr marL="400050" lvl="1" indent="0">
              <a:buNone/>
            </a:pP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Genera </a:t>
            </a:r>
            <a:r>
              <a:rPr lang="es-CL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 queda disponible en la Prisma Central</a:t>
            </a:r>
            <a:endParaRPr lang="es-CL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C:\DBNeT\dbax_central\bin\zip.exe -Djr9 C:\DBNeT\dbax_central\out\%periodo%\%rut%%tipo%_%periodo% C:\DBNeT\dbax_central\tmp\%rut%%tipo%_%periodo%</a:t>
            </a:r>
          </a:p>
          <a:p>
            <a:pPr marL="400050" lvl="1" indent="0">
              <a:buNone/>
            </a:pP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rd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/S /Q C:\DBNeT\dbax_central\tmp\%rut%%tipo%_%periodo%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exit</a:t>
            </a: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803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Gracias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51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Descarga de Archivos SVS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Para comercio Industria</a:t>
            </a:r>
          </a:p>
          <a:p>
            <a:pPr lvl="1"/>
            <a:r>
              <a:rPr lang="es-CL" sz="1600" dirty="0" smtClean="0"/>
              <a:t>Spider201303.cmd			Puebla la base de datos ACCESS</a:t>
            </a:r>
          </a:p>
          <a:p>
            <a:pPr lvl="1"/>
            <a:r>
              <a:rPr lang="es-CL" sz="1600" dirty="0" smtClean="0"/>
              <a:t>CmdRescataXbrl_201203.cmd		Descarga desde SVS</a:t>
            </a:r>
          </a:p>
          <a:p>
            <a:pPr lvl="1"/>
            <a:r>
              <a:rPr lang="es-CL" sz="1600" dirty="0" smtClean="0"/>
              <a:t>rescate_ci_201303.cmd			Rescata lo descargado, ejecuta 	</a:t>
            </a:r>
            <a:r>
              <a:rPr lang="es-CL" sz="1600" dirty="0"/>
              <a:t> </a:t>
            </a:r>
            <a:r>
              <a:rPr lang="es-CL" sz="1600" dirty="0" smtClean="0"/>
              <a:t>	rescate_ci.cmd 			visualizador  y lo deja disponible 	</a:t>
            </a:r>
            <a:r>
              <a:rPr lang="es-CL" sz="1600" dirty="0"/>
              <a:t> </a:t>
            </a:r>
            <a:r>
              <a:rPr lang="es-CL" sz="1600" dirty="0" smtClean="0"/>
              <a:t>					en el WSS</a:t>
            </a:r>
          </a:p>
          <a:p>
            <a:pPr lvl="2"/>
            <a:endParaRPr lang="es-CL" sz="1400" dirty="0" smtClean="0"/>
          </a:p>
          <a:p>
            <a:r>
              <a:rPr lang="es-CL" dirty="0" smtClean="0"/>
              <a:t>Para </a:t>
            </a:r>
            <a:r>
              <a:rPr lang="es-CL" dirty="0"/>
              <a:t>Seguros</a:t>
            </a:r>
          </a:p>
          <a:p>
            <a:pPr lvl="1"/>
            <a:r>
              <a:rPr lang="es-CL" sz="1600" dirty="0" smtClean="0"/>
              <a:t>rescate_cs_201303.cmd</a:t>
            </a:r>
            <a:r>
              <a:rPr lang="es-CL" sz="1600" dirty="0"/>
              <a:t>			Rescata </a:t>
            </a:r>
            <a:r>
              <a:rPr lang="es-CL" sz="1600" dirty="0" smtClean="0"/>
              <a:t>desde SVS, </a:t>
            </a:r>
            <a:r>
              <a:rPr lang="es-CL" sz="1600" dirty="0"/>
              <a:t>ejecuta 	 	</a:t>
            </a:r>
            <a:r>
              <a:rPr lang="es-CL" sz="1600" dirty="0" smtClean="0"/>
              <a:t>rescate_cs.cmd </a:t>
            </a:r>
            <a:r>
              <a:rPr lang="es-CL" sz="1600" dirty="0"/>
              <a:t>			visualizador  y lo deja disponible 	 					en el WSS</a:t>
            </a:r>
          </a:p>
          <a:p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40820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Comercio Industria</a:t>
            </a:r>
            <a:endParaRPr lang="es-CL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Descarga de Archivos SVS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dirty="0" smtClean="0"/>
              <a:t>[192.168.2.36</a:t>
            </a:r>
            <a:r>
              <a:rPr lang="es-CL" sz="2000" dirty="0"/>
              <a:t>] C:\</a:t>
            </a:r>
            <a:r>
              <a:rPr lang="es-CL" sz="2000" dirty="0" smtClean="0"/>
              <a:t>DBNeT\spider\SVS201303\Spider201303.cmd</a:t>
            </a:r>
          </a:p>
          <a:p>
            <a:r>
              <a:rPr lang="es-CL" sz="2000" dirty="0" smtClean="0"/>
              <a:t>Ejecuta el BOT y carga la base de datos ACCESS con los links de las sociedades que han reportado</a:t>
            </a:r>
          </a:p>
          <a:p>
            <a:endParaRPr lang="es-CL" sz="2000" dirty="0"/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@echo off</a:t>
            </a: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set periodo=201303</a:t>
            </a: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dir_spider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=C:\DBNeT\Spider\bin</a:t>
            </a: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=C:\DBNeT\Spider\SVS%periodo%</a:t>
            </a:r>
          </a:p>
          <a:p>
            <a:pPr marL="457200" lvl="1" indent="0">
              <a:buNone/>
            </a:pPr>
            <a:endParaRPr lang="es-CL" sz="105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cd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dir_spider</a:t>
            </a:r>
            <a:r>
              <a:rPr lang="es-CL" sz="1050" dirty="0" smtClean="0">
                <a:latin typeface="Courier New" pitchFamily="49" charset="0"/>
                <a:cs typeface="Courier New" pitchFamily="49" charset="0"/>
              </a:rPr>
              <a:t>%</a:t>
            </a:r>
          </a:p>
          <a:p>
            <a:pPr marL="457200" lvl="1" indent="0">
              <a:buNone/>
            </a:pPr>
            <a:endParaRPr lang="es-CL" sz="105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Copia una base de datos vacía</a:t>
            </a:r>
            <a:endParaRPr lang="es-CL" sz="105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copy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%\Xbrl-base.mdb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%\Xbrl%periodo%.</a:t>
            </a:r>
            <a:r>
              <a:rPr lang="es-CL" sz="1050" dirty="0" smtClean="0">
                <a:latin typeface="Courier New" pitchFamily="49" charset="0"/>
                <a:cs typeface="Courier New" pitchFamily="49" charset="0"/>
              </a:rPr>
              <a:t>mdb</a:t>
            </a:r>
          </a:p>
          <a:p>
            <a:pPr marL="457200" lvl="1" indent="0">
              <a:buNone/>
            </a:pPr>
            <a:endParaRPr lang="es-CL" sz="105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Ejecuta el BOT para el periodo</a:t>
            </a:r>
            <a:endParaRPr lang="es-CL" sz="105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dir_spider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%\"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Helium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Scraper.appref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-ms" "%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%\Spider_SVS_%periodo%.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hsp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?--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starting-url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=file:///%dir_periodo%\SVS_%periodo%.htm&amp;--minimize=true&amp;--auto-close=true"</a:t>
            </a:r>
          </a:p>
          <a:p>
            <a:pPr marL="457200" lvl="1" indent="0">
              <a:buNone/>
            </a:pPr>
            <a:endParaRPr lang="es-CL" sz="105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Genera un LOG</a:t>
            </a:r>
            <a:endParaRPr lang="es-CL" sz="105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echo SPIDER %time% &gt;&gt;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</a:t>
            </a:r>
            <a:r>
              <a:rPr lang="es-CL" sz="1050" dirty="0" smtClean="0">
                <a:latin typeface="Courier New" pitchFamily="49" charset="0"/>
                <a:cs typeface="Courier New" pitchFamily="49" charset="0"/>
              </a:rPr>
              <a:t>log.log</a:t>
            </a:r>
            <a:endParaRPr lang="es-CL" sz="2000" dirty="0" smtClean="0"/>
          </a:p>
          <a:p>
            <a:pPr marL="0" indent="0">
              <a:buNone/>
            </a:pPr>
            <a:endParaRPr lang="es-CL" sz="2000" dirty="0"/>
          </a:p>
          <a:p>
            <a:pPr marL="0" indent="0">
              <a:buNone/>
            </a:pPr>
            <a:endParaRPr 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5821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Descarga de Archivos SVS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dirty="0" smtClean="0"/>
              <a:t>[192.168.2.36] C:\DBNeT\spider\SVS201303\CmdRescataXbrl_201203.cmd</a:t>
            </a:r>
          </a:p>
          <a:p>
            <a:r>
              <a:rPr lang="es-CL" sz="2000" dirty="0" smtClean="0"/>
              <a:t>Rescata archivos desde la SVS</a:t>
            </a:r>
          </a:p>
          <a:p>
            <a:endParaRPr lang="es-CL" sz="2000" dirty="0"/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@echo off</a:t>
            </a: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set periodo=201303</a:t>
            </a: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dir_spider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=C:\DBNeT\Spider\bin</a:t>
            </a: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=C:\DBNeT\Spider\SVS%periodo%</a:t>
            </a:r>
          </a:p>
          <a:p>
            <a:pPr marL="457200" lvl="1" indent="0">
              <a:buNone/>
            </a:pPr>
            <a:r>
              <a:rPr lang="es-CL" sz="105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dir_spider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</a:t>
            </a:r>
          </a:p>
          <a:p>
            <a:pPr marL="457200" lvl="1" indent="0">
              <a:buNone/>
            </a:pPr>
            <a:endParaRPr lang="es-CL" sz="105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Limpia directorio de Descarga</a:t>
            </a:r>
            <a:endParaRPr lang="es-CL" sz="105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rd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/S /Q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%\Descarga</a:t>
            </a:r>
          </a:p>
          <a:p>
            <a:pPr marL="457200" lvl="1" indent="0">
              <a:buNone/>
            </a:pP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</a:t>
            </a:r>
            <a:r>
              <a:rPr lang="es-CL" sz="1050" dirty="0" smtClean="0">
                <a:latin typeface="Courier New" pitchFamily="49" charset="0"/>
                <a:cs typeface="Courier New" pitchFamily="49" charset="0"/>
              </a:rPr>
              <a:t>Descarga</a:t>
            </a:r>
          </a:p>
          <a:p>
            <a:pPr marL="457200" lvl="1" indent="0">
              <a:buNone/>
            </a:pPr>
            <a:endParaRPr lang="es-CL" sz="105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Rescata archivos registrados en la base de datos ACCESS</a:t>
            </a:r>
          </a:p>
          <a:p>
            <a:pPr marL="457200" lvl="1" indent="0">
              <a:buNone/>
            </a:pP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dir_spider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gestor_all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dir_spider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wget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%\Descarga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%\Xbrl%periodo%.mdb</a:t>
            </a:r>
          </a:p>
          <a:p>
            <a:pPr marL="457200" lvl="1" indent="0">
              <a:buNone/>
            </a:pPr>
            <a:endParaRPr lang="es-CL" sz="105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Registra Log</a:t>
            </a:r>
            <a:endParaRPr lang="es-CL" sz="105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CL" sz="1050" dirty="0">
                <a:latin typeface="Courier New" pitchFamily="49" charset="0"/>
                <a:cs typeface="Courier New" pitchFamily="49" charset="0"/>
              </a:rPr>
              <a:t>echo RESCATA %time% &gt;&gt; %</a:t>
            </a:r>
            <a:r>
              <a:rPr lang="es-CL" sz="1050" dirty="0" err="1">
                <a:latin typeface="Courier New" pitchFamily="49" charset="0"/>
                <a:cs typeface="Courier New" pitchFamily="49" charset="0"/>
              </a:rPr>
              <a:t>dir_periodo</a:t>
            </a:r>
            <a:r>
              <a:rPr lang="es-CL" sz="1050" dirty="0">
                <a:latin typeface="Courier New" pitchFamily="49" charset="0"/>
                <a:cs typeface="Courier New" pitchFamily="49" charset="0"/>
              </a:rPr>
              <a:t>%\log.log</a:t>
            </a:r>
          </a:p>
          <a:p>
            <a:pPr marL="0" indent="0">
              <a:buNone/>
            </a:pPr>
            <a:endParaRPr 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3650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Descarga de Archivos SVS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dirty="0"/>
              <a:t>[192.168.2.36]</a:t>
            </a:r>
            <a:r>
              <a:rPr lang="es-CL" sz="2400" dirty="0"/>
              <a:t> </a:t>
            </a:r>
            <a:r>
              <a:rPr lang="es-CL" sz="2000" dirty="0"/>
              <a:t>C:\</a:t>
            </a:r>
            <a:r>
              <a:rPr lang="es-CL" sz="2000" dirty="0" smtClean="0"/>
              <a:t>DBNeT\dbax_central\bin\rescate_ci_201303.cmd</a:t>
            </a:r>
            <a:endParaRPr lang="es-CL" sz="2000" dirty="0"/>
          </a:p>
          <a:p>
            <a:r>
              <a:rPr lang="es-CL" sz="2200" dirty="0"/>
              <a:t>Rescata archivos desde la SVS</a:t>
            </a:r>
          </a:p>
          <a:p>
            <a:pPr marL="400050" lvl="1" indent="0">
              <a:buNone/>
            </a:pPr>
            <a:endParaRPr lang="es-CL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echo off</a:t>
            </a: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set PERIODO=201303</a:t>
            </a:r>
          </a:p>
          <a:p>
            <a:pPr marL="400050" lvl="1" indent="0">
              <a:buNone/>
            </a:pP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C:</a:t>
            </a:r>
          </a:p>
          <a:p>
            <a:pPr marL="400050" lvl="1" indent="0">
              <a:buNone/>
            </a:pP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Copia Archivos desde Directorio de Descarga al </a:t>
            </a:r>
            <a:r>
              <a:rPr lang="es-CL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diretorio</a:t>
            </a:r>
            <a:r>
              <a:rPr lang="es-CL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de Prisma Central</a:t>
            </a:r>
            <a:endParaRPr lang="es-CL" sz="1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9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C:\DBNeT\spider\SVS%PERIODO%\Descarga</a:t>
            </a:r>
          </a:p>
          <a:p>
            <a:pPr marL="400050" lvl="1" indent="0">
              <a:buNone/>
            </a:pP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/D %%i IN (*) DO </a:t>
            </a: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/min C:\DBNeT\dbax_central\bin\rescate_ci.cmd %%i %PERIODO%</a:t>
            </a:r>
          </a:p>
          <a:p>
            <a:pPr marL="400050" lvl="1" indent="0">
              <a:buNone/>
            </a:pPr>
            <a:endParaRPr lang="es-CL" sz="9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Crea Script con archivos Descargados</a:t>
            </a:r>
            <a:endParaRPr lang="es-CL" sz="9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900" dirty="0">
                <a:latin typeface="Courier New" pitchFamily="49" charset="0"/>
                <a:cs typeface="Courier New" pitchFamily="49" charset="0"/>
              </a:rPr>
              <a:t>del C:\DBNeT\dbax_central\out\INS_%periodo%_CI.sql</a:t>
            </a:r>
          </a:p>
          <a:p>
            <a:pPr marL="400050" lvl="1" indent="0">
              <a:buNone/>
            </a:pPr>
            <a:r>
              <a:rPr lang="es-CL" sz="9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C:\DBNeT\dbax_central\out\%periodo%_CI</a:t>
            </a:r>
          </a:p>
          <a:p>
            <a:pPr marL="400050" lvl="1" indent="0">
              <a:buNone/>
            </a:pP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) DO </a:t>
            </a:r>
            <a:endParaRPr lang="es-CL" sz="9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9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exec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prc_create_dbax_tras_arch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9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CL" sz="900" dirty="0" err="1" smtClean="0">
                <a:latin typeface="Courier New" pitchFamily="49" charset="0"/>
                <a:cs typeface="Courier New" pitchFamily="49" charset="0"/>
              </a:rPr>
              <a:t>XBRL','CL-CI','%</a:t>
            </a: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periodo%_CI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\%%i','1</a:t>
            </a:r>
            <a:r>
              <a:rPr lang="es-CL" sz="900" dirty="0" smtClean="0">
                <a:latin typeface="Courier New" pitchFamily="49" charset="0"/>
                <a:cs typeface="Courier New" pitchFamily="49" charset="0"/>
              </a:rPr>
              <a:t>'&gt;&gt;…\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out\INS_%periodo%_CI.sql</a:t>
            </a:r>
          </a:p>
          <a:p>
            <a:pPr marL="400050" lvl="1" indent="0">
              <a:buNone/>
            </a:pPr>
            <a:endParaRPr lang="es-CL" sz="9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Ejecuta script</a:t>
            </a:r>
            <a:endParaRPr lang="es-CL" sz="9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osql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-U </a:t>
            </a: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dbax_central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-P </a:t>
            </a:r>
            <a:r>
              <a:rPr lang="es-CL" sz="900" dirty="0" err="1">
                <a:latin typeface="Courier New" pitchFamily="49" charset="0"/>
                <a:cs typeface="Courier New" pitchFamily="49" charset="0"/>
              </a:rPr>
              <a:t>dbax</a:t>
            </a:r>
            <a:r>
              <a:rPr lang="es-CL" sz="900" dirty="0">
                <a:latin typeface="Courier New" pitchFamily="49" charset="0"/>
                <a:cs typeface="Courier New" pitchFamily="49" charset="0"/>
              </a:rPr>
              <a:t> -i C:\DBNeT\dbax_central\out\INS_%periodo%_CI.sql -r 1&gt;&gt; C:\DBNeT\dbax_central\log\INS_%periodo%_</a:t>
            </a:r>
            <a:r>
              <a:rPr lang="es-CL" sz="900" dirty="0" smtClean="0">
                <a:latin typeface="Courier New" pitchFamily="49" charset="0"/>
                <a:cs typeface="Courier New" pitchFamily="49" charset="0"/>
              </a:rPr>
              <a:t>CI.log</a:t>
            </a:r>
            <a:endParaRPr lang="es-CL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Descarga de Archivos SVS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L" sz="2000" dirty="0"/>
              <a:t>[192.168.2.36]</a:t>
            </a:r>
            <a:r>
              <a:rPr lang="es-CL" sz="2400" dirty="0"/>
              <a:t> </a:t>
            </a:r>
            <a:r>
              <a:rPr lang="es-CL" sz="2000" dirty="0"/>
              <a:t>C:\</a:t>
            </a:r>
            <a:r>
              <a:rPr lang="es-CL" sz="2000" dirty="0" smtClean="0"/>
              <a:t>DBNeT\dbax_central\bin\rescate_ci.cmd</a:t>
            </a:r>
            <a:endParaRPr lang="es-CL" sz="2000" dirty="0"/>
          </a:p>
          <a:p>
            <a:r>
              <a:rPr lang="es-CL" sz="2200" dirty="0"/>
              <a:t>Rescata archivos desde la SVS</a:t>
            </a:r>
          </a:p>
          <a:p>
            <a:pPr marL="400050" lvl="1" indent="0">
              <a:buNone/>
            </a:pPr>
            <a:endParaRPr lang="es-CL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@echo off</a:t>
            </a:r>
          </a:p>
          <a:p>
            <a:pPr marL="400050" lvl="1" indent="0">
              <a:buNone/>
            </a:pP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rut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=%1</a:t>
            </a: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rut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=%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rut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:~0,8%</a:t>
            </a: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set periodo=%2</a:t>
            </a:r>
          </a:p>
          <a:p>
            <a:pPr marL="400050" lvl="1" indent="0">
              <a:buNone/>
            </a:pP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C:\DBNeT\dbax_central\out\%periodo%_CI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C:\DBNeT\dbax_central\tmp\%rut%_%periodo%</a:t>
            </a:r>
          </a:p>
          <a:p>
            <a:pPr marL="400050" lvl="1" indent="0">
              <a:buNone/>
            </a:pP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Copia desde descarga a prisma central</a:t>
            </a:r>
            <a:endParaRPr lang="es-CL" sz="1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copy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/Y C:\DBNeT\spider\SVS%periodo%\Descarga\%rut%_%periodo%\*.* C:\DBNeT\dbax_central\tmp\%rut%_%periodo</a:t>
            </a: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%</a:t>
            </a:r>
          </a:p>
          <a:p>
            <a:pPr marL="400050" lvl="1" indent="0">
              <a:buNone/>
            </a:pP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Genera informe visualizador</a:t>
            </a:r>
            <a:endParaRPr lang="es-CL" sz="1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C:\DBNeT\dbax_central\tmp\%rut%_%periodo%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C:\DBNeT\dbax_central\visualizador\visualizador.cmd %%i</a:t>
            </a:r>
          </a:p>
          <a:p>
            <a:pPr marL="400050" lvl="1" indent="0">
              <a:buNone/>
            </a:pP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Elimina Archivos desde </a:t>
            </a:r>
            <a:r>
              <a:rPr lang="es-CL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del visualizador</a:t>
            </a:r>
            <a:endParaRPr lang="es-CL" sz="1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cd C:\DBNeT\dbax_central\tmp\%rut%_%periodo%\Reports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C:\DBNeT\dbax_central\bin\zip -d %%i Financial_Report.xls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C:\DBNeT\dbax_central\bin\zip -d %%i Show.js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C:\DBNeT\dbax_central\bin\zip -d %%i FilingSummary.xml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IN (*.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zip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) DO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copy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%%i ..\Informe_%%i</a:t>
            </a: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cd ..</a:t>
            </a:r>
          </a:p>
          <a:p>
            <a:pPr marL="400050" lvl="1" indent="0">
              <a:buNone/>
            </a:pP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 smtClean="0">
                <a:latin typeface="Courier New" pitchFamily="49" charset="0"/>
                <a:cs typeface="Courier New" pitchFamily="49" charset="0"/>
              </a:rPr>
              <a:t>rd</a:t>
            </a: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/S /Q C:\DBNeT\dbax_central\tmp\%rut%_%periodo%\Reports</a:t>
            </a:r>
          </a:p>
          <a:p>
            <a:pPr marL="400050" lvl="1" indent="0">
              <a:buNone/>
            </a:pP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Genera ZIP con todos los archivos de una empresa</a:t>
            </a:r>
            <a:endParaRPr lang="es-CL" sz="1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C:\DBNeT\dbax_central\bin\zip.exe -Djr9 C:\DBNeT\dbax_central\out\%periodo%_CI\%rut%_%periodo% C:\DBNeT\dbax_central\tmp\%rut%_%periodo%</a:t>
            </a:r>
          </a:p>
          <a:p>
            <a:pPr marL="400050" lvl="1" indent="0">
              <a:buNone/>
            </a:pP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 smtClean="0">
                <a:latin typeface="Courier New" pitchFamily="49" charset="0"/>
                <a:cs typeface="Courier New" pitchFamily="49" charset="0"/>
              </a:rPr>
              <a:t>rd</a:t>
            </a: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/S /Q C:\DBNeT\dbax_central\tmp\%rut%_%periodo%</a:t>
            </a: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exit</a:t>
            </a:r>
            <a:endParaRPr lang="es-CL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Seguros</a:t>
            </a:r>
            <a:endParaRPr lang="es-CL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61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Descarga de Archivos SVS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2000" dirty="0"/>
              <a:t>[192.168.2.36]</a:t>
            </a:r>
            <a:r>
              <a:rPr lang="es-CL" sz="2400" dirty="0"/>
              <a:t> </a:t>
            </a:r>
            <a:r>
              <a:rPr lang="es-CL" sz="2000" dirty="0"/>
              <a:t>C:\</a:t>
            </a:r>
            <a:r>
              <a:rPr lang="es-CL" sz="2000" dirty="0" smtClean="0"/>
              <a:t>DBNeT\dbax_central\bin\rescate_cs_201303.cmd</a:t>
            </a:r>
            <a:endParaRPr lang="es-CL" sz="2000" dirty="0"/>
          </a:p>
          <a:p>
            <a:r>
              <a:rPr lang="es-CL" sz="2200" dirty="0"/>
              <a:t>Rescata archivos desde la SVS</a:t>
            </a:r>
          </a:p>
          <a:p>
            <a:pPr marL="400050" lvl="1" indent="0">
              <a:buNone/>
            </a:pPr>
            <a:endParaRPr lang="es-CL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@echo off</a:t>
            </a:r>
          </a:p>
          <a:p>
            <a:pPr marL="400050" lvl="1" indent="0">
              <a:buNone/>
            </a:pPr>
            <a:r>
              <a:rPr lang="es-CL" sz="10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PERIODO=201303</a:t>
            </a:r>
          </a:p>
          <a:p>
            <a:pPr marL="400050" lvl="1" indent="0">
              <a:buNone/>
            </a:pP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 cada una de las sociedades de seguros ejecuta el </a:t>
            </a:r>
            <a:r>
              <a:rPr lang="es-CL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resctae</a:t>
            </a:r>
            <a:endParaRPr lang="es-CL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/min rescate_cs.cmd 99225000 %PERIODO% 1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sg</a:t>
            </a: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/min rescate_cs.cmd 99288000 %PERIODO% 1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sg</a:t>
            </a: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/min rescate_cs.cmd 99231000 %PERIODO% 1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sg</a:t>
            </a: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/min rescate_cs.cmd 76212519 %PERIODO% 1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sg</a:t>
            </a: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/min rescate_cs.cmd 99147000 %PERIODO% 1 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sg</a:t>
            </a:r>
            <a:endParaRPr lang="es-CL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start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s-CL" sz="10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CL" sz="1000" dirty="0">
                <a:latin typeface="Courier New" pitchFamily="49" charset="0"/>
                <a:cs typeface="Courier New" pitchFamily="49" charset="0"/>
              </a:rPr>
              <a:t> /min rescate_cs.cmd 96837640 %PERIODO% 1 </a:t>
            </a:r>
            <a:r>
              <a:rPr lang="es-CL" sz="1000" dirty="0" err="1" smtClean="0">
                <a:latin typeface="Courier New" pitchFamily="49" charset="0"/>
                <a:cs typeface="Courier New" pitchFamily="49" charset="0"/>
              </a:rPr>
              <a:t>sg</a:t>
            </a:r>
            <a:endParaRPr lang="es-CL" sz="1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CL" sz="1000" dirty="0" smtClean="0">
                <a:latin typeface="Courier New" pitchFamily="49" charset="0"/>
                <a:cs typeface="Courier New" pitchFamily="49" charset="0"/>
              </a:rPr>
              <a:t>………</a:t>
            </a:r>
          </a:p>
          <a:p>
            <a:pPr marL="400050" lvl="1" indent="0">
              <a:buNone/>
            </a:pPr>
            <a:endParaRPr lang="es-CL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1380</Words>
  <Application>Microsoft Office PowerPoint</Application>
  <PresentationFormat>Presentación en pantalla (4:3)</PresentationFormat>
  <Paragraphs>177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Prisma Financiero Shell de Procesos</vt:lpstr>
      <vt:lpstr>Descarga de Archivos SVS</vt:lpstr>
      <vt:lpstr>Comercio Industria</vt:lpstr>
      <vt:lpstr>Descarga de Archivos SVS</vt:lpstr>
      <vt:lpstr>Descarga de Archivos SVS</vt:lpstr>
      <vt:lpstr>Descarga de Archivos SVS</vt:lpstr>
      <vt:lpstr>Descarga de Archivos SVS</vt:lpstr>
      <vt:lpstr>Seguros</vt:lpstr>
      <vt:lpstr>Descarga de Archivos SVS</vt:lpstr>
      <vt:lpstr>Descarga de Archivos SVS</vt:lpstr>
      <vt:lpstr>Descarga de Archivos SVS</vt:lpstr>
      <vt:lpstr>Gracias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Parra (DBNeTCorp)</dc:creator>
  <cp:lastModifiedBy>Hector Parra (DBNeTCorp)</cp:lastModifiedBy>
  <cp:revision>50</cp:revision>
  <cp:lastPrinted>2013-03-26T18:56:30Z</cp:lastPrinted>
  <dcterms:created xsi:type="dcterms:W3CDTF">2013-03-25T15:04:37Z</dcterms:created>
  <dcterms:modified xsi:type="dcterms:W3CDTF">2013-07-03T21:42:39Z</dcterms:modified>
</cp:coreProperties>
</file>