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23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3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2D3505-6177-44C2-8D72-996531F4769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4D5-8249-4F08-8BB7-03776706D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 of TTC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C949-B153-421C-BE95-5680BB8A5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 Nguyen</a:t>
            </a:r>
          </a:p>
        </p:txBody>
      </p:sp>
      <p:pic>
        <p:nvPicPr>
          <p:cNvPr id="2050" name="Picture 2" descr="Image result for ttc logo">
            <a:extLst>
              <a:ext uri="{FF2B5EF4-FFF2-40B4-BE49-F238E27FC236}">
                <a16:creationId xmlns:a16="http://schemas.microsoft.com/office/drawing/2014/main" id="{A089F1FF-C8C2-4328-87C0-F9533DBE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46" y="1101229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60A74-2267-40D3-9D7A-BF830FF7A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22" y="3979441"/>
            <a:ext cx="3722354" cy="24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DE1-23AC-4EFD-B68D-9F3119D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2C5C-BE78-4724-8CCA-18FAFA58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09591" cy="4195481"/>
          </a:xfrm>
        </p:spPr>
        <p:txBody>
          <a:bodyPr/>
          <a:lstStyle/>
          <a:p>
            <a:r>
              <a:rPr lang="en-US" dirty="0"/>
              <a:t>Toronto’s Open Data</a:t>
            </a:r>
          </a:p>
          <a:p>
            <a:pPr lvl="1"/>
            <a:r>
              <a:rPr lang="en-US" dirty="0"/>
              <a:t>19 .csv files spanning over 5 years</a:t>
            </a:r>
          </a:p>
          <a:p>
            <a:r>
              <a:rPr lang="en-US" dirty="0"/>
              <a:t>No missing data for relevant features</a:t>
            </a:r>
          </a:p>
          <a:p>
            <a:r>
              <a:rPr lang="en-US" dirty="0"/>
              <a:t>Relevant columns limited to data and total number of delays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022D21-6473-400B-A807-6EA93D48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01390"/>
              </p:ext>
            </p:extLst>
          </p:nvPr>
        </p:nvGraphicFramePr>
        <p:xfrm>
          <a:off x="6479096" y="2408964"/>
          <a:ext cx="4609592" cy="2194560"/>
        </p:xfrm>
        <a:graphic>
          <a:graphicData uri="http://schemas.openxmlformats.org/drawingml/2006/table">
            <a:tbl>
              <a:tblPr/>
              <a:tblGrid>
                <a:gridCol w="2304796">
                  <a:extLst>
                    <a:ext uri="{9D8B030D-6E8A-4147-A177-3AD203B41FA5}">
                      <a16:colId xmlns:a16="http://schemas.microsoft.com/office/drawing/2014/main" val="3872565708"/>
                    </a:ext>
                  </a:extLst>
                </a:gridCol>
                <a:gridCol w="2304796">
                  <a:extLst>
                    <a:ext uri="{9D8B030D-6E8A-4147-A177-3AD203B41FA5}">
                      <a16:colId xmlns:a16="http://schemas.microsoft.com/office/drawing/2014/main" val="261810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08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2014-01-01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1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2014-01-02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6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2014-01-03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3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2014-01-04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2014-01-05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9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8FE6-F909-4F50-BA4A-EA681758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4" y="256184"/>
            <a:ext cx="9404723" cy="140053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23CF23-F739-4A27-B474-B0BE819C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4" y="1855916"/>
            <a:ext cx="4067351" cy="37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D90BB-BE75-4DEE-9DAB-9CA934EFA5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47" y="1855916"/>
            <a:ext cx="6574049" cy="378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4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11E7-FAB8-4B23-8318-90B5EE42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3A42-80D1-45D2-BC5F-FEF3AE92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RMSE score = 8.51</a:t>
            </a:r>
          </a:p>
          <a:p>
            <a:r>
              <a:rPr lang="en-US" dirty="0"/>
              <a:t>ARIMA</a:t>
            </a:r>
          </a:p>
          <a:p>
            <a:pPr lvl="1"/>
            <a:r>
              <a:rPr lang="en-US" dirty="0"/>
              <a:t>RMSE score = 5.91</a:t>
            </a:r>
          </a:p>
          <a:p>
            <a:r>
              <a:rPr lang="en-US" dirty="0"/>
              <a:t>FB Prophet</a:t>
            </a:r>
          </a:p>
          <a:p>
            <a:pPr lvl="1"/>
            <a:r>
              <a:rPr lang="en-US" dirty="0"/>
              <a:t>RMSE score 5.39</a:t>
            </a:r>
          </a:p>
        </p:txBody>
      </p:sp>
    </p:spTree>
    <p:extLst>
      <p:ext uri="{BB962C8B-B14F-4D97-AF65-F5344CB8AC3E}">
        <p14:creationId xmlns:p14="http://schemas.microsoft.com/office/powerpoint/2010/main" val="28007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5D8EB-A58D-4601-A45A-740924462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0" y="1771749"/>
            <a:ext cx="3981275" cy="4247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E7438-42B8-499E-9D72-1583F5B36A5F}"/>
              </a:ext>
            </a:extLst>
          </p:cNvPr>
          <p:cNvSpPr txBox="1"/>
          <p:nvPr/>
        </p:nvSpPr>
        <p:spPr>
          <a:xfrm>
            <a:off x="5058562" y="1755005"/>
            <a:ext cx="54528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Decreasing for first half of time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Steadily increasing trend for second 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seasonality corresponds to work week for the average commuter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Peaks in winter and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Dips during spring and fall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9E25B-70F0-4A0C-9FF1-53326FA681B3}"/>
              </a:ext>
            </a:extLst>
          </p:cNvPr>
          <p:cNvSpPr txBox="1"/>
          <p:nvPr/>
        </p:nvSpPr>
        <p:spPr>
          <a:xfrm>
            <a:off x="2853656" y="654268"/>
            <a:ext cx="635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FB Prophet Components</a:t>
            </a:r>
          </a:p>
        </p:txBody>
      </p:sp>
    </p:spTree>
    <p:extLst>
      <p:ext uri="{BB962C8B-B14F-4D97-AF65-F5344CB8AC3E}">
        <p14:creationId xmlns:p14="http://schemas.microsoft.com/office/powerpoint/2010/main" val="8257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FAACFB-ED1B-4A31-A9F5-F899DCE3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1664836"/>
            <a:ext cx="12192000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B8C45-1184-46E9-99C0-D31015DC1351}"/>
              </a:ext>
            </a:extLst>
          </p:cNvPr>
          <p:cNvSpPr txBox="1"/>
          <p:nvPr/>
        </p:nvSpPr>
        <p:spPr>
          <a:xfrm>
            <a:off x="251670" y="4546833"/>
            <a:ext cx="1015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in blue, and actual data in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underestimates the peaks but captures the dips quite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peaks were due to natural </a:t>
            </a:r>
            <a:r>
              <a:rPr lang="en-US" dirty="0" err="1"/>
              <a:t>disastors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5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EC7B-7AF4-4B37-AE7A-7CDBA743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160A3-16E6-472F-A9DA-ECFCEC97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20" y="596912"/>
            <a:ext cx="5126801" cy="3110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574E-79F7-4350-B99E-B181928FA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20" y="4037335"/>
            <a:ext cx="5126801" cy="247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162F6-3BA5-4DF1-84E3-2A0BB2611D44}"/>
              </a:ext>
            </a:extLst>
          </p:cNvPr>
          <p:cNvSpPr txBox="1"/>
          <p:nvPr/>
        </p:nvSpPr>
        <p:spPr>
          <a:xfrm>
            <a:off x="646111" y="1853248"/>
            <a:ext cx="466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AI assisted subway cars similar to Japan’s current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security and first responders during seasonal peaks</a:t>
            </a:r>
          </a:p>
        </p:txBody>
      </p:sp>
    </p:spTree>
    <p:extLst>
      <p:ext uri="{BB962C8B-B14F-4D97-AF65-F5344CB8AC3E}">
        <p14:creationId xmlns:p14="http://schemas.microsoft.com/office/powerpoint/2010/main" val="283590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152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Time Series Analysis of TTC</vt:lpstr>
      <vt:lpstr>Data Acquisition and Wrangling</vt:lpstr>
      <vt:lpstr>Exploratory Data Analysis</vt:lpstr>
      <vt:lpstr>Model Comparison</vt:lpstr>
      <vt:lpstr>PowerPoint Presentation</vt:lpstr>
      <vt:lpstr>PowerPoint Presentation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TTC</dc:title>
  <dc:creator>don nguyen</dc:creator>
  <cp:lastModifiedBy>don nguyen</cp:lastModifiedBy>
  <cp:revision>7</cp:revision>
  <dcterms:created xsi:type="dcterms:W3CDTF">2019-12-07T16:28:29Z</dcterms:created>
  <dcterms:modified xsi:type="dcterms:W3CDTF">2019-12-11T08:54:30Z</dcterms:modified>
</cp:coreProperties>
</file>