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3505-6177-44C2-8D72-996531F4769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B8F-9CA2-45C9-9BB4-3CE9E6FB9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2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3505-6177-44C2-8D72-996531F4769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B8F-9CA2-45C9-9BB4-3CE9E6FB9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0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3505-6177-44C2-8D72-996531F4769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B8F-9CA2-45C9-9BB4-3CE9E6FB9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57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3505-6177-44C2-8D72-996531F4769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B8F-9CA2-45C9-9BB4-3CE9E6FB965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0234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3505-6177-44C2-8D72-996531F4769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B8F-9CA2-45C9-9BB4-3CE9E6FB9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3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3505-6177-44C2-8D72-996531F4769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B8F-9CA2-45C9-9BB4-3CE9E6FB9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97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3505-6177-44C2-8D72-996531F4769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B8F-9CA2-45C9-9BB4-3CE9E6FB9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85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3505-6177-44C2-8D72-996531F4769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B8F-9CA2-45C9-9BB4-3CE9E6FB9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26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3505-6177-44C2-8D72-996531F4769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B8F-9CA2-45C9-9BB4-3CE9E6FB9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6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3505-6177-44C2-8D72-996531F4769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B8F-9CA2-45C9-9BB4-3CE9E6FB9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1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3505-6177-44C2-8D72-996531F4769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B8F-9CA2-45C9-9BB4-3CE9E6FB9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1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3505-6177-44C2-8D72-996531F4769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B8F-9CA2-45C9-9BB4-3CE9E6FB9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0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3505-6177-44C2-8D72-996531F4769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B8F-9CA2-45C9-9BB4-3CE9E6FB9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8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3505-6177-44C2-8D72-996531F4769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B8F-9CA2-45C9-9BB4-3CE9E6FB9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9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3505-6177-44C2-8D72-996531F4769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B8F-9CA2-45C9-9BB4-3CE9E6FB9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4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3505-6177-44C2-8D72-996531F4769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B8F-9CA2-45C9-9BB4-3CE9E6FB9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1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3505-6177-44C2-8D72-996531F4769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B8F-9CA2-45C9-9BB4-3CE9E6FB9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0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2D3505-6177-44C2-8D72-996531F4769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E4B8F-9CA2-45C9-9BB4-3CE9E6FB9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35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64D5-8249-4F08-8BB7-03776706D4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 Analysis of TTC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BC949-B153-421C-BE95-5680BB8A52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 Nguyen</a:t>
            </a:r>
          </a:p>
        </p:txBody>
      </p:sp>
      <p:pic>
        <p:nvPicPr>
          <p:cNvPr id="2050" name="Picture 2" descr="Image result for ttc logo">
            <a:extLst>
              <a:ext uri="{FF2B5EF4-FFF2-40B4-BE49-F238E27FC236}">
                <a16:creationId xmlns:a16="http://schemas.microsoft.com/office/drawing/2014/main" id="{A089F1FF-C8C2-4328-87C0-F9533DBED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046" y="1101229"/>
            <a:ext cx="34194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05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02B6924-A53B-4A27-9F17-707045014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38" y="1812808"/>
            <a:ext cx="4896462" cy="32323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5E55D2-4108-45D8-86B6-2D84AE732C6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98987"/>
            <a:ext cx="5516461" cy="2860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841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75D8EB-A58D-4601-A45A-7409244624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53072"/>
            <a:ext cx="5943600" cy="5951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577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4E9786-35DB-41F0-806B-01C8EEDB1B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549" y="1308683"/>
            <a:ext cx="8228901" cy="4375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432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BCC355E-F154-411C-8DE0-1E8AF4A2C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" y="857250"/>
            <a:ext cx="113633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504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7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Time Series Analysis of TTC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 of TTC</dc:title>
  <dc:creator>don nguyen</dc:creator>
  <cp:lastModifiedBy>don nguyen</cp:lastModifiedBy>
  <cp:revision>3</cp:revision>
  <dcterms:created xsi:type="dcterms:W3CDTF">2019-12-07T16:28:29Z</dcterms:created>
  <dcterms:modified xsi:type="dcterms:W3CDTF">2019-12-07T16:46:48Z</dcterms:modified>
</cp:coreProperties>
</file>