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7" r:id="rId1"/>
  </p:sldMasterIdLst>
  <p:sldIdLst>
    <p:sldId id="256" r:id="rId2"/>
  </p:sldIdLst>
  <p:sldSz cx="30240288" cy="4284027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sin título" id="{EA10943F-B8F7-48A7-A6D3-29CE9253395B}">
          <p14:sldIdLst>
            <p14:sldId id="25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8146"/>
    <a:srgbClr val="99CB38"/>
    <a:srgbClr val="63A537"/>
    <a:srgbClr val="34473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5" autoAdjust="0"/>
    <p:restoredTop sz="94660"/>
  </p:normalViewPr>
  <p:slideViewPr>
    <p:cSldViewPr snapToGrid="0">
      <p:cViewPr>
        <p:scale>
          <a:sx n="50" d="100"/>
          <a:sy n="50" d="100"/>
        </p:scale>
        <p:origin x="1548"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8726468662346477E-2"/>
          <c:y val="0.124162578562362"/>
          <c:w val="0.81409823023619432"/>
          <c:h val="0.77789867638246146"/>
        </c:manualLayout>
      </c:layout>
      <c:barChart>
        <c:barDir val="col"/>
        <c:grouping val="clustered"/>
        <c:varyColors val="0"/>
        <c:ser>
          <c:idx val="0"/>
          <c:order val="0"/>
          <c:tx>
            <c:strRef>
              <c:f>Hoja1!$B$1</c:f>
              <c:strCache>
                <c:ptCount val="1"/>
                <c:pt idx="0">
                  <c:v>Fracasan</c:v>
                </c:pt>
              </c:strCache>
            </c:strRef>
          </c:tx>
          <c:spPr>
            <a:solidFill>
              <a:schemeClr val="accent1"/>
            </a:solidFill>
            <a:ln>
              <a:noFill/>
            </a:ln>
            <a:effectLst/>
          </c:spPr>
          <c:invertIfNegative val="0"/>
          <c:cat>
            <c:strRef>
              <c:f>Hoja1!$A$2</c:f>
              <c:strCache>
                <c:ptCount val="1"/>
                <c:pt idx="0">
                  <c:v>81% de los españoles fracasa al hacer una dieta</c:v>
                </c:pt>
              </c:strCache>
            </c:strRef>
          </c:cat>
          <c:val>
            <c:numRef>
              <c:f>Hoja1!$B$2</c:f>
              <c:numCache>
                <c:formatCode>0%</c:formatCode>
                <c:ptCount val="1"/>
                <c:pt idx="0">
                  <c:v>0.81</c:v>
                </c:pt>
              </c:numCache>
            </c:numRef>
          </c:val>
          <c:extLst>
            <c:ext xmlns:c16="http://schemas.microsoft.com/office/drawing/2014/chart" uri="{C3380CC4-5D6E-409C-BE32-E72D297353CC}">
              <c16:uniqueId val="{00000000-DFED-4AFC-A2E8-715B28457E4D}"/>
            </c:ext>
          </c:extLst>
        </c:ser>
        <c:ser>
          <c:idx val="1"/>
          <c:order val="1"/>
          <c:tx>
            <c:strRef>
              <c:f>Hoja1!$C$1</c:f>
              <c:strCache>
                <c:ptCount val="1"/>
                <c:pt idx="0">
                  <c:v>Lo consiguen</c:v>
                </c:pt>
              </c:strCache>
            </c:strRef>
          </c:tx>
          <c:spPr>
            <a:solidFill>
              <a:schemeClr val="accent2"/>
            </a:solidFill>
            <a:ln>
              <a:noFill/>
            </a:ln>
            <a:effectLst/>
          </c:spPr>
          <c:invertIfNegative val="0"/>
          <c:cat>
            <c:strRef>
              <c:f>Hoja1!$A$2</c:f>
              <c:strCache>
                <c:ptCount val="1"/>
                <c:pt idx="0">
                  <c:v>81% de los españoles fracasa al hacer una dieta</c:v>
                </c:pt>
              </c:strCache>
            </c:strRef>
          </c:cat>
          <c:val>
            <c:numRef>
              <c:f>Hoja1!$C$2</c:f>
              <c:numCache>
                <c:formatCode>0%</c:formatCode>
                <c:ptCount val="1"/>
                <c:pt idx="0">
                  <c:v>0.19</c:v>
                </c:pt>
              </c:numCache>
            </c:numRef>
          </c:val>
          <c:extLst>
            <c:ext xmlns:c16="http://schemas.microsoft.com/office/drawing/2014/chart" uri="{C3380CC4-5D6E-409C-BE32-E72D297353CC}">
              <c16:uniqueId val="{00000001-DFED-4AFC-A2E8-715B28457E4D}"/>
            </c:ext>
          </c:extLst>
        </c:ser>
        <c:dLbls>
          <c:showLegendKey val="0"/>
          <c:showVal val="0"/>
          <c:showCatName val="0"/>
          <c:showSerName val="0"/>
          <c:showPercent val="0"/>
          <c:showBubbleSize val="0"/>
        </c:dLbls>
        <c:gapWidth val="219"/>
        <c:overlap val="-27"/>
        <c:axId val="1347401743"/>
        <c:axId val="1219242623"/>
      </c:barChart>
      <c:catAx>
        <c:axId val="1347401743"/>
        <c:scaling>
          <c:orientation val="minMax"/>
        </c:scaling>
        <c:delete val="1"/>
        <c:axPos val="b"/>
        <c:numFmt formatCode="General" sourceLinked="1"/>
        <c:majorTickMark val="none"/>
        <c:minorTickMark val="none"/>
        <c:tickLblPos val="nextTo"/>
        <c:crossAx val="1219242623"/>
        <c:crosses val="autoZero"/>
        <c:auto val="1"/>
        <c:lblAlgn val="ctr"/>
        <c:lblOffset val="100"/>
        <c:noMultiLvlLbl val="0"/>
      </c:catAx>
      <c:valAx>
        <c:axId val="1219242623"/>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r>
                  <a:rPr lang="es-ES" sz="2400" dirty="0"/>
                  <a:t>Porcentaje</a:t>
                </a:r>
              </a:p>
            </c:rich>
          </c:tx>
          <c:overlay val="0"/>
          <c:spPr>
            <a:noFill/>
            <a:ln>
              <a:noFill/>
            </a:ln>
            <a:effectLst/>
          </c:spPr>
          <c:txPr>
            <a:bodyPr rot="-54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s-E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ES"/>
          </a:p>
        </c:txPr>
        <c:crossAx val="134740174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4000" b="0" i="0" u="none" strike="noStrike" kern="1200" baseline="0">
              <a:solidFill>
                <a:schemeClr val="tx1">
                  <a:lumMod val="65000"/>
                  <a:lumOff val="35000"/>
                </a:schemeClr>
              </a:solidFill>
              <a:latin typeface="+mn-lt"/>
              <a:ea typeface="+mn-ea"/>
              <a:cs typeface="+mn-cs"/>
            </a:defRPr>
          </a:pPr>
          <a:endParaRPr lang="es-E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E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129870" y="4740990"/>
            <a:ext cx="23360622" cy="25247202"/>
          </a:xfrm>
        </p:spPr>
        <p:txBody>
          <a:bodyPr anchor="b">
            <a:normAutofit/>
          </a:bodyPr>
          <a:lstStyle>
            <a:lvl1pPr algn="l">
              <a:lnSpc>
                <a:spcPct val="85000"/>
              </a:lnSpc>
              <a:defRPr sz="21827" baseline="0">
                <a:solidFill>
                  <a:schemeClr val="tx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3129870" y="29988192"/>
            <a:ext cx="23360622" cy="10567268"/>
          </a:xfrm>
        </p:spPr>
        <p:txBody>
          <a:bodyPr>
            <a:normAutofit/>
          </a:bodyPr>
          <a:lstStyle>
            <a:lvl1pPr marL="0" indent="0" algn="l">
              <a:buNone/>
              <a:defRPr sz="6614" baseline="0">
                <a:solidFill>
                  <a:schemeClr val="tx1">
                    <a:lumMod val="85000"/>
                  </a:schemeClr>
                </a:solidFill>
              </a:defRPr>
            </a:lvl1pPr>
            <a:lvl2pPr marL="1512006" indent="0" algn="ctr">
              <a:buNone/>
              <a:defRPr sz="6614"/>
            </a:lvl2pPr>
            <a:lvl3pPr marL="3024012" indent="0" algn="ctr">
              <a:buNone/>
              <a:defRPr sz="6614"/>
            </a:lvl3pPr>
            <a:lvl4pPr marL="4536018" indent="0" algn="ctr">
              <a:buNone/>
              <a:defRPr sz="6614"/>
            </a:lvl4pPr>
            <a:lvl5pPr marL="6048024" indent="0" algn="ctr">
              <a:buNone/>
              <a:defRPr sz="6614"/>
            </a:lvl5pPr>
            <a:lvl6pPr marL="7560031" indent="0" algn="ctr">
              <a:buNone/>
              <a:defRPr sz="6614"/>
            </a:lvl6pPr>
            <a:lvl7pPr marL="9072037" indent="0" algn="ctr">
              <a:buNone/>
              <a:defRPr sz="6614"/>
            </a:lvl7pPr>
            <a:lvl8pPr marL="10584043" indent="0" algn="ctr">
              <a:buNone/>
              <a:defRPr sz="6614"/>
            </a:lvl8pPr>
            <a:lvl9pPr marL="12096049" indent="0" algn="ctr">
              <a:buNone/>
              <a:defRPr sz="6614"/>
            </a:lvl9pPr>
          </a:lstStyle>
          <a:p>
            <a:r>
              <a:rPr lang="es-ES"/>
              <a:t>Haga clic para modificar el estilo de subtítulo del patrón</a:t>
            </a:r>
            <a:endParaRPr lang="en-US" dirty="0"/>
          </a:p>
        </p:txBody>
      </p:sp>
      <p:sp>
        <p:nvSpPr>
          <p:cNvPr id="7" name="Rectangle 6"/>
          <p:cNvSpPr/>
          <p:nvPr/>
        </p:nvSpPr>
        <p:spPr>
          <a:xfrm>
            <a:off x="0" y="0"/>
            <a:ext cx="1134011" cy="428402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Date Placeholder 7"/>
          <p:cNvSpPr>
            <a:spLocks noGrp="1"/>
          </p:cNvSpPr>
          <p:nvPr>
            <p:ph type="dt" sz="half" idx="10"/>
          </p:nvPr>
        </p:nvSpPr>
        <p:spPr/>
        <p:txBody>
          <a:bodyPr/>
          <a:lstStyle>
            <a:lvl1pPr>
              <a:defRPr>
                <a:solidFill>
                  <a:schemeClr val="bg2">
                    <a:lumMod val="20000"/>
                    <a:lumOff val="80000"/>
                  </a:schemeClr>
                </a:solidFill>
              </a:defRPr>
            </a:lvl1pPr>
          </a:lstStyle>
          <a:p>
            <a:fld id="{4B6ED0B7-3068-4DD5-A203-46815913B43F}" type="datetimeFigureOut">
              <a:rPr lang="es-ES" smtClean="0"/>
              <a:t>26/06/2019</a:t>
            </a:fld>
            <a:endParaRPr lang="es-ES" dirty="0"/>
          </a:p>
        </p:txBody>
      </p:sp>
      <p:sp>
        <p:nvSpPr>
          <p:cNvPr id="9" name="Footer Placeholder 8"/>
          <p:cNvSpPr>
            <a:spLocks noGrp="1"/>
          </p:cNvSpPr>
          <p:nvPr>
            <p:ph type="ftr" sz="quarter" idx="11"/>
          </p:nvPr>
        </p:nvSpPr>
        <p:spPr/>
        <p:txBody>
          <a:bodyPr/>
          <a:lstStyle>
            <a:lvl1pPr>
              <a:defRPr>
                <a:solidFill>
                  <a:schemeClr val="bg2">
                    <a:lumMod val="20000"/>
                    <a:lumOff val="80000"/>
                  </a:schemeClr>
                </a:solidFill>
              </a:defRPr>
            </a:lvl1pPr>
          </a:lstStyle>
          <a:p>
            <a:endParaRPr lang="es-ES" dirty="0"/>
          </a:p>
        </p:txBody>
      </p:sp>
      <p:sp>
        <p:nvSpPr>
          <p:cNvPr id="10" name="Slide Number Placeholder 9"/>
          <p:cNvSpPr>
            <a:spLocks noGrp="1"/>
          </p:cNvSpPr>
          <p:nvPr>
            <p:ph type="sldNum" sz="quarter" idx="12"/>
          </p:nvPr>
        </p:nvSpPr>
        <p:spPr/>
        <p:txBody>
          <a:bodyPr/>
          <a:lstStyle>
            <a:lvl1pPr>
              <a:defRPr>
                <a:solidFill>
                  <a:schemeClr val="bg2">
                    <a:lumMod val="60000"/>
                    <a:lumOff val="40000"/>
                  </a:schemeClr>
                </a:solidFill>
              </a:defRPr>
            </a:lvl1pPr>
          </a:lstStyle>
          <a:p>
            <a:fld id="{BE515DB1-5624-4E04-81FD-26B8AD41AF4D}" type="slidenum">
              <a:rPr lang="es-ES" smtClean="0"/>
              <a:t>‹Nº›</a:t>
            </a:fld>
            <a:endParaRPr lang="es-ES" dirty="0"/>
          </a:p>
        </p:txBody>
      </p:sp>
    </p:spTree>
    <p:extLst>
      <p:ext uri="{BB962C8B-B14F-4D97-AF65-F5344CB8AC3E}">
        <p14:creationId xmlns:p14="http://schemas.microsoft.com/office/powerpoint/2010/main" val="422108539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B6ED0B7-3068-4DD5-A203-46815913B43F}" type="datetimeFigureOut">
              <a:rPr lang="es-ES" smtClean="0"/>
              <a:t>26/06/2019</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E515DB1-5624-4E04-81FD-26B8AD41AF4D}" type="slidenum">
              <a:rPr lang="es-ES" smtClean="0"/>
              <a:t>‹Nº›</a:t>
            </a:fld>
            <a:endParaRPr lang="es-ES" dirty="0"/>
          </a:p>
        </p:txBody>
      </p:sp>
    </p:spTree>
    <p:extLst>
      <p:ext uri="{BB962C8B-B14F-4D97-AF65-F5344CB8AC3E}">
        <p14:creationId xmlns:p14="http://schemas.microsoft.com/office/powerpoint/2010/main" val="12875773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451706" y="2380015"/>
            <a:ext cx="6142559" cy="3684065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890020" y="2380015"/>
            <a:ext cx="19183683" cy="36840650"/>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B6ED0B7-3068-4DD5-A203-46815913B43F}" type="datetimeFigureOut">
              <a:rPr lang="es-ES" smtClean="0"/>
              <a:t>26/06/2019</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E515DB1-5624-4E04-81FD-26B8AD41AF4D}" type="slidenum">
              <a:rPr lang="es-ES" smtClean="0"/>
              <a:t>‹Nº›</a:t>
            </a:fld>
            <a:endParaRPr lang="es-ES" dirty="0"/>
          </a:p>
        </p:txBody>
      </p:sp>
    </p:spTree>
    <p:extLst>
      <p:ext uri="{BB962C8B-B14F-4D97-AF65-F5344CB8AC3E}">
        <p14:creationId xmlns:p14="http://schemas.microsoft.com/office/powerpoint/2010/main" val="5636435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B6ED0B7-3068-4DD5-A203-46815913B43F}" type="datetimeFigureOut">
              <a:rPr lang="es-ES" smtClean="0"/>
              <a:t>26/06/2019</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E515DB1-5624-4E04-81FD-26B8AD41AF4D}" type="slidenum">
              <a:rPr lang="es-ES" smtClean="0"/>
              <a:t>‹Nº›</a:t>
            </a:fld>
            <a:endParaRPr lang="es-ES" dirty="0"/>
          </a:p>
        </p:txBody>
      </p:sp>
    </p:spTree>
    <p:extLst>
      <p:ext uri="{BB962C8B-B14F-4D97-AF65-F5344CB8AC3E}">
        <p14:creationId xmlns:p14="http://schemas.microsoft.com/office/powerpoint/2010/main" val="3344009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3129870" y="4740990"/>
            <a:ext cx="23360622" cy="25247202"/>
          </a:xfrm>
        </p:spPr>
        <p:txBody>
          <a:bodyPr anchor="b">
            <a:normAutofit/>
          </a:bodyPr>
          <a:lstStyle>
            <a:lvl1pPr>
              <a:lnSpc>
                <a:spcPct val="85000"/>
              </a:lnSpc>
              <a:defRPr sz="21827" b="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3129870" y="29988192"/>
            <a:ext cx="23360622" cy="10567268"/>
          </a:xfrm>
        </p:spPr>
        <p:txBody>
          <a:bodyPr anchor="t">
            <a:normAutofit/>
          </a:bodyPr>
          <a:lstStyle>
            <a:lvl1pPr marL="0" indent="0">
              <a:buNone/>
              <a:defRPr sz="6614">
                <a:solidFill>
                  <a:schemeClr val="tx1">
                    <a:lumMod val="75000"/>
                    <a:lumOff val="25000"/>
                  </a:schemeClr>
                </a:solidFill>
              </a:defRPr>
            </a:lvl1pPr>
            <a:lvl2pPr marL="1512006" indent="0">
              <a:buNone/>
              <a:defRPr sz="5953">
                <a:solidFill>
                  <a:schemeClr val="tx1">
                    <a:tint val="75000"/>
                  </a:schemeClr>
                </a:solidFill>
              </a:defRPr>
            </a:lvl2pPr>
            <a:lvl3pPr marL="3024012" indent="0">
              <a:buNone/>
              <a:defRPr sz="5291">
                <a:solidFill>
                  <a:schemeClr val="tx1">
                    <a:tint val="75000"/>
                  </a:schemeClr>
                </a:solidFill>
              </a:defRPr>
            </a:lvl3pPr>
            <a:lvl4pPr marL="4536018" indent="0">
              <a:buNone/>
              <a:defRPr sz="4630">
                <a:solidFill>
                  <a:schemeClr val="tx1">
                    <a:tint val="75000"/>
                  </a:schemeClr>
                </a:solidFill>
              </a:defRPr>
            </a:lvl4pPr>
            <a:lvl5pPr marL="6048024" indent="0">
              <a:buNone/>
              <a:defRPr sz="4630">
                <a:solidFill>
                  <a:schemeClr val="tx1">
                    <a:tint val="75000"/>
                  </a:schemeClr>
                </a:solidFill>
              </a:defRPr>
            </a:lvl5pPr>
            <a:lvl6pPr marL="7560031" indent="0">
              <a:buNone/>
              <a:defRPr sz="4630">
                <a:solidFill>
                  <a:schemeClr val="tx1">
                    <a:tint val="75000"/>
                  </a:schemeClr>
                </a:solidFill>
              </a:defRPr>
            </a:lvl6pPr>
            <a:lvl7pPr marL="9072037" indent="0">
              <a:buNone/>
              <a:defRPr sz="4630">
                <a:solidFill>
                  <a:schemeClr val="tx1">
                    <a:tint val="75000"/>
                  </a:schemeClr>
                </a:solidFill>
              </a:defRPr>
            </a:lvl7pPr>
            <a:lvl8pPr marL="10584043" indent="0">
              <a:buNone/>
              <a:defRPr sz="4630">
                <a:solidFill>
                  <a:schemeClr val="tx1">
                    <a:tint val="75000"/>
                  </a:schemeClr>
                </a:solidFill>
              </a:defRPr>
            </a:lvl8pPr>
            <a:lvl9pPr marL="12096049" indent="0">
              <a:buNone/>
              <a:defRPr sz="463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4B6ED0B7-3068-4DD5-A203-46815913B43F}" type="datetimeFigureOut">
              <a:rPr lang="es-ES" smtClean="0"/>
              <a:t>26/06/2019</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E515DB1-5624-4E04-81FD-26B8AD41AF4D}" type="slidenum">
              <a:rPr lang="es-ES" smtClean="0"/>
              <a:t>‹Nº›</a:t>
            </a:fld>
            <a:endParaRPr lang="es-ES" dirty="0"/>
          </a:p>
        </p:txBody>
      </p:sp>
      <p:sp>
        <p:nvSpPr>
          <p:cNvPr id="7" name="Rectangle 6"/>
          <p:cNvSpPr/>
          <p:nvPr/>
        </p:nvSpPr>
        <p:spPr>
          <a:xfrm>
            <a:off x="0" y="0"/>
            <a:ext cx="1134011" cy="428402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856006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3129870" y="11424083"/>
            <a:ext cx="11113306" cy="27181755"/>
          </a:xfrm>
        </p:spPr>
        <p:txBody>
          <a:bodyPr/>
          <a:lstStyle>
            <a:lvl1pPr>
              <a:defRPr sz="5953"/>
            </a:lvl1pPr>
            <a:lvl2pPr>
              <a:defRPr sz="5291"/>
            </a:lvl2pPr>
            <a:lvl3pPr>
              <a:defRPr sz="4630"/>
            </a:lvl3pPr>
            <a:lvl4pPr>
              <a:defRPr sz="4630"/>
            </a:lvl4pPr>
            <a:lvl5pPr>
              <a:defRPr sz="4630"/>
            </a:lvl5pPr>
            <a:lvl6pPr>
              <a:defRPr sz="4630"/>
            </a:lvl6pPr>
            <a:lvl7pPr>
              <a:defRPr sz="4630"/>
            </a:lvl7pPr>
            <a:lvl8pPr>
              <a:defRPr sz="4630"/>
            </a:lvl8pPr>
            <a:lvl9pPr>
              <a:defRPr sz="463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15195745" y="11424083"/>
            <a:ext cx="11113306" cy="27181755"/>
          </a:xfrm>
        </p:spPr>
        <p:txBody>
          <a:bodyPr/>
          <a:lstStyle>
            <a:lvl1pPr>
              <a:defRPr sz="5953"/>
            </a:lvl1pPr>
            <a:lvl2pPr>
              <a:defRPr sz="5291"/>
            </a:lvl2pPr>
            <a:lvl3pPr>
              <a:defRPr sz="4630"/>
            </a:lvl3pPr>
            <a:lvl4pPr>
              <a:defRPr sz="4630"/>
            </a:lvl4pPr>
            <a:lvl5pPr>
              <a:defRPr sz="4630"/>
            </a:lvl5pPr>
            <a:lvl6pPr>
              <a:defRPr sz="4630"/>
            </a:lvl6pPr>
            <a:lvl7pPr>
              <a:defRPr sz="4630"/>
            </a:lvl7pPr>
            <a:lvl8pPr>
              <a:defRPr sz="4630"/>
            </a:lvl8pPr>
            <a:lvl9pPr>
              <a:defRPr sz="463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B6ED0B7-3068-4DD5-A203-46815913B43F}" type="datetimeFigureOut">
              <a:rPr lang="es-ES" smtClean="0"/>
              <a:t>26/06/2019</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BE515DB1-5624-4E04-81FD-26B8AD41AF4D}" type="slidenum">
              <a:rPr lang="es-ES" smtClean="0"/>
              <a:t>‹Nº›</a:t>
            </a:fld>
            <a:endParaRPr lang="es-ES" dirty="0"/>
          </a:p>
        </p:txBody>
      </p:sp>
    </p:spTree>
    <p:extLst>
      <p:ext uri="{BB962C8B-B14F-4D97-AF65-F5344CB8AC3E}">
        <p14:creationId xmlns:p14="http://schemas.microsoft.com/office/powerpoint/2010/main" val="1798864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3129870" y="10726841"/>
            <a:ext cx="11113306" cy="4569629"/>
          </a:xfrm>
        </p:spPr>
        <p:txBody>
          <a:bodyPr anchor="b">
            <a:normAutofit/>
          </a:bodyPr>
          <a:lstStyle>
            <a:lvl1pPr marL="0" indent="0">
              <a:spcBef>
                <a:spcPts val="0"/>
              </a:spcBef>
              <a:buNone/>
              <a:defRPr sz="5953" b="0">
                <a:solidFill>
                  <a:schemeClr val="tx2"/>
                </a:solidFill>
              </a:defRPr>
            </a:lvl1pPr>
            <a:lvl2pPr marL="1512006" indent="0">
              <a:buNone/>
              <a:defRPr sz="5953" b="1"/>
            </a:lvl2pPr>
            <a:lvl3pPr marL="3024012" indent="0">
              <a:buNone/>
              <a:defRPr sz="5953" b="1"/>
            </a:lvl3pPr>
            <a:lvl4pPr marL="4536018" indent="0">
              <a:buNone/>
              <a:defRPr sz="5291" b="1"/>
            </a:lvl4pPr>
            <a:lvl5pPr marL="6048024" indent="0">
              <a:buNone/>
              <a:defRPr sz="5291" b="1"/>
            </a:lvl5pPr>
            <a:lvl6pPr marL="7560031" indent="0">
              <a:buNone/>
              <a:defRPr sz="5291" b="1"/>
            </a:lvl6pPr>
            <a:lvl7pPr marL="9072037" indent="0">
              <a:buNone/>
              <a:defRPr sz="5291" b="1"/>
            </a:lvl7pPr>
            <a:lvl8pPr marL="10584043" indent="0">
              <a:buNone/>
              <a:defRPr sz="5291" b="1"/>
            </a:lvl8pPr>
            <a:lvl9pPr marL="12096049" indent="0">
              <a:buNone/>
              <a:defRPr sz="5291" b="1"/>
            </a:lvl9pPr>
          </a:lstStyle>
          <a:p>
            <a:pPr lvl="0"/>
            <a:r>
              <a:rPr lang="es-ES"/>
              <a:t>Editar los estilos de texto del patrón</a:t>
            </a:r>
          </a:p>
        </p:txBody>
      </p:sp>
      <p:sp>
        <p:nvSpPr>
          <p:cNvPr id="4" name="Content Placeholder 3"/>
          <p:cNvSpPr>
            <a:spLocks noGrp="1"/>
          </p:cNvSpPr>
          <p:nvPr>
            <p:ph sz="half" idx="2"/>
          </p:nvPr>
        </p:nvSpPr>
        <p:spPr>
          <a:xfrm>
            <a:off x="3129870" y="15664061"/>
            <a:ext cx="11113306" cy="22892186"/>
          </a:xfrm>
        </p:spPr>
        <p:txBody>
          <a:bodyPr/>
          <a:lstStyle>
            <a:lvl1pPr>
              <a:defRPr sz="5953"/>
            </a:lvl1pPr>
            <a:lvl2pPr>
              <a:defRPr sz="5291"/>
            </a:lvl2pPr>
            <a:lvl3pPr>
              <a:defRPr sz="4630"/>
            </a:lvl3pPr>
            <a:lvl4pPr>
              <a:defRPr sz="4630"/>
            </a:lvl4pPr>
            <a:lvl5pPr>
              <a:defRPr sz="4630"/>
            </a:lvl5pPr>
            <a:lvl6pPr>
              <a:defRPr sz="4630"/>
            </a:lvl6pPr>
            <a:lvl7pPr>
              <a:defRPr sz="4630"/>
            </a:lvl7pPr>
            <a:lvl8pPr>
              <a:defRPr sz="4630"/>
            </a:lvl8pPr>
            <a:lvl9pPr>
              <a:defRPr sz="463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11" name="Text Placeholder 10"/>
          <p:cNvSpPr>
            <a:spLocks noGrp="1"/>
          </p:cNvSpPr>
          <p:nvPr>
            <p:ph type="body" sz="quarter" idx="13"/>
          </p:nvPr>
        </p:nvSpPr>
        <p:spPr>
          <a:xfrm>
            <a:off x="15210865" y="10726841"/>
            <a:ext cx="11128426" cy="4569629"/>
          </a:xfrm>
        </p:spPr>
        <p:txBody>
          <a:bodyPr anchor="b">
            <a:normAutofit/>
          </a:bodyPr>
          <a:lstStyle>
            <a:lvl1pPr marL="0" indent="0">
              <a:buFontTx/>
              <a:buNone/>
              <a:defRPr lang="en-US" sz="5953" b="0" kern="1200" spc="33" baseline="0" dirty="0">
                <a:solidFill>
                  <a:schemeClr val="tx2"/>
                </a:solidFill>
                <a:latin typeface="+mn-lt"/>
                <a:ea typeface="+mn-ea"/>
                <a:cs typeface="+mn-cs"/>
              </a:defRPr>
            </a:lvl1pPr>
          </a:lstStyle>
          <a:p>
            <a:pPr marL="0" lvl="0" indent="0" algn="l" defTabSz="3024012" rtl="0" eaLnBrk="1" latinLnBrk="0" hangingPunct="1">
              <a:lnSpc>
                <a:spcPct val="95000"/>
              </a:lnSpc>
              <a:spcBef>
                <a:spcPts val="0"/>
              </a:spcBef>
              <a:spcAft>
                <a:spcPts val="661"/>
              </a:spcAft>
              <a:buClr>
                <a:schemeClr val="accent1"/>
              </a:buClr>
              <a:buSzPct val="80000"/>
              <a:buNone/>
            </a:pPr>
            <a:r>
              <a:rPr lang="es-ES"/>
              <a:t>Editar los estilos de texto del patrón</a:t>
            </a:r>
          </a:p>
        </p:txBody>
      </p:sp>
      <p:sp>
        <p:nvSpPr>
          <p:cNvPr id="6" name="Content Placeholder 5"/>
          <p:cNvSpPr>
            <a:spLocks noGrp="1"/>
          </p:cNvSpPr>
          <p:nvPr>
            <p:ph sz="quarter" idx="4"/>
          </p:nvPr>
        </p:nvSpPr>
        <p:spPr>
          <a:xfrm>
            <a:off x="15195745" y="15664061"/>
            <a:ext cx="11113306" cy="22892186"/>
          </a:xfrm>
        </p:spPr>
        <p:txBody>
          <a:bodyPr/>
          <a:lstStyle>
            <a:lvl1pPr>
              <a:defRPr sz="5953"/>
            </a:lvl1pPr>
            <a:lvl2pPr>
              <a:defRPr sz="5291"/>
            </a:lvl2pPr>
            <a:lvl3pPr>
              <a:defRPr sz="4630"/>
            </a:lvl3pPr>
            <a:lvl4pPr>
              <a:defRPr sz="4630"/>
            </a:lvl4pPr>
            <a:lvl5pPr>
              <a:defRPr sz="4630"/>
            </a:lvl5pPr>
            <a:lvl6pPr>
              <a:defRPr sz="4630"/>
            </a:lvl6pPr>
            <a:lvl7pPr>
              <a:defRPr sz="4630"/>
            </a:lvl7pPr>
            <a:lvl8pPr>
              <a:defRPr sz="4630"/>
            </a:lvl8pPr>
            <a:lvl9pPr>
              <a:defRPr sz="463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B6ED0B7-3068-4DD5-A203-46815913B43F}" type="datetimeFigureOut">
              <a:rPr lang="es-ES" smtClean="0"/>
              <a:t>26/06/2019</a:t>
            </a:fld>
            <a:endParaRPr lang="es-ES" dirty="0"/>
          </a:p>
        </p:txBody>
      </p:sp>
      <p:sp>
        <p:nvSpPr>
          <p:cNvPr id="8" name="Footer Placeholder 7"/>
          <p:cNvSpPr>
            <a:spLocks noGrp="1"/>
          </p:cNvSpPr>
          <p:nvPr>
            <p:ph type="ftr" sz="quarter" idx="11"/>
          </p:nvPr>
        </p:nvSpPr>
        <p:spPr/>
        <p:txBody>
          <a:bodyPr/>
          <a:lstStyle/>
          <a:p>
            <a:endParaRPr lang="es-ES" dirty="0"/>
          </a:p>
        </p:txBody>
      </p:sp>
      <p:sp>
        <p:nvSpPr>
          <p:cNvPr id="9" name="Slide Number Placeholder 8"/>
          <p:cNvSpPr>
            <a:spLocks noGrp="1"/>
          </p:cNvSpPr>
          <p:nvPr>
            <p:ph type="sldNum" sz="quarter" idx="12"/>
          </p:nvPr>
        </p:nvSpPr>
        <p:spPr/>
        <p:txBody>
          <a:bodyPr/>
          <a:lstStyle/>
          <a:p>
            <a:fld id="{BE515DB1-5624-4E04-81FD-26B8AD41AF4D}" type="slidenum">
              <a:rPr lang="es-ES" smtClean="0"/>
              <a:t>‹Nº›</a:t>
            </a:fld>
            <a:endParaRPr lang="es-ES" dirty="0"/>
          </a:p>
        </p:txBody>
      </p:sp>
    </p:spTree>
    <p:extLst>
      <p:ext uri="{BB962C8B-B14F-4D97-AF65-F5344CB8AC3E}">
        <p14:creationId xmlns:p14="http://schemas.microsoft.com/office/powerpoint/2010/main" val="31297374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B6ED0B7-3068-4DD5-A203-46815913B43F}" type="datetimeFigureOut">
              <a:rPr lang="es-ES" smtClean="0"/>
              <a:t>26/06/2019</a:t>
            </a:fld>
            <a:endParaRPr lang="es-ES" dirty="0"/>
          </a:p>
        </p:txBody>
      </p:sp>
      <p:sp>
        <p:nvSpPr>
          <p:cNvPr id="4" name="Footer Placeholder 3"/>
          <p:cNvSpPr>
            <a:spLocks noGrp="1"/>
          </p:cNvSpPr>
          <p:nvPr>
            <p:ph type="ftr" sz="quarter" idx="11"/>
          </p:nvPr>
        </p:nvSpPr>
        <p:spPr/>
        <p:txBody>
          <a:bodyPr/>
          <a:lstStyle/>
          <a:p>
            <a:endParaRPr lang="es-ES" dirty="0"/>
          </a:p>
        </p:txBody>
      </p:sp>
      <p:sp>
        <p:nvSpPr>
          <p:cNvPr id="5" name="Slide Number Placeholder 4"/>
          <p:cNvSpPr>
            <a:spLocks noGrp="1"/>
          </p:cNvSpPr>
          <p:nvPr>
            <p:ph type="sldNum" sz="quarter" idx="12"/>
          </p:nvPr>
        </p:nvSpPr>
        <p:spPr/>
        <p:txBody>
          <a:bodyPr/>
          <a:lstStyle/>
          <a:p>
            <a:fld id="{BE515DB1-5624-4E04-81FD-26B8AD41AF4D}" type="slidenum">
              <a:rPr lang="es-ES" smtClean="0"/>
              <a:t>‹Nº›</a:t>
            </a:fld>
            <a:endParaRPr lang="es-ES" dirty="0"/>
          </a:p>
        </p:txBody>
      </p:sp>
    </p:spTree>
    <p:extLst>
      <p:ext uri="{BB962C8B-B14F-4D97-AF65-F5344CB8AC3E}">
        <p14:creationId xmlns:p14="http://schemas.microsoft.com/office/powerpoint/2010/main" val="577980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6ED0B7-3068-4DD5-A203-46815913B43F}" type="datetimeFigureOut">
              <a:rPr lang="es-ES" smtClean="0"/>
              <a:t>26/06/2019</a:t>
            </a:fld>
            <a:endParaRPr lang="es-ES" dirty="0"/>
          </a:p>
        </p:txBody>
      </p:sp>
      <p:sp>
        <p:nvSpPr>
          <p:cNvPr id="3" name="Footer Placeholder 2"/>
          <p:cNvSpPr>
            <a:spLocks noGrp="1"/>
          </p:cNvSpPr>
          <p:nvPr>
            <p:ph type="ftr" sz="quarter" idx="11"/>
          </p:nvPr>
        </p:nvSpPr>
        <p:spPr/>
        <p:txBody>
          <a:bodyPr/>
          <a:lstStyle/>
          <a:p>
            <a:endParaRPr lang="es-ES" dirty="0"/>
          </a:p>
        </p:txBody>
      </p:sp>
      <p:sp>
        <p:nvSpPr>
          <p:cNvPr id="4" name="Slide Number Placeholder 3"/>
          <p:cNvSpPr>
            <a:spLocks noGrp="1"/>
          </p:cNvSpPr>
          <p:nvPr>
            <p:ph type="sldNum" sz="quarter" idx="12"/>
          </p:nvPr>
        </p:nvSpPr>
        <p:spPr/>
        <p:txBody>
          <a:bodyPr/>
          <a:lstStyle/>
          <a:p>
            <a:fld id="{BE515DB1-5624-4E04-81FD-26B8AD41AF4D}" type="slidenum">
              <a:rPr lang="es-ES" smtClean="0"/>
              <a:t>‹Nº›</a:t>
            </a:fld>
            <a:endParaRPr lang="es-ES" dirty="0"/>
          </a:p>
        </p:txBody>
      </p:sp>
    </p:spTree>
    <p:extLst>
      <p:ext uri="{BB962C8B-B14F-4D97-AF65-F5344CB8AC3E}">
        <p14:creationId xmlns:p14="http://schemas.microsoft.com/office/powerpoint/2010/main" val="33857107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086580" y="2856028"/>
            <a:ext cx="7938076" cy="9996045"/>
          </a:xfrm>
        </p:spPr>
        <p:txBody>
          <a:bodyPr anchor="b">
            <a:normAutofit/>
          </a:bodyPr>
          <a:lstStyle>
            <a:lvl1pPr>
              <a:defRPr sz="9260" b="0" baseline="0"/>
            </a:lvl1pPr>
          </a:lstStyle>
          <a:p>
            <a:r>
              <a:rPr lang="es-ES"/>
              <a:t>Haga clic para modificar el estilo de título del patrón</a:t>
            </a:r>
            <a:endParaRPr lang="en-US" dirty="0"/>
          </a:p>
        </p:txBody>
      </p:sp>
      <p:sp>
        <p:nvSpPr>
          <p:cNvPr id="3" name="Content Placeholder 2"/>
          <p:cNvSpPr>
            <a:spLocks noGrp="1"/>
          </p:cNvSpPr>
          <p:nvPr>
            <p:ph idx="1"/>
          </p:nvPr>
        </p:nvSpPr>
        <p:spPr>
          <a:xfrm>
            <a:off x="11172106" y="4284028"/>
            <a:ext cx="15078144" cy="34272220"/>
          </a:xfrm>
        </p:spPr>
        <p:txBody>
          <a:bodyPr/>
          <a:lstStyle>
            <a:lvl1pPr>
              <a:defRPr sz="5953"/>
            </a:lvl1pPr>
            <a:lvl2pPr>
              <a:defRPr sz="5291"/>
            </a:lvl2pPr>
            <a:lvl3pPr>
              <a:defRPr sz="4630"/>
            </a:lvl3pPr>
            <a:lvl4pPr>
              <a:defRPr sz="4630"/>
            </a:lvl4pPr>
            <a:lvl5pPr>
              <a:defRPr sz="4630"/>
            </a:lvl5pPr>
            <a:lvl6pPr>
              <a:defRPr sz="4630"/>
            </a:lvl6pPr>
            <a:lvl7pPr>
              <a:defRPr sz="4630"/>
            </a:lvl7pPr>
            <a:lvl8pPr>
              <a:defRPr sz="4630"/>
            </a:lvl8pPr>
            <a:lvl9pPr>
              <a:defRPr sz="463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2086580" y="13116542"/>
            <a:ext cx="7938076" cy="23800159"/>
          </a:xfrm>
        </p:spPr>
        <p:txBody>
          <a:bodyPr>
            <a:normAutofit/>
          </a:bodyPr>
          <a:lstStyle>
            <a:lvl1pPr marL="0" indent="0">
              <a:lnSpc>
                <a:spcPct val="114000"/>
              </a:lnSpc>
              <a:spcBef>
                <a:spcPts val="2646"/>
              </a:spcBef>
              <a:buNone/>
              <a:defRPr sz="4299"/>
            </a:lvl1pPr>
            <a:lvl2pPr marL="1512006" indent="0">
              <a:buNone/>
              <a:defRPr sz="3969"/>
            </a:lvl2pPr>
            <a:lvl3pPr marL="3024012" indent="0">
              <a:buNone/>
              <a:defRPr sz="3307"/>
            </a:lvl3pPr>
            <a:lvl4pPr marL="4536018" indent="0">
              <a:buNone/>
              <a:defRPr sz="2976"/>
            </a:lvl4pPr>
            <a:lvl5pPr marL="6048024" indent="0">
              <a:buNone/>
              <a:defRPr sz="2976"/>
            </a:lvl5pPr>
            <a:lvl6pPr marL="7560031" indent="0">
              <a:buNone/>
              <a:defRPr sz="2976"/>
            </a:lvl6pPr>
            <a:lvl7pPr marL="9072037" indent="0">
              <a:buNone/>
              <a:defRPr sz="2976"/>
            </a:lvl7pPr>
            <a:lvl8pPr marL="10584043" indent="0">
              <a:buNone/>
              <a:defRPr sz="2976"/>
            </a:lvl8pPr>
            <a:lvl9pPr marL="12096049" indent="0">
              <a:buNone/>
              <a:defRPr sz="2976"/>
            </a:lvl9pPr>
          </a:lstStyle>
          <a:p>
            <a:pPr lvl="0"/>
            <a:r>
              <a:rPr lang="es-ES"/>
              <a:t>Editar los estilos de texto del patrón</a:t>
            </a:r>
          </a:p>
        </p:txBody>
      </p:sp>
      <p:sp>
        <p:nvSpPr>
          <p:cNvPr id="5" name="Date Placeholder 4"/>
          <p:cNvSpPr>
            <a:spLocks noGrp="1"/>
          </p:cNvSpPr>
          <p:nvPr>
            <p:ph type="dt" sz="half" idx="10"/>
          </p:nvPr>
        </p:nvSpPr>
        <p:spPr/>
        <p:txBody>
          <a:bodyPr/>
          <a:lstStyle/>
          <a:p>
            <a:fld id="{4B6ED0B7-3068-4DD5-A203-46815913B43F}" type="datetimeFigureOut">
              <a:rPr lang="es-ES" smtClean="0"/>
              <a:t>26/06/2019</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BE515DB1-5624-4E04-81FD-26B8AD41AF4D}" type="slidenum">
              <a:rPr lang="es-ES" smtClean="0"/>
              <a:t>‹Nº›</a:t>
            </a:fld>
            <a:endParaRPr lang="es-ES" dirty="0"/>
          </a:p>
        </p:txBody>
      </p:sp>
    </p:spTree>
    <p:extLst>
      <p:ext uri="{BB962C8B-B14F-4D97-AF65-F5344CB8AC3E}">
        <p14:creationId xmlns:p14="http://schemas.microsoft.com/office/powerpoint/2010/main" val="3496837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8" name="Rectangle 7"/>
          <p:cNvSpPr/>
          <p:nvPr/>
        </p:nvSpPr>
        <p:spPr>
          <a:xfrm>
            <a:off x="0" y="31892205"/>
            <a:ext cx="28010067" cy="1094807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268022" y="32844211"/>
            <a:ext cx="24759236" cy="5712037"/>
          </a:xfrm>
        </p:spPr>
        <p:txBody>
          <a:bodyPr anchor="b">
            <a:normAutofit/>
          </a:bodyPr>
          <a:lstStyle>
            <a:lvl1pPr>
              <a:defRPr sz="9260" b="0">
                <a:solidFill>
                  <a:schemeClr val="bg1"/>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0" y="9"/>
            <a:ext cx="28010067" cy="32039147"/>
          </a:xfrm>
          <a:blipFill>
            <a:blip r:embed="rId2"/>
            <a:stretch>
              <a:fillRect/>
            </a:stretch>
          </a:blipFill>
        </p:spPr>
        <p:txBody>
          <a:bodyPr anchor="t"/>
          <a:lstStyle>
            <a:lvl1pPr marL="0" indent="0">
              <a:buNone/>
              <a:defRPr sz="10583">
                <a:solidFill>
                  <a:schemeClr val="bg1"/>
                </a:solidFill>
              </a:defRPr>
            </a:lvl1pPr>
            <a:lvl2pPr marL="1512006" indent="0">
              <a:buNone/>
              <a:defRPr sz="9260"/>
            </a:lvl2pPr>
            <a:lvl3pPr marL="3024012" indent="0">
              <a:buNone/>
              <a:defRPr sz="7937"/>
            </a:lvl3pPr>
            <a:lvl4pPr marL="4536018" indent="0">
              <a:buNone/>
              <a:defRPr sz="6614"/>
            </a:lvl4pPr>
            <a:lvl5pPr marL="6048024" indent="0">
              <a:buNone/>
              <a:defRPr sz="6614"/>
            </a:lvl5pPr>
            <a:lvl6pPr marL="7560031" indent="0">
              <a:buNone/>
              <a:defRPr sz="6614"/>
            </a:lvl6pPr>
            <a:lvl7pPr marL="9072037" indent="0">
              <a:buNone/>
              <a:defRPr sz="6614"/>
            </a:lvl7pPr>
            <a:lvl8pPr marL="10584043" indent="0">
              <a:buNone/>
              <a:defRPr sz="6614"/>
            </a:lvl8pPr>
            <a:lvl9pPr marL="12096049" indent="0">
              <a:buNone/>
              <a:defRPr sz="6614"/>
            </a:lvl9pPr>
          </a:lstStyle>
          <a:p>
            <a:r>
              <a:rPr lang="es-ES" dirty="0"/>
              <a:t>Haga clic en el icono para agregar una imagen</a:t>
            </a:r>
            <a:endParaRPr lang="en-US" dirty="0"/>
          </a:p>
        </p:txBody>
      </p:sp>
      <p:sp>
        <p:nvSpPr>
          <p:cNvPr id="4" name="Text Placeholder 3"/>
          <p:cNvSpPr>
            <a:spLocks noGrp="1"/>
          </p:cNvSpPr>
          <p:nvPr>
            <p:ph type="body" sz="half" idx="2"/>
          </p:nvPr>
        </p:nvSpPr>
        <p:spPr>
          <a:xfrm>
            <a:off x="2268022" y="38158894"/>
            <a:ext cx="24759236" cy="3729384"/>
          </a:xfrm>
        </p:spPr>
        <p:txBody>
          <a:bodyPr>
            <a:normAutofit/>
          </a:bodyPr>
          <a:lstStyle>
            <a:lvl1pPr marL="0" indent="0">
              <a:lnSpc>
                <a:spcPct val="100000"/>
              </a:lnSpc>
              <a:spcBef>
                <a:spcPts val="2646"/>
              </a:spcBef>
              <a:buNone/>
              <a:defRPr sz="4299">
                <a:solidFill>
                  <a:schemeClr val="bg1">
                    <a:lumMod val="85000"/>
                  </a:schemeClr>
                </a:solidFill>
              </a:defRPr>
            </a:lvl1pPr>
            <a:lvl2pPr marL="1512006" indent="0">
              <a:buNone/>
              <a:defRPr sz="3969"/>
            </a:lvl2pPr>
            <a:lvl3pPr marL="3024012" indent="0">
              <a:buNone/>
              <a:defRPr sz="3307"/>
            </a:lvl3pPr>
            <a:lvl4pPr marL="4536018" indent="0">
              <a:buNone/>
              <a:defRPr sz="2976"/>
            </a:lvl4pPr>
            <a:lvl5pPr marL="6048024" indent="0">
              <a:buNone/>
              <a:defRPr sz="2976"/>
            </a:lvl5pPr>
            <a:lvl6pPr marL="7560031" indent="0">
              <a:buNone/>
              <a:defRPr sz="2976"/>
            </a:lvl6pPr>
            <a:lvl7pPr marL="9072037" indent="0">
              <a:buNone/>
              <a:defRPr sz="2976"/>
            </a:lvl7pPr>
            <a:lvl8pPr marL="10584043" indent="0">
              <a:buNone/>
              <a:defRPr sz="2976"/>
            </a:lvl8pPr>
            <a:lvl9pPr marL="12096049" indent="0">
              <a:buNone/>
              <a:defRPr sz="2976"/>
            </a:lvl9pPr>
          </a:lstStyle>
          <a:p>
            <a:pPr lvl="0"/>
            <a:r>
              <a:rPr lang="es-ES"/>
              <a:t>Editar los estilos de texto del patrón</a:t>
            </a:r>
          </a:p>
        </p:txBody>
      </p:sp>
      <p:sp>
        <p:nvSpPr>
          <p:cNvPr id="5" name="Date Placeholder 4"/>
          <p:cNvSpPr>
            <a:spLocks noGrp="1"/>
          </p:cNvSpPr>
          <p:nvPr>
            <p:ph type="dt" sz="half" idx="10"/>
          </p:nvPr>
        </p:nvSpPr>
        <p:spPr/>
        <p:txBody>
          <a:bodyPr/>
          <a:lstStyle/>
          <a:p>
            <a:fld id="{4B6ED0B7-3068-4DD5-A203-46815913B43F}" type="datetimeFigureOut">
              <a:rPr lang="es-ES" smtClean="0"/>
              <a:t>26/06/2019</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BE515DB1-5624-4E04-81FD-26B8AD41AF4D}" type="slidenum">
              <a:rPr lang="es-ES" smtClean="0"/>
              <a:t>‹Nº›</a:t>
            </a:fld>
            <a:endParaRPr lang="es-ES" dirty="0"/>
          </a:p>
        </p:txBody>
      </p:sp>
    </p:spTree>
    <p:extLst>
      <p:ext uri="{BB962C8B-B14F-4D97-AF65-F5344CB8AC3E}">
        <p14:creationId xmlns:p14="http://schemas.microsoft.com/office/powerpoint/2010/main" val="31711110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27839965" y="0"/>
            <a:ext cx="2419223" cy="42840275"/>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3129870" y="2284815"/>
            <a:ext cx="24041029" cy="8280467"/>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3129870" y="11424083"/>
            <a:ext cx="21319403" cy="27181755"/>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rot="16200000">
            <a:off x="23099545" y="6925230"/>
            <a:ext cx="11900070" cy="905634"/>
          </a:xfrm>
          <a:prstGeom prst="rect">
            <a:avLst/>
          </a:prstGeom>
        </p:spPr>
        <p:txBody>
          <a:bodyPr vert="horz" lIns="91440" tIns="45720" rIns="91440" bIns="45720" rtlCol="0" anchor="ctr"/>
          <a:lstStyle>
            <a:lvl1pPr algn="r">
              <a:defRPr sz="3472" b="0">
                <a:solidFill>
                  <a:schemeClr val="tx2">
                    <a:lumMod val="20000"/>
                    <a:lumOff val="80000"/>
                  </a:schemeClr>
                </a:solidFill>
              </a:defRPr>
            </a:lvl1pPr>
          </a:lstStyle>
          <a:p>
            <a:fld id="{4B6ED0B7-3068-4DD5-A203-46815913B43F}" type="datetimeFigureOut">
              <a:rPr lang="es-ES" smtClean="0"/>
              <a:t>26/06/2019</a:t>
            </a:fld>
            <a:endParaRPr lang="es-ES" dirty="0"/>
          </a:p>
        </p:txBody>
      </p:sp>
      <p:sp>
        <p:nvSpPr>
          <p:cNvPr id="5" name="Footer Placeholder 4"/>
          <p:cNvSpPr>
            <a:spLocks noGrp="1"/>
          </p:cNvSpPr>
          <p:nvPr>
            <p:ph type="ftr" sz="quarter" idx="3"/>
          </p:nvPr>
        </p:nvSpPr>
        <p:spPr>
          <a:xfrm rot="16200000">
            <a:off x="17863505" y="25965353"/>
            <a:ext cx="22372144" cy="905634"/>
          </a:xfrm>
          <a:prstGeom prst="rect">
            <a:avLst/>
          </a:prstGeom>
        </p:spPr>
        <p:txBody>
          <a:bodyPr vert="horz" lIns="91440" tIns="45720" rIns="91440" bIns="45720" rtlCol="0" anchor="ctr"/>
          <a:lstStyle>
            <a:lvl1pPr algn="l">
              <a:defRPr sz="3472">
                <a:solidFill>
                  <a:schemeClr val="tx2">
                    <a:lumMod val="20000"/>
                    <a:lumOff val="80000"/>
                  </a:schemeClr>
                </a:solidFill>
              </a:defRPr>
            </a:lvl1pPr>
          </a:lstStyle>
          <a:p>
            <a:endParaRPr lang="es-ES" dirty="0"/>
          </a:p>
        </p:txBody>
      </p:sp>
      <p:sp>
        <p:nvSpPr>
          <p:cNvPr id="6" name="Slide Number Placeholder 5"/>
          <p:cNvSpPr>
            <a:spLocks noGrp="1"/>
          </p:cNvSpPr>
          <p:nvPr>
            <p:ph type="sldNum" sz="quarter" idx="4"/>
          </p:nvPr>
        </p:nvSpPr>
        <p:spPr>
          <a:xfrm>
            <a:off x="27915566" y="38556257"/>
            <a:ext cx="2268022" cy="3708857"/>
          </a:xfrm>
          <a:prstGeom prst="rect">
            <a:avLst/>
          </a:prstGeom>
        </p:spPr>
        <p:txBody>
          <a:bodyPr vert="horz" lIns="27432" tIns="45720" rIns="27432" bIns="45720" rtlCol="0" anchor="ctr">
            <a:normAutofit/>
          </a:bodyPr>
          <a:lstStyle>
            <a:lvl1pPr algn="ctr">
              <a:defRPr sz="10583">
                <a:solidFill>
                  <a:schemeClr val="tx2">
                    <a:lumMod val="60000"/>
                    <a:lumOff val="40000"/>
                  </a:schemeClr>
                </a:solidFill>
              </a:defRPr>
            </a:lvl1pPr>
          </a:lstStyle>
          <a:p>
            <a:fld id="{BE515DB1-5624-4E04-81FD-26B8AD41AF4D}" type="slidenum">
              <a:rPr lang="es-ES" smtClean="0"/>
              <a:t>‹Nº›</a:t>
            </a:fld>
            <a:endParaRPr lang="es-ES" dirty="0"/>
          </a:p>
        </p:txBody>
      </p:sp>
    </p:spTree>
    <p:extLst>
      <p:ext uri="{BB962C8B-B14F-4D97-AF65-F5344CB8AC3E}">
        <p14:creationId xmlns:p14="http://schemas.microsoft.com/office/powerpoint/2010/main" val="298814176"/>
      </p:ext>
    </p:extLst>
  </p:cSld>
  <p:clrMap bg1="lt1" tx1="dk1" bg2="lt2" tx2="dk2" accent1="accent1" accent2="accent2" accent3="accent3" accent4="accent4" accent5="accent5" accent6="accent6" hlink="hlink" folHlink="folHlink"/>
  <p:sldLayoutIdLst>
    <p:sldLayoutId id="2147483838" r:id="rId1"/>
    <p:sldLayoutId id="2147483839" r:id="rId2"/>
    <p:sldLayoutId id="2147483840" r:id="rId3"/>
    <p:sldLayoutId id="2147483841" r:id="rId4"/>
    <p:sldLayoutId id="2147483842" r:id="rId5"/>
    <p:sldLayoutId id="2147483843" r:id="rId6"/>
    <p:sldLayoutId id="2147483844" r:id="rId7"/>
    <p:sldLayoutId id="2147483845" r:id="rId8"/>
    <p:sldLayoutId id="2147483846" r:id="rId9"/>
    <p:sldLayoutId id="2147483847" r:id="rId10"/>
    <p:sldLayoutId id="2147483848" r:id="rId11"/>
  </p:sldLayoutIdLst>
  <p:txStyles>
    <p:titleStyle>
      <a:lvl1pPr algn="l" defTabSz="3024012" rtl="0" eaLnBrk="1" latinLnBrk="0" hangingPunct="1">
        <a:lnSpc>
          <a:spcPct val="90000"/>
        </a:lnSpc>
        <a:spcBef>
          <a:spcPct val="0"/>
        </a:spcBef>
        <a:buNone/>
        <a:defRPr sz="13228" kern="1200" spc="-165" baseline="0">
          <a:solidFill>
            <a:schemeClr val="tx1"/>
          </a:solidFill>
          <a:latin typeface="+mj-lt"/>
          <a:ea typeface="+mj-ea"/>
          <a:cs typeface="+mj-cs"/>
        </a:defRPr>
      </a:lvl1pPr>
    </p:titleStyle>
    <p:bodyStyle>
      <a:lvl1pPr marL="604802" indent="-604802" algn="l" defTabSz="3024012" rtl="0" eaLnBrk="1" latinLnBrk="0" hangingPunct="1">
        <a:lnSpc>
          <a:spcPct val="95000"/>
        </a:lnSpc>
        <a:spcBef>
          <a:spcPts val="4630"/>
        </a:spcBef>
        <a:spcAft>
          <a:spcPts val="661"/>
        </a:spcAft>
        <a:buClr>
          <a:schemeClr val="accent1"/>
        </a:buClr>
        <a:buSzPct val="80000"/>
        <a:buFont typeface="Arial" pitchFamily="34" charset="0"/>
        <a:buChar char="•"/>
        <a:defRPr sz="5953" kern="1200" spc="33" baseline="0">
          <a:solidFill>
            <a:schemeClr val="tx1"/>
          </a:solidFill>
          <a:latin typeface="+mn-lt"/>
          <a:ea typeface="+mn-ea"/>
          <a:cs typeface="+mn-cs"/>
        </a:defRPr>
      </a:lvl1pPr>
      <a:lvl2pPr marL="1512006" indent="-604802" algn="l" defTabSz="3024012" rtl="0" eaLnBrk="1" latinLnBrk="0" hangingPunct="1">
        <a:lnSpc>
          <a:spcPct val="90000"/>
        </a:lnSpc>
        <a:spcBef>
          <a:spcPts val="992"/>
        </a:spcBef>
        <a:spcAft>
          <a:spcPts val="992"/>
        </a:spcAft>
        <a:buClr>
          <a:schemeClr val="accent1"/>
        </a:buClr>
        <a:buFont typeface="Wingdings 2" pitchFamily="18" charset="2"/>
        <a:buChar char=""/>
        <a:defRPr sz="5291" kern="1200">
          <a:solidFill>
            <a:schemeClr val="tx1">
              <a:lumMod val="85000"/>
              <a:lumOff val="15000"/>
            </a:schemeClr>
          </a:solidFill>
          <a:latin typeface="+mn-lt"/>
          <a:ea typeface="+mn-ea"/>
          <a:cs typeface="+mn-cs"/>
        </a:defRPr>
      </a:lvl2pPr>
      <a:lvl3pPr marL="2419210" indent="-604802" algn="l" defTabSz="3024012" rtl="0" eaLnBrk="1" latinLnBrk="0" hangingPunct="1">
        <a:lnSpc>
          <a:spcPct val="90000"/>
        </a:lnSpc>
        <a:spcBef>
          <a:spcPts val="992"/>
        </a:spcBef>
        <a:spcAft>
          <a:spcPts val="992"/>
        </a:spcAft>
        <a:buClr>
          <a:schemeClr val="accent1"/>
        </a:buClr>
        <a:buFont typeface="Wingdings 2" pitchFamily="18" charset="2"/>
        <a:buChar char=""/>
        <a:defRPr sz="4630" kern="1200">
          <a:solidFill>
            <a:schemeClr val="tx1">
              <a:lumMod val="85000"/>
              <a:lumOff val="15000"/>
            </a:schemeClr>
          </a:solidFill>
          <a:latin typeface="+mn-lt"/>
          <a:ea typeface="+mn-ea"/>
          <a:cs typeface="+mn-cs"/>
        </a:defRPr>
      </a:lvl3pPr>
      <a:lvl4pPr marL="3326413" indent="-604802" algn="l" defTabSz="3024012" rtl="0" eaLnBrk="1" latinLnBrk="0" hangingPunct="1">
        <a:lnSpc>
          <a:spcPct val="90000"/>
        </a:lnSpc>
        <a:spcBef>
          <a:spcPts val="992"/>
        </a:spcBef>
        <a:spcAft>
          <a:spcPts val="992"/>
        </a:spcAft>
        <a:buClr>
          <a:schemeClr val="accent1"/>
        </a:buClr>
        <a:buFont typeface="Wingdings 2" pitchFamily="18" charset="2"/>
        <a:buChar char=""/>
        <a:defRPr sz="4630" kern="1200">
          <a:solidFill>
            <a:schemeClr val="tx1">
              <a:lumMod val="85000"/>
              <a:lumOff val="15000"/>
            </a:schemeClr>
          </a:solidFill>
          <a:latin typeface="+mn-lt"/>
          <a:ea typeface="+mn-ea"/>
          <a:cs typeface="+mn-cs"/>
        </a:defRPr>
      </a:lvl4pPr>
      <a:lvl5pPr marL="4233617" indent="-604802" algn="l" defTabSz="3024012" rtl="0" eaLnBrk="1" latinLnBrk="0" hangingPunct="1">
        <a:lnSpc>
          <a:spcPct val="90000"/>
        </a:lnSpc>
        <a:spcBef>
          <a:spcPts val="992"/>
        </a:spcBef>
        <a:spcAft>
          <a:spcPts val="992"/>
        </a:spcAft>
        <a:buClr>
          <a:schemeClr val="accent1"/>
        </a:buClr>
        <a:buFont typeface="Wingdings 2" pitchFamily="18" charset="2"/>
        <a:buChar char=""/>
        <a:defRPr sz="4630" kern="1200">
          <a:solidFill>
            <a:schemeClr val="tx1">
              <a:lumMod val="85000"/>
              <a:lumOff val="15000"/>
            </a:schemeClr>
          </a:solidFill>
          <a:latin typeface="+mn-lt"/>
          <a:ea typeface="+mn-ea"/>
          <a:cs typeface="+mn-cs"/>
        </a:defRPr>
      </a:lvl5pPr>
      <a:lvl6pPr marL="5291360" indent="-756003" algn="l" defTabSz="3024012" rtl="0" eaLnBrk="1" latinLnBrk="0" hangingPunct="1">
        <a:lnSpc>
          <a:spcPct val="90000"/>
        </a:lnSpc>
        <a:spcBef>
          <a:spcPts val="992"/>
        </a:spcBef>
        <a:spcAft>
          <a:spcPts val="992"/>
        </a:spcAft>
        <a:buClr>
          <a:schemeClr val="accent1"/>
        </a:buClr>
        <a:buFont typeface="Wingdings 2" pitchFamily="18" charset="2"/>
        <a:buChar char=""/>
        <a:defRPr sz="4630" kern="1200">
          <a:solidFill>
            <a:schemeClr val="tx1">
              <a:lumMod val="85000"/>
              <a:lumOff val="15000"/>
            </a:schemeClr>
          </a:solidFill>
          <a:latin typeface="+mn-lt"/>
          <a:ea typeface="+mn-ea"/>
          <a:cs typeface="+mn-cs"/>
        </a:defRPr>
      </a:lvl6pPr>
      <a:lvl7pPr marL="6283490" indent="-756003" algn="l" defTabSz="3024012" rtl="0" eaLnBrk="1" latinLnBrk="0" hangingPunct="1">
        <a:lnSpc>
          <a:spcPct val="90000"/>
        </a:lnSpc>
        <a:spcBef>
          <a:spcPts val="992"/>
        </a:spcBef>
        <a:spcAft>
          <a:spcPts val="992"/>
        </a:spcAft>
        <a:buClr>
          <a:schemeClr val="accent1"/>
        </a:buClr>
        <a:buFont typeface="Wingdings 2" pitchFamily="18" charset="2"/>
        <a:buChar char=""/>
        <a:defRPr sz="4630" kern="1200">
          <a:solidFill>
            <a:schemeClr val="tx1">
              <a:lumMod val="85000"/>
              <a:lumOff val="15000"/>
            </a:schemeClr>
          </a:solidFill>
          <a:latin typeface="+mn-lt"/>
          <a:ea typeface="+mn-ea"/>
          <a:cs typeface="+mn-cs"/>
        </a:defRPr>
      </a:lvl7pPr>
      <a:lvl8pPr marL="7275620" indent="-756003" algn="l" defTabSz="3024012" rtl="0" eaLnBrk="1" latinLnBrk="0" hangingPunct="1">
        <a:lnSpc>
          <a:spcPct val="90000"/>
        </a:lnSpc>
        <a:spcBef>
          <a:spcPts val="992"/>
        </a:spcBef>
        <a:spcAft>
          <a:spcPts val="992"/>
        </a:spcAft>
        <a:buClr>
          <a:schemeClr val="accent1"/>
        </a:buClr>
        <a:buFont typeface="Wingdings 2" pitchFamily="18" charset="2"/>
        <a:buChar char=""/>
        <a:defRPr sz="4630" kern="1200">
          <a:solidFill>
            <a:schemeClr val="tx1">
              <a:lumMod val="85000"/>
              <a:lumOff val="15000"/>
            </a:schemeClr>
          </a:solidFill>
          <a:latin typeface="+mn-lt"/>
          <a:ea typeface="+mn-ea"/>
          <a:cs typeface="+mn-cs"/>
        </a:defRPr>
      </a:lvl8pPr>
      <a:lvl9pPr marL="8267750" indent="-756003" algn="l" defTabSz="3024012" rtl="0" eaLnBrk="1" latinLnBrk="0" hangingPunct="1">
        <a:lnSpc>
          <a:spcPct val="90000"/>
        </a:lnSpc>
        <a:spcBef>
          <a:spcPts val="992"/>
        </a:spcBef>
        <a:spcAft>
          <a:spcPts val="992"/>
        </a:spcAft>
        <a:buClr>
          <a:schemeClr val="accent1"/>
        </a:buClr>
        <a:buFont typeface="Wingdings 2" pitchFamily="18" charset="2"/>
        <a:buChar char=""/>
        <a:defRPr sz="4630" kern="1200">
          <a:solidFill>
            <a:schemeClr val="tx1">
              <a:lumMod val="85000"/>
              <a:lumOff val="15000"/>
            </a:schemeClr>
          </a:solidFill>
          <a:latin typeface="+mn-lt"/>
          <a:ea typeface="+mn-ea"/>
          <a:cs typeface="+mn-cs"/>
        </a:defRPr>
      </a:lvl9pPr>
    </p:bodyStyle>
    <p:otherStyle>
      <a:defPPr>
        <a:defRPr lang="en-US"/>
      </a:defPPr>
      <a:lvl1pPr marL="0" algn="l" defTabSz="3024012" rtl="0" eaLnBrk="1" latinLnBrk="0" hangingPunct="1">
        <a:defRPr sz="5953" kern="1200">
          <a:solidFill>
            <a:schemeClr val="tx1"/>
          </a:solidFill>
          <a:latin typeface="+mn-lt"/>
          <a:ea typeface="+mn-ea"/>
          <a:cs typeface="+mn-cs"/>
        </a:defRPr>
      </a:lvl1pPr>
      <a:lvl2pPr marL="1512006" algn="l" defTabSz="3024012" rtl="0" eaLnBrk="1" latinLnBrk="0" hangingPunct="1">
        <a:defRPr sz="5953" kern="1200">
          <a:solidFill>
            <a:schemeClr val="tx1"/>
          </a:solidFill>
          <a:latin typeface="+mn-lt"/>
          <a:ea typeface="+mn-ea"/>
          <a:cs typeface="+mn-cs"/>
        </a:defRPr>
      </a:lvl2pPr>
      <a:lvl3pPr marL="3024012" algn="l" defTabSz="3024012" rtl="0" eaLnBrk="1" latinLnBrk="0" hangingPunct="1">
        <a:defRPr sz="5953" kern="1200">
          <a:solidFill>
            <a:schemeClr val="tx1"/>
          </a:solidFill>
          <a:latin typeface="+mn-lt"/>
          <a:ea typeface="+mn-ea"/>
          <a:cs typeface="+mn-cs"/>
        </a:defRPr>
      </a:lvl3pPr>
      <a:lvl4pPr marL="4536018" algn="l" defTabSz="3024012" rtl="0" eaLnBrk="1" latinLnBrk="0" hangingPunct="1">
        <a:defRPr sz="5953" kern="1200">
          <a:solidFill>
            <a:schemeClr val="tx1"/>
          </a:solidFill>
          <a:latin typeface="+mn-lt"/>
          <a:ea typeface="+mn-ea"/>
          <a:cs typeface="+mn-cs"/>
        </a:defRPr>
      </a:lvl4pPr>
      <a:lvl5pPr marL="6048024" algn="l" defTabSz="3024012" rtl="0" eaLnBrk="1" latinLnBrk="0" hangingPunct="1">
        <a:defRPr sz="5953" kern="1200">
          <a:solidFill>
            <a:schemeClr val="tx1"/>
          </a:solidFill>
          <a:latin typeface="+mn-lt"/>
          <a:ea typeface="+mn-ea"/>
          <a:cs typeface="+mn-cs"/>
        </a:defRPr>
      </a:lvl5pPr>
      <a:lvl6pPr marL="7560031" algn="l" defTabSz="3024012" rtl="0" eaLnBrk="1" latinLnBrk="0" hangingPunct="1">
        <a:defRPr sz="5953" kern="1200">
          <a:solidFill>
            <a:schemeClr val="tx1"/>
          </a:solidFill>
          <a:latin typeface="+mn-lt"/>
          <a:ea typeface="+mn-ea"/>
          <a:cs typeface="+mn-cs"/>
        </a:defRPr>
      </a:lvl6pPr>
      <a:lvl7pPr marL="9072037" algn="l" defTabSz="3024012" rtl="0" eaLnBrk="1" latinLnBrk="0" hangingPunct="1">
        <a:defRPr sz="5953" kern="1200">
          <a:solidFill>
            <a:schemeClr val="tx1"/>
          </a:solidFill>
          <a:latin typeface="+mn-lt"/>
          <a:ea typeface="+mn-ea"/>
          <a:cs typeface="+mn-cs"/>
        </a:defRPr>
      </a:lvl7pPr>
      <a:lvl8pPr marL="10584043" algn="l" defTabSz="3024012" rtl="0" eaLnBrk="1" latinLnBrk="0" hangingPunct="1">
        <a:defRPr sz="5953" kern="1200">
          <a:solidFill>
            <a:schemeClr val="tx1"/>
          </a:solidFill>
          <a:latin typeface="+mn-lt"/>
          <a:ea typeface="+mn-ea"/>
          <a:cs typeface="+mn-cs"/>
        </a:defRPr>
      </a:lvl8pPr>
      <a:lvl9pPr marL="12096049" algn="l" defTabSz="3024012" rtl="0" eaLnBrk="1" latinLnBrk="0" hangingPunct="1">
        <a:defRPr sz="595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competenciasbasicascordoba.webnode.es/aprender-a-aprender/" TargetMode="External"/><Relationship Id="rId3" Type="http://schemas.openxmlformats.org/officeDocument/2006/relationships/chart" Target="../charts/chart1.xml"/><Relationship Id="rId7" Type="http://schemas.openxmlformats.org/officeDocument/2006/relationships/hyperlink" Target="https://www.publico.es/sociedad/alimentacion-mala-alimentacion-mata-mundo-personas-tabaco.html" TargetMode="External"/><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hyperlink" Target="https://revistachinegua.com/la-importancia-de-la-buena-alimentacion-y-actitud-saludable/" TargetMode="External"/><Relationship Id="rId5" Type="http://schemas.openxmlformats.org/officeDocument/2006/relationships/hyperlink" Target="https://www.elmundo.es/salud/2014/02/12/52fb7d5022601d7f228b4570.html" TargetMode="External"/><Relationship Id="rId4" Type="http://schemas.openxmlformats.org/officeDocument/2006/relationships/image" Target="../media/image3.jpg"/><Relationship Id="rId9"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27315A3-51A6-4B24-BC68-E1A893880B59}"/>
              </a:ext>
            </a:extLst>
          </p:cNvPr>
          <p:cNvSpPr>
            <a:spLocks noGrp="1"/>
          </p:cNvSpPr>
          <p:nvPr>
            <p:ph type="ctrTitle"/>
          </p:nvPr>
        </p:nvSpPr>
        <p:spPr>
          <a:xfrm>
            <a:off x="10532298" y="784718"/>
            <a:ext cx="18401931" cy="8492666"/>
          </a:xfrm>
        </p:spPr>
        <p:txBody>
          <a:bodyPr>
            <a:normAutofit/>
          </a:bodyPr>
          <a:lstStyle/>
          <a:p>
            <a:r>
              <a:rPr lang="es-ES" sz="20030" dirty="0"/>
              <a:t>Sistema de recomendación nutricional</a:t>
            </a:r>
          </a:p>
        </p:txBody>
      </p:sp>
      <p:sp>
        <p:nvSpPr>
          <p:cNvPr id="3" name="Subtítulo 2">
            <a:extLst>
              <a:ext uri="{FF2B5EF4-FFF2-40B4-BE49-F238E27FC236}">
                <a16:creationId xmlns:a16="http://schemas.microsoft.com/office/drawing/2014/main" id="{1A2445F5-449B-4E67-BA24-F68AAD35D814}"/>
              </a:ext>
            </a:extLst>
          </p:cNvPr>
          <p:cNvSpPr>
            <a:spLocks noGrp="1"/>
          </p:cNvSpPr>
          <p:nvPr>
            <p:ph type="subTitle" idx="1"/>
          </p:nvPr>
        </p:nvSpPr>
        <p:spPr>
          <a:xfrm>
            <a:off x="10532298" y="9297191"/>
            <a:ext cx="9527352" cy="1930254"/>
          </a:xfrm>
        </p:spPr>
        <p:txBody>
          <a:bodyPr>
            <a:normAutofit fontScale="70000" lnSpcReduction="20000"/>
          </a:bodyPr>
          <a:lstStyle/>
          <a:p>
            <a:r>
              <a:rPr lang="es-ES" dirty="0"/>
              <a:t>Autor: Jesús Carro Tomé</a:t>
            </a:r>
          </a:p>
          <a:p>
            <a:r>
              <a:rPr lang="es-ES" dirty="0"/>
              <a:t>Antonio Jesús Canepa </a:t>
            </a:r>
            <a:r>
              <a:rPr lang="es-ES" u="sng" dirty="0" err="1"/>
              <a:t>Oneto</a:t>
            </a:r>
            <a:endParaRPr lang="es-ES" u="sng" dirty="0"/>
          </a:p>
        </p:txBody>
      </p:sp>
      <p:pic>
        <p:nvPicPr>
          <p:cNvPr id="5" name="Imagen 4">
            <a:extLst>
              <a:ext uri="{FF2B5EF4-FFF2-40B4-BE49-F238E27FC236}">
                <a16:creationId xmlns:a16="http://schemas.microsoft.com/office/drawing/2014/main" id="{E38E3D52-B5E1-45C8-9506-1E6AEE61FF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86118" y="2284815"/>
            <a:ext cx="6229350" cy="6191250"/>
          </a:xfrm>
          <a:prstGeom prst="rect">
            <a:avLst/>
          </a:prstGeom>
        </p:spPr>
      </p:pic>
      <p:sp>
        <p:nvSpPr>
          <p:cNvPr id="7" name="CuadroTexto 6">
            <a:extLst>
              <a:ext uri="{FF2B5EF4-FFF2-40B4-BE49-F238E27FC236}">
                <a16:creationId xmlns:a16="http://schemas.microsoft.com/office/drawing/2014/main" id="{7B307AC0-84C6-4A9A-B050-AE87038206A1}"/>
              </a:ext>
            </a:extLst>
          </p:cNvPr>
          <p:cNvSpPr txBox="1"/>
          <p:nvPr/>
        </p:nvSpPr>
        <p:spPr>
          <a:xfrm>
            <a:off x="3606373" y="12373209"/>
            <a:ext cx="10002120" cy="7294305"/>
          </a:xfrm>
          <a:prstGeom prst="rect">
            <a:avLst/>
          </a:prstGeom>
          <a:noFill/>
        </p:spPr>
        <p:txBody>
          <a:bodyPr wrap="square" rtlCol="0">
            <a:spAutoFit/>
          </a:bodyPr>
          <a:lstStyle/>
          <a:p>
            <a:pPr algn="just"/>
            <a:r>
              <a:rPr lang="es-ES" sz="3600" dirty="0"/>
              <a:t>Una de cada cinco muertes en el mundo es causada por la mala alimentación, debido a que el desconocimiento del valor nutricional y su significado, favorece la obesidad y las diferentes patologías que derivan de ello. </a:t>
            </a:r>
            <a:r>
              <a:rPr lang="es-ES" sz="3600" b="1" dirty="0"/>
              <a:t>HealthApp</a:t>
            </a:r>
            <a:r>
              <a:rPr lang="es-ES" sz="3600" dirty="0"/>
              <a:t> es una aplicación de escritorio, que  inculca un habito saludable, en vez de proponer una dieta estricta. Su finalidad, se basa en que usuarios sin conocimientos nutricionales, aprendan un  nuevo estilo de vida y unos hábitos alimenticios adecuados, a través del autoaprendizaje y de la alimentación saludable.</a:t>
            </a:r>
          </a:p>
        </p:txBody>
      </p:sp>
      <p:graphicFrame>
        <p:nvGraphicFramePr>
          <p:cNvPr id="19" name="Gráfico 18">
            <a:extLst>
              <a:ext uri="{FF2B5EF4-FFF2-40B4-BE49-F238E27FC236}">
                <a16:creationId xmlns:a16="http://schemas.microsoft.com/office/drawing/2014/main" id="{412C8AE2-20D9-4EE0-BE79-7E585D700DA4}"/>
              </a:ext>
            </a:extLst>
          </p:cNvPr>
          <p:cNvGraphicFramePr/>
          <p:nvPr>
            <p:extLst>
              <p:ext uri="{D42A27DB-BD31-4B8C-83A1-F6EECF244321}">
                <p14:modId xmlns:p14="http://schemas.microsoft.com/office/powerpoint/2010/main" val="44563114"/>
              </p:ext>
            </p:extLst>
          </p:nvPr>
        </p:nvGraphicFramePr>
        <p:xfrm>
          <a:off x="14250889" y="11900690"/>
          <a:ext cx="14356336" cy="7943962"/>
        </p:xfrm>
        <a:graphic>
          <a:graphicData uri="http://schemas.openxmlformats.org/drawingml/2006/chart">
            <c:chart xmlns:c="http://schemas.openxmlformats.org/drawingml/2006/chart" xmlns:r="http://schemas.openxmlformats.org/officeDocument/2006/relationships" r:id="rId3"/>
          </a:graphicData>
        </a:graphic>
      </p:graphicFrame>
      <p:sp>
        <p:nvSpPr>
          <p:cNvPr id="21" name="CuadroTexto 20">
            <a:extLst>
              <a:ext uri="{FF2B5EF4-FFF2-40B4-BE49-F238E27FC236}">
                <a16:creationId xmlns:a16="http://schemas.microsoft.com/office/drawing/2014/main" id="{EA3C7C65-9AEB-4D05-8006-83F4A23BFB77}"/>
              </a:ext>
            </a:extLst>
          </p:cNvPr>
          <p:cNvSpPr txBox="1"/>
          <p:nvPr/>
        </p:nvSpPr>
        <p:spPr>
          <a:xfrm>
            <a:off x="2886118" y="20176093"/>
            <a:ext cx="25191341" cy="584775"/>
          </a:xfrm>
          <a:prstGeom prst="rect">
            <a:avLst/>
          </a:prstGeom>
          <a:solidFill>
            <a:srgbClr val="63A537"/>
          </a:solidFill>
        </p:spPr>
        <p:txBody>
          <a:bodyPr wrap="square" rtlCol="0">
            <a:spAutoFit/>
          </a:bodyPr>
          <a:lstStyle/>
          <a:p>
            <a:r>
              <a:rPr lang="es-ES" sz="3200" b="1" dirty="0"/>
              <a:t>ANALISIS DE DATOS Y ALGORITMOS DE RECOMENDACIÓN PARA LA PERSONALIZACIÓN DE LOS RESULTADOS</a:t>
            </a:r>
          </a:p>
        </p:txBody>
      </p:sp>
      <p:sp>
        <p:nvSpPr>
          <p:cNvPr id="23" name="CuadroTexto 22">
            <a:extLst>
              <a:ext uri="{FF2B5EF4-FFF2-40B4-BE49-F238E27FC236}">
                <a16:creationId xmlns:a16="http://schemas.microsoft.com/office/drawing/2014/main" id="{77692E98-7DF8-4981-90C5-90DA4D578468}"/>
              </a:ext>
            </a:extLst>
          </p:cNvPr>
          <p:cNvSpPr txBox="1"/>
          <p:nvPr/>
        </p:nvSpPr>
        <p:spPr>
          <a:xfrm>
            <a:off x="2886118" y="21289509"/>
            <a:ext cx="25191340" cy="1754326"/>
          </a:xfrm>
          <a:prstGeom prst="rect">
            <a:avLst/>
          </a:prstGeom>
          <a:noFill/>
        </p:spPr>
        <p:txBody>
          <a:bodyPr wrap="square" rtlCol="0">
            <a:spAutoFit/>
          </a:bodyPr>
          <a:lstStyle/>
          <a:p>
            <a:pPr algn="just"/>
            <a:r>
              <a:rPr lang="es-ES" sz="3600" dirty="0"/>
              <a:t>A través del lenguaje de programación: Python y las diversas librerías que este provee, se logra un análisis y tratamiento detallado de los datos. Creando así una aplicación innovadora y mejorando las fórmulas existentes para el seguimiento nutricional, al combinarlas con las nuevas tecnologías y la automatización informática.</a:t>
            </a:r>
          </a:p>
        </p:txBody>
      </p:sp>
      <p:pic>
        <p:nvPicPr>
          <p:cNvPr id="25" name="Imagen 24">
            <a:extLst>
              <a:ext uri="{FF2B5EF4-FFF2-40B4-BE49-F238E27FC236}">
                <a16:creationId xmlns:a16="http://schemas.microsoft.com/office/drawing/2014/main" id="{5235CC41-986B-445C-A839-CAEC3DE38F4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37582" y="23623644"/>
            <a:ext cx="9404555" cy="5313573"/>
          </a:xfrm>
          <a:prstGeom prst="rect">
            <a:avLst/>
          </a:prstGeom>
        </p:spPr>
      </p:pic>
      <p:sp>
        <p:nvSpPr>
          <p:cNvPr id="26" name="CuadroTexto 25">
            <a:extLst>
              <a:ext uri="{FF2B5EF4-FFF2-40B4-BE49-F238E27FC236}">
                <a16:creationId xmlns:a16="http://schemas.microsoft.com/office/drawing/2014/main" id="{C777511F-D73A-4519-B369-2125E935249E}"/>
              </a:ext>
            </a:extLst>
          </p:cNvPr>
          <p:cNvSpPr txBox="1"/>
          <p:nvPr/>
        </p:nvSpPr>
        <p:spPr>
          <a:xfrm>
            <a:off x="17346023" y="23623644"/>
            <a:ext cx="8370441" cy="584775"/>
          </a:xfrm>
          <a:prstGeom prst="rect">
            <a:avLst/>
          </a:prstGeom>
          <a:solidFill>
            <a:srgbClr val="63A537"/>
          </a:solidFill>
        </p:spPr>
        <p:txBody>
          <a:bodyPr wrap="square" rtlCol="0">
            <a:spAutoFit/>
          </a:bodyPr>
          <a:lstStyle/>
          <a:p>
            <a:pPr algn="ctr"/>
            <a:r>
              <a:rPr lang="es-ES" sz="3200" b="1" dirty="0"/>
              <a:t>OBJETIVOS</a:t>
            </a:r>
          </a:p>
        </p:txBody>
      </p:sp>
      <p:sp>
        <p:nvSpPr>
          <p:cNvPr id="27" name="CuadroTexto 26">
            <a:extLst>
              <a:ext uri="{FF2B5EF4-FFF2-40B4-BE49-F238E27FC236}">
                <a16:creationId xmlns:a16="http://schemas.microsoft.com/office/drawing/2014/main" id="{599C4621-3549-4B0C-8E72-E3B4D8E76B59}"/>
              </a:ext>
            </a:extLst>
          </p:cNvPr>
          <p:cNvSpPr txBox="1"/>
          <p:nvPr/>
        </p:nvSpPr>
        <p:spPr>
          <a:xfrm>
            <a:off x="14353071" y="24678576"/>
            <a:ext cx="13724384" cy="4524315"/>
          </a:xfrm>
          <a:prstGeom prst="rect">
            <a:avLst/>
          </a:prstGeom>
          <a:noFill/>
        </p:spPr>
        <p:txBody>
          <a:bodyPr wrap="square" rtlCol="0">
            <a:spAutoFit/>
          </a:bodyPr>
          <a:lstStyle/>
          <a:p>
            <a:pPr algn="just"/>
            <a:r>
              <a:rPr lang="es-ES" sz="3600" dirty="0"/>
              <a:t>Los objetivos del proyecto son:</a:t>
            </a:r>
          </a:p>
          <a:p>
            <a:pPr marL="571500" indent="-571500" algn="just">
              <a:buFont typeface="Arial" panose="020B0604020202020204" pitchFamily="34" charset="0"/>
              <a:buChar char="•"/>
            </a:pPr>
            <a:r>
              <a:rPr lang="es-ES" sz="3600" dirty="0"/>
              <a:t>Lograr una aplicación ergonómica, que permita al usuario habituar un nuevo estilo de vida mediante una alimentación saludable.</a:t>
            </a:r>
          </a:p>
          <a:p>
            <a:pPr marL="571500" indent="-571500" algn="just">
              <a:buFont typeface="Arial" panose="020B0604020202020204" pitchFamily="34" charset="0"/>
              <a:buChar char="•"/>
            </a:pPr>
            <a:r>
              <a:rPr lang="es-ES" sz="3600" dirty="0"/>
              <a:t>Crear  un método de enseñanza  que evite que el usuario desista o abandone su dieta.</a:t>
            </a:r>
          </a:p>
          <a:p>
            <a:pPr marL="571500" indent="-571500" algn="just">
              <a:buFont typeface="Arial" panose="020B0604020202020204" pitchFamily="34" charset="0"/>
              <a:buChar char="•"/>
            </a:pPr>
            <a:r>
              <a:rPr lang="es-ES" sz="3600" dirty="0"/>
              <a:t>Innovar en la planificación dietética a través de las nuevas tecnologías.</a:t>
            </a:r>
          </a:p>
        </p:txBody>
      </p:sp>
      <p:sp>
        <p:nvSpPr>
          <p:cNvPr id="28" name="CuadroTexto 27">
            <a:extLst>
              <a:ext uri="{FF2B5EF4-FFF2-40B4-BE49-F238E27FC236}">
                <a16:creationId xmlns:a16="http://schemas.microsoft.com/office/drawing/2014/main" id="{EC99AC23-F354-4DEB-945D-D820F343D3BE}"/>
              </a:ext>
            </a:extLst>
          </p:cNvPr>
          <p:cNvSpPr txBox="1"/>
          <p:nvPr/>
        </p:nvSpPr>
        <p:spPr>
          <a:xfrm>
            <a:off x="4054641" y="29755583"/>
            <a:ext cx="8370441" cy="584775"/>
          </a:xfrm>
          <a:prstGeom prst="rect">
            <a:avLst/>
          </a:prstGeom>
          <a:solidFill>
            <a:srgbClr val="63A537"/>
          </a:solidFill>
        </p:spPr>
        <p:txBody>
          <a:bodyPr wrap="square" rtlCol="0">
            <a:spAutoFit/>
          </a:bodyPr>
          <a:lstStyle/>
          <a:p>
            <a:pPr algn="ctr"/>
            <a:r>
              <a:rPr lang="es-ES" sz="3200" b="1" dirty="0"/>
              <a:t>RESULTADOS</a:t>
            </a:r>
          </a:p>
        </p:txBody>
      </p:sp>
      <p:sp>
        <p:nvSpPr>
          <p:cNvPr id="30" name="CuadroTexto 29">
            <a:extLst>
              <a:ext uri="{FF2B5EF4-FFF2-40B4-BE49-F238E27FC236}">
                <a16:creationId xmlns:a16="http://schemas.microsoft.com/office/drawing/2014/main" id="{709CFB08-5C97-4376-BCC8-7598E437A485}"/>
              </a:ext>
            </a:extLst>
          </p:cNvPr>
          <p:cNvSpPr txBox="1"/>
          <p:nvPr/>
        </p:nvSpPr>
        <p:spPr>
          <a:xfrm>
            <a:off x="2886119" y="30887277"/>
            <a:ext cx="25191339" cy="1754326"/>
          </a:xfrm>
          <a:prstGeom prst="rect">
            <a:avLst/>
          </a:prstGeom>
          <a:noFill/>
        </p:spPr>
        <p:txBody>
          <a:bodyPr wrap="square" rtlCol="0">
            <a:spAutoFit/>
          </a:bodyPr>
          <a:lstStyle/>
          <a:p>
            <a:pPr algn="just"/>
            <a:r>
              <a:rPr lang="es-ES" sz="3600" dirty="0"/>
              <a:t>Aplicación portable totalmente funcional, con un sistema de recomendación único, basado en las necesidades del usuario, las de cada momento del día y las características de la comida. Además del innovador cálculo de la tasa metabólica basal, que se reajusta con el uso del programa para una mayor precisión.</a:t>
            </a:r>
          </a:p>
        </p:txBody>
      </p:sp>
      <p:sp>
        <p:nvSpPr>
          <p:cNvPr id="31" name="CuadroTexto 30">
            <a:extLst>
              <a:ext uri="{FF2B5EF4-FFF2-40B4-BE49-F238E27FC236}">
                <a16:creationId xmlns:a16="http://schemas.microsoft.com/office/drawing/2014/main" id="{18E33D1C-0103-4AEA-A23F-8945D9B436FE}"/>
              </a:ext>
            </a:extLst>
          </p:cNvPr>
          <p:cNvSpPr txBox="1"/>
          <p:nvPr/>
        </p:nvSpPr>
        <p:spPr>
          <a:xfrm>
            <a:off x="4054640" y="33424070"/>
            <a:ext cx="8370441" cy="584775"/>
          </a:xfrm>
          <a:prstGeom prst="rect">
            <a:avLst/>
          </a:prstGeom>
          <a:solidFill>
            <a:srgbClr val="63A537"/>
          </a:solidFill>
        </p:spPr>
        <p:txBody>
          <a:bodyPr wrap="square" rtlCol="0">
            <a:spAutoFit/>
          </a:bodyPr>
          <a:lstStyle/>
          <a:p>
            <a:pPr algn="ctr"/>
            <a:r>
              <a:rPr lang="es-ES" sz="3200" b="1" dirty="0"/>
              <a:t>CONCLUSIONES</a:t>
            </a:r>
          </a:p>
        </p:txBody>
      </p:sp>
      <p:sp>
        <p:nvSpPr>
          <p:cNvPr id="33" name="CuadroTexto 32">
            <a:extLst>
              <a:ext uri="{FF2B5EF4-FFF2-40B4-BE49-F238E27FC236}">
                <a16:creationId xmlns:a16="http://schemas.microsoft.com/office/drawing/2014/main" id="{64412399-E3B9-4138-8735-52AB5B9A19C6}"/>
              </a:ext>
            </a:extLst>
          </p:cNvPr>
          <p:cNvSpPr txBox="1"/>
          <p:nvPr/>
        </p:nvSpPr>
        <p:spPr>
          <a:xfrm>
            <a:off x="2886118" y="34550508"/>
            <a:ext cx="25191339" cy="3970318"/>
          </a:xfrm>
          <a:prstGeom prst="rect">
            <a:avLst/>
          </a:prstGeom>
          <a:noFill/>
        </p:spPr>
        <p:txBody>
          <a:bodyPr wrap="square" rtlCol="0">
            <a:spAutoFit/>
          </a:bodyPr>
          <a:lstStyle/>
          <a:p>
            <a:pPr algn="just"/>
            <a:r>
              <a:rPr lang="es-ES" sz="3600" dirty="0"/>
              <a:t>Apoyándonos en los diferentes estudios examinados a lo largo del proyecto, se llega a la conclusión de que la dietoterapia es vital para mantener una buena calidad de vida y prevenir enfermedades relacionadas. El desconocimiento de la población sobre una buena alimentación es alarmante, lo que ha provocado un auge en la prevalencia de estas enfermedades. Las nuevas tecnologías representan un buen método para la educación y enseñanza, y son cada vez más usadas en los sistemas educativos. De esta manera, </a:t>
            </a:r>
            <a:r>
              <a:rPr lang="es-ES" sz="3600" b="1" dirty="0"/>
              <a:t>HealthApp</a:t>
            </a:r>
            <a:r>
              <a:rPr lang="es-ES" sz="3600" dirty="0"/>
              <a:t> fusiona la dietoterapia y la educación a través de plataformas multimedia, permitiendo mejorar considerablemente la calidad de vida de los usuarios y mejorando su adherencia terapéutica.</a:t>
            </a:r>
          </a:p>
        </p:txBody>
      </p:sp>
      <p:sp>
        <p:nvSpPr>
          <p:cNvPr id="16" name="CuadroTexto 15">
            <a:extLst>
              <a:ext uri="{FF2B5EF4-FFF2-40B4-BE49-F238E27FC236}">
                <a16:creationId xmlns:a16="http://schemas.microsoft.com/office/drawing/2014/main" id="{237E9289-72EC-47CF-8D24-47642A3EDD72}"/>
              </a:ext>
            </a:extLst>
          </p:cNvPr>
          <p:cNvSpPr txBox="1"/>
          <p:nvPr/>
        </p:nvSpPr>
        <p:spPr>
          <a:xfrm>
            <a:off x="4054640" y="39129339"/>
            <a:ext cx="8370441" cy="584775"/>
          </a:xfrm>
          <a:prstGeom prst="rect">
            <a:avLst/>
          </a:prstGeom>
          <a:solidFill>
            <a:srgbClr val="63A537"/>
          </a:solidFill>
        </p:spPr>
        <p:txBody>
          <a:bodyPr wrap="square" rtlCol="0">
            <a:spAutoFit/>
          </a:bodyPr>
          <a:lstStyle/>
          <a:p>
            <a:pPr algn="ctr"/>
            <a:r>
              <a:rPr lang="es-ES" sz="3200" b="1" dirty="0"/>
              <a:t>BIBLIOGRAFÍA</a:t>
            </a:r>
          </a:p>
        </p:txBody>
      </p:sp>
      <p:sp>
        <p:nvSpPr>
          <p:cNvPr id="8" name="CuadroTexto 7">
            <a:extLst>
              <a:ext uri="{FF2B5EF4-FFF2-40B4-BE49-F238E27FC236}">
                <a16:creationId xmlns:a16="http://schemas.microsoft.com/office/drawing/2014/main" id="{77CF424D-ECF5-46B5-AA6A-9E0933489E0A}"/>
              </a:ext>
            </a:extLst>
          </p:cNvPr>
          <p:cNvSpPr txBox="1"/>
          <p:nvPr/>
        </p:nvSpPr>
        <p:spPr>
          <a:xfrm>
            <a:off x="2886118" y="40205105"/>
            <a:ext cx="16446913" cy="1631216"/>
          </a:xfrm>
          <a:prstGeom prst="rect">
            <a:avLst/>
          </a:prstGeom>
          <a:noFill/>
        </p:spPr>
        <p:txBody>
          <a:bodyPr wrap="square" rtlCol="0">
            <a:spAutoFit/>
          </a:bodyPr>
          <a:lstStyle/>
          <a:p>
            <a:pPr algn="just"/>
            <a:r>
              <a:rPr lang="es-ES" sz="2500" dirty="0"/>
              <a:t>El Mundo: </a:t>
            </a:r>
            <a:r>
              <a:rPr lang="es-ES" sz="2500" dirty="0">
                <a:hlinkClick r:id="rId5"/>
              </a:rPr>
              <a:t>https://www.elmundo.es/salud/2014/02/12/52fb7d5022601d7f228b4570.html</a:t>
            </a:r>
            <a:endParaRPr lang="es-ES" sz="2500" dirty="0"/>
          </a:p>
          <a:p>
            <a:pPr algn="just"/>
            <a:r>
              <a:rPr lang="es-ES" sz="2500" dirty="0"/>
              <a:t>Revista Chinegua: </a:t>
            </a:r>
            <a:r>
              <a:rPr lang="es-ES" sz="2500" dirty="0">
                <a:hlinkClick r:id="rId6"/>
              </a:rPr>
              <a:t>https://revistachinegua.com/la-importancia-de-la-buena-alimentacion-y-actitud-saludable/</a:t>
            </a:r>
            <a:endParaRPr lang="es-ES" sz="2500" dirty="0"/>
          </a:p>
          <a:p>
            <a:pPr algn="just"/>
            <a:r>
              <a:rPr lang="es-ES" sz="2500" dirty="0"/>
              <a:t>Publico: </a:t>
            </a:r>
            <a:r>
              <a:rPr lang="es-ES" sz="2500" dirty="0">
                <a:hlinkClick r:id="rId7"/>
              </a:rPr>
              <a:t>https://www.publico.es/sociedad/alimentacion-mala-alimentacion-mata-mundo-personas-tabaco.html</a:t>
            </a:r>
            <a:endParaRPr lang="es-ES" sz="2500" dirty="0"/>
          </a:p>
          <a:p>
            <a:pPr algn="just"/>
            <a:r>
              <a:rPr lang="es-ES" sz="2500" dirty="0"/>
              <a:t>CompetenciasBasicasCordoba: </a:t>
            </a:r>
            <a:r>
              <a:rPr lang="es-ES" sz="2500" dirty="0">
                <a:hlinkClick r:id="rId8"/>
              </a:rPr>
              <a:t>https://competenciasbasicascordoba.webnode.es/aprender-a-aprender/</a:t>
            </a:r>
            <a:endParaRPr lang="es-ES" sz="2500" dirty="0"/>
          </a:p>
        </p:txBody>
      </p:sp>
      <p:sp>
        <p:nvSpPr>
          <p:cNvPr id="4" name="CuadroTexto 3">
            <a:extLst>
              <a:ext uri="{FF2B5EF4-FFF2-40B4-BE49-F238E27FC236}">
                <a16:creationId xmlns:a16="http://schemas.microsoft.com/office/drawing/2014/main" id="{EDD3C512-F8F0-4ADD-8DA6-AF421CAC2DF4}"/>
              </a:ext>
            </a:extLst>
          </p:cNvPr>
          <p:cNvSpPr txBox="1"/>
          <p:nvPr/>
        </p:nvSpPr>
        <p:spPr>
          <a:xfrm>
            <a:off x="15969484" y="11561253"/>
            <a:ext cx="10276750" cy="1323439"/>
          </a:xfrm>
          <a:prstGeom prst="rect">
            <a:avLst/>
          </a:prstGeom>
          <a:noFill/>
        </p:spPr>
        <p:txBody>
          <a:bodyPr wrap="square" rtlCol="0">
            <a:spAutoFit/>
          </a:bodyPr>
          <a:lstStyle/>
          <a:p>
            <a:pPr algn="ctr">
              <a:defRPr sz="4000" b="0" i="0" u="none" strike="noStrike" kern="1200" spc="0" baseline="0">
                <a:solidFill>
                  <a:prstClr val="white">
                    <a:lumMod val="65000"/>
                    <a:lumOff val="35000"/>
                  </a:prstClr>
                </a:solidFill>
                <a:latin typeface="+mn-lt"/>
                <a:ea typeface="+mn-ea"/>
                <a:cs typeface="+mn-cs"/>
              </a:defRPr>
            </a:pPr>
            <a:r>
              <a:rPr lang="es-ES" sz="4000" dirty="0">
                <a:solidFill>
                  <a:prstClr val="white">
                    <a:lumMod val="65000"/>
                    <a:lumOff val="35000"/>
                  </a:prstClr>
                </a:solidFill>
              </a:rPr>
              <a:t>El 81% de los españoles fracasa al hacer una dieta</a:t>
            </a:r>
          </a:p>
        </p:txBody>
      </p:sp>
      <p:pic>
        <p:nvPicPr>
          <p:cNvPr id="10" name="Imagen 9">
            <a:extLst>
              <a:ext uri="{FF2B5EF4-FFF2-40B4-BE49-F238E27FC236}">
                <a16:creationId xmlns:a16="http://schemas.microsoft.com/office/drawing/2014/main" id="{56F5FB34-7EF4-4A5D-99AE-C72FB493045F}"/>
              </a:ext>
            </a:extLst>
          </p:cNvPr>
          <p:cNvPicPr>
            <a:picLocks noChangeAspect="1"/>
          </p:cNvPicPr>
          <p:nvPr/>
        </p:nvPicPr>
        <p:blipFill rotWithShape="1">
          <a:blip r:embed="rId9">
            <a:extLst>
              <a:ext uri="{28A0092B-C50C-407E-A947-70E740481C1C}">
                <a14:useLocalDpi xmlns:a14="http://schemas.microsoft.com/office/drawing/2010/main" val="0"/>
              </a:ext>
            </a:extLst>
          </a:blip>
          <a:srcRect l="2613"/>
          <a:stretch/>
        </p:blipFill>
        <p:spPr>
          <a:xfrm>
            <a:off x="22010914" y="39087552"/>
            <a:ext cx="6066541" cy="3025109"/>
          </a:xfrm>
          <a:prstGeom prst="rect">
            <a:avLst/>
          </a:prstGeom>
        </p:spPr>
      </p:pic>
    </p:spTree>
    <p:extLst>
      <p:ext uri="{BB962C8B-B14F-4D97-AF65-F5344CB8AC3E}">
        <p14:creationId xmlns:p14="http://schemas.microsoft.com/office/powerpoint/2010/main" val="1318962729"/>
      </p:ext>
    </p:extLst>
  </p:cSld>
  <p:clrMapOvr>
    <a:masterClrMapping/>
  </p:clrMapOvr>
</p:sld>
</file>

<file path=ppt/theme/theme1.xml><?xml version="1.0" encoding="utf-8"?>
<a:theme xmlns:a="http://schemas.openxmlformats.org/drawingml/2006/main" name="Visualización">
  <a:themeElements>
    <a:clrScheme name="Verde amarillo">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Visualización">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sualización">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TM03457515[[fn=Vista]]</Template>
  <TotalTime>186</TotalTime>
  <Words>469</Words>
  <Application>Microsoft Office PowerPoint</Application>
  <PresentationFormat>Personalizado</PresentationFormat>
  <Paragraphs>22</Paragraphs>
  <Slides>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Century Schoolbook</vt:lpstr>
      <vt:lpstr>Wingdings 2</vt:lpstr>
      <vt:lpstr>Visualización</vt:lpstr>
      <vt:lpstr>Sistema de recomendación nutricional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Sistema de recomendación nutricional</dc:title>
  <dc:creator>Jesus Carro Tome</dc:creator>
  <cp:lastModifiedBy>Jesus Carro Tome</cp:lastModifiedBy>
  <cp:revision>30</cp:revision>
  <dcterms:created xsi:type="dcterms:W3CDTF">2019-06-25T14:43:01Z</dcterms:created>
  <dcterms:modified xsi:type="dcterms:W3CDTF">2019-06-25T22:21:01Z</dcterms:modified>
</cp:coreProperties>
</file>