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3739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074793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11218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149590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186989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224385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261781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299178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AC2B37"/>
    <a:srgbClr val="B53443"/>
    <a:srgbClr val="FAAA47"/>
    <a:srgbClr val="4B647B"/>
    <a:srgbClr val="496279"/>
    <a:srgbClr val="476077"/>
    <a:srgbClr val="455E75"/>
    <a:srgbClr val="292E36"/>
    <a:srgbClr val="2A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73" autoAdjust="0"/>
  </p:normalViewPr>
  <p:slideViewPr>
    <p:cSldViewPr snapToGrid="0" snapToObjects="1">
      <p:cViewPr varScale="1">
        <p:scale>
          <a:sx n="24" d="100"/>
          <a:sy n="24" d="100"/>
        </p:scale>
        <p:origin x="1926" y="12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1pPr>
    <a:lvl2pPr marL="203739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2pPr>
    <a:lvl3pPr marL="4074793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3pPr>
    <a:lvl4pPr marL="611218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4pPr>
    <a:lvl5pPr marL="8149590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5pPr>
    <a:lvl6pPr marL="10186989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6pPr>
    <a:lvl7pPr marL="12224385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7pPr>
    <a:lvl8pPr marL="14261781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8pPr>
    <a:lvl9pPr marL="16299178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7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9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5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ctr" defTabSz="1234544" rtl="0" fontAlgn="base">
        <a:spcBef>
          <a:spcPct val="0"/>
        </a:spcBef>
        <a:spcAft>
          <a:spcPct val="0"/>
        </a:spcAft>
        <a:defRPr sz="1187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34544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69086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703630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938172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25907" indent="-925907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8663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006132" indent="-771590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7538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86357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652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320900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555445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»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789987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6pPr>
      <a:lvl7pPr marL="8024530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7pPr>
      <a:lvl8pPr marL="9259074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8pPr>
      <a:lvl9pPr marL="10493616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1pPr>
      <a:lvl2pPr marL="1234544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2pPr>
      <a:lvl3pPr marL="246908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3pPr>
      <a:lvl4pPr marL="370363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4pPr>
      <a:lvl5pPr marL="493817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5pPr>
      <a:lvl6pPr marL="617271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6pPr>
      <a:lvl7pPr marL="7407259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7pPr>
      <a:lvl8pPr marL="864180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8pPr>
      <a:lvl9pPr marL="9876345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-57777"/>
            <a:ext cx="43891200" cy="3986675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801448" y="4199579"/>
            <a:ext cx="12432742" cy="58588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Abstract</a:t>
            </a:r>
            <a:endParaRPr lang="en-US" sz="4400" b="1" dirty="0"/>
          </a:p>
          <a:p>
            <a:pPr algn="ctr"/>
            <a:endParaRPr lang="en-US" sz="3263" b="1" dirty="0"/>
          </a:p>
          <a:p>
            <a:pPr algn="just"/>
            <a:endParaRPr lang="en-US" sz="2363" b="1" dirty="0"/>
          </a:p>
          <a:p>
            <a:pPr algn="just"/>
            <a:endParaRPr lang="en-US" sz="2025" dirty="0">
              <a:latin typeface="+mn-lt"/>
            </a:endParaRPr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dirty="0"/>
          </a:p>
          <a:p>
            <a:pPr algn="just"/>
            <a:endParaRPr lang="en-US" sz="2081" b="1" dirty="0"/>
          </a:p>
          <a:p>
            <a:pPr lvl="1" algn="just"/>
            <a:r>
              <a:rPr lang="en-US" sz="2081" b="1" dirty="0"/>
              <a:t> </a:t>
            </a:r>
          </a:p>
          <a:p>
            <a:pPr lvl="1" algn="just"/>
            <a:endParaRPr lang="en-US" sz="2081" b="1" dirty="0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1687356" y="11929041"/>
            <a:ext cx="12301997" cy="6478838"/>
          </a:xfrm>
          <a:prstGeom prst="roundRect">
            <a:avLst>
              <a:gd name="adj" fmla="val 830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Tables</a:t>
            </a:r>
            <a:endParaRPr lang="en-US" sz="3600" b="1" dirty="0"/>
          </a:p>
          <a:p>
            <a:pPr algn="ctr"/>
            <a:endParaRPr lang="en-US" sz="618" b="1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687355" y="18641554"/>
            <a:ext cx="12301998" cy="4980841"/>
          </a:xfrm>
          <a:prstGeom prst="roundRect">
            <a:avLst>
              <a:gd name="adj" fmla="val 105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Queries</a:t>
            </a:r>
            <a:endParaRPr lang="en-US" sz="4400" b="1" dirty="0"/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15628179" y="20993433"/>
            <a:ext cx="12432742" cy="5739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Testing Data</a:t>
            </a:r>
            <a:endParaRPr lang="en-US" sz="4400" b="1" dirty="0"/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29908147" y="11813598"/>
            <a:ext cx="12014811" cy="4188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Tables</a:t>
            </a:r>
            <a:endParaRPr lang="en-US" sz="4400" b="1" dirty="0"/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29800798" y="21761827"/>
            <a:ext cx="12014811" cy="53028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Normalization</a:t>
            </a:r>
            <a:endParaRPr lang="en-US" sz="4400" b="1" dirty="0"/>
          </a:p>
          <a:p>
            <a:pPr algn="ctr"/>
            <a:endParaRPr lang="en-US" sz="2251" dirty="0">
              <a:latin typeface="Times New Roman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29800797" y="16103558"/>
            <a:ext cx="12014812" cy="56083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Features</a:t>
            </a:r>
            <a:endParaRPr lang="en-US" sz="4400" b="1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530159" y="551222"/>
            <a:ext cx="36830882" cy="293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4" rIns="67508" bIns="33754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 smtClean="0"/>
              <a:t>Expanding the Functionality of MATTERS</a:t>
            </a:r>
            <a:endParaRPr lang="en-US" sz="6600" b="1" dirty="0"/>
          </a:p>
          <a:p>
            <a:pPr algn="ctr"/>
            <a:r>
              <a:rPr lang="en-US" sz="4400" b="1" dirty="0" err="1" smtClean="0"/>
              <a:t>Dmytro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Bogatov</a:t>
            </a:r>
            <a:r>
              <a:rPr lang="en-US" sz="4400" b="1" dirty="0" smtClean="0"/>
              <a:t> (Computer Science), Jillian Hennessy (Computer Science)</a:t>
            </a:r>
          </a:p>
          <a:p>
            <a:pPr algn="ctr"/>
            <a:r>
              <a:rPr lang="en-US" sz="4400" b="1" dirty="0" smtClean="0"/>
              <a:t>Advisor</a:t>
            </a:r>
            <a:r>
              <a:rPr lang="en-US" sz="4400" b="1" dirty="0"/>
              <a:t>: Professor </a:t>
            </a:r>
            <a:r>
              <a:rPr lang="en-US" sz="4400" b="1" dirty="0" smtClean="0"/>
              <a:t>Elke </a:t>
            </a:r>
            <a:r>
              <a:rPr lang="en-US" sz="4400" b="1" dirty="0" err="1" smtClean="0"/>
              <a:t>Rundensteiner</a:t>
            </a:r>
            <a:r>
              <a:rPr lang="en-US" sz="4400" b="1" dirty="0" smtClean="0"/>
              <a:t> (Computer Science)</a:t>
            </a:r>
            <a:endParaRPr lang="en-US" sz="4400" b="1" dirty="0"/>
          </a:p>
          <a:p>
            <a:pPr algn="ctr"/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6" y="-363808"/>
            <a:ext cx="5951311" cy="4598739"/>
          </a:xfrm>
          <a:prstGeom prst="rect">
            <a:avLst/>
          </a:prstGeom>
        </p:spPr>
      </p:pic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1788404" y="23863209"/>
            <a:ext cx="12301998" cy="74957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Motivation</a:t>
            </a:r>
            <a:endParaRPr lang="en-US" sz="4400" b="1" dirty="0"/>
          </a:p>
          <a:p>
            <a:pPr algn="ctr"/>
            <a:endParaRPr lang="en-US" sz="618" dirty="0"/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29945236" y="27171810"/>
            <a:ext cx="12014811" cy="53028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Motivation</a:t>
            </a:r>
            <a:endParaRPr lang="en-US" sz="4400" b="1" dirty="0"/>
          </a:p>
          <a:p>
            <a:pPr algn="ctr"/>
            <a:endParaRPr lang="en-US" sz="2251" dirty="0"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512" y="1182218"/>
            <a:ext cx="8640446" cy="16118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6762" y="10625723"/>
            <a:ext cx="14658569" cy="99539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35" y="4169713"/>
            <a:ext cx="11755638" cy="7298136"/>
          </a:xfrm>
          <a:prstGeom prst="rect">
            <a:avLst/>
          </a:prstGeom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15938194" y="27171810"/>
            <a:ext cx="12014811" cy="4188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Acknowledgements</a:t>
            </a:r>
            <a:endParaRPr lang="en-US" sz="4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331" y="4169713"/>
            <a:ext cx="11096685" cy="49318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606" y="5591460"/>
            <a:ext cx="11642009" cy="56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39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Times New Roman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Jillian Hennessy</cp:lastModifiedBy>
  <cp:revision>53</cp:revision>
  <dcterms:created xsi:type="dcterms:W3CDTF">2009-11-05T19:41:53Z</dcterms:created>
  <dcterms:modified xsi:type="dcterms:W3CDTF">2016-04-10T18:28:02Z</dcterms:modified>
</cp:coreProperties>
</file>