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674" autoAdjust="0"/>
  </p:normalViewPr>
  <p:slideViewPr>
    <p:cSldViewPr snapToGrid="0" showGuides="1">
      <p:cViewPr varScale="1">
        <p:scale>
          <a:sx n="121" d="100"/>
          <a:sy n="121" d="100"/>
        </p:scale>
        <p:origin x="22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  <a:endParaRPr lang="de-DE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Mastertitelformat bearbeiten</a:t>
            </a:r>
            <a:endParaRPr lang="de-DE" smtClean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Titel, Datum, …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gossip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dissemination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IOT-Lab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14703" y="315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/>
              <a:t>Titel, Datum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smtClean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13</Words>
  <Application>Microsoft Macintosh PowerPoint</Application>
  <PresentationFormat>Bildschirmpräsentation (4:3)</PresentationFormat>
  <Paragraphs>3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Verdana</vt:lpstr>
      <vt:lpstr>FU_Standard-Vorlage_B</vt:lpstr>
      <vt:lpstr>Evaluating gossip information dissemination strategies using the IOT-Lab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gossip information dissemination strategies using the IOT-Lab</dc:title>
  <dc:creator>Ein Microsoft Office-Anwender</dc:creator>
  <dc:description>Version 0.9, 10.11.2005</dc:description>
  <cp:lastModifiedBy>Ein Microsoft Office-Anwender</cp:lastModifiedBy>
  <cp:revision>2</cp:revision>
  <cp:lastPrinted>2002-06-26T11:04:16Z</cp:lastPrinted>
  <dcterms:created xsi:type="dcterms:W3CDTF">2015-05-22T15:53:50Z</dcterms:created>
  <dcterms:modified xsi:type="dcterms:W3CDTF">2015-05-22T15:55:42Z</dcterms:modified>
</cp:coreProperties>
</file>