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4674" autoAdjust="0"/>
  </p:normalViewPr>
  <p:slideViewPr>
    <p:cSldViewPr snapToGrid="0" showGuides="1">
      <p:cViewPr varScale="1">
        <p:scale>
          <a:sx n="121" d="100"/>
          <a:sy n="121" d="100"/>
        </p:scale>
        <p:origin x="22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Master-Untertitelformat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David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 Bohn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Institut für Informatik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Titel, Datum, …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Information Dissemination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Gossiping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The </a:t>
            </a:r>
            <a:r>
              <a:rPr lang="de-DE" dirty="0" err="1" smtClean="0"/>
              <a:t>IoT</a:t>
            </a:r>
            <a:r>
              <a:rPr lang="de-DE" dirty="0" smtClean="0"/>
              <a:t>-Lab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introduction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/>
              <a:t>Titel, Datum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This Talk</a:t>
            </a:r>
            <a:endParaRPr lang="de-DE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Principles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Gossiping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IoT</a:t>
            </a:r>
            <a:r>
              <a:rPr lang="de-DE" dirty="0" smtClean="0"/>
              <a:t>-Lab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Thesis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Roadmap</a:t>
            </a:r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Principles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Gossiping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IoT</a:t>
            </a:r>
            <a:r>
              <a:rPr lang="de-DE" dirty="0" smtClean="0"/>
              <a:t>-Lab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37</Words>
  <Application>Microsoft Macintosh PowerPoint</Application>
  <PresentationFormat>Bildschirmpräsentation (4:3)</PresentationFormat>
  <Paragraphs>12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Times New Roman</vt:lpstr>
      <vt:lpstr>Verdana</vt:lpstr>
      <vt:lpstr>Arial</vt:lpstr>
      <vt:lpstr>FU_Standard-Vorlage_B</vt:lpstr>
      <vt:lpstr>Information Dissemination With Gossiping Using The IoT-Lab</vt:lpstr>
      <vt:lpstr>Structure Of This Talk</vt:lpstr>
      <vt:lpstr>Principles of Gossiping</vt:lpstr>
      <vt:lpstr>The IoT-Lab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gossip information dissemination strategies using the IOT-Lab</dc:title>
  <dc:subject/>
  <dc:creator>David Bohn</dc:creator>
  <cp:keywords/>
  <dc:description>Version 0.9, 10.11.2005</dc:description>
  <cp:lastModifiedBy>Ein Microsoft Office-Anwender</cp:lastModifiedBy>
  <cp:revision>9</cp:revision>
  <cp:lastPrinted>2002-06-26T11:04:16Z</cp:lastPrinted>
  <dcterms:created xsi:type="dcterms:W3CDTF">2015-05-22T15:53:50Z</dcterms:created>
  <dcterms:modified xsi:type="dcterms:W3CDTF">2015-05-28T14:51:12Z</dcterms:modified>
  <cp:category/>
</cp:coreProperties>
</file>