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451DD-49E7-4E35-B8BA-011223F11B8A}"/>
              </a:ext>
            </a:extLst>
          </p:cNvPr>
          <p:cNvSpPr txBox="1"/>
          <p:nvPr/>
        </p:nvSpPr>
        <p:spPr>
          <a:xfrm>
            <a:off x="973123" y="1098959"/>
            <a:ext cx="103184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/>
              <a:t>eBolnica</a:t>
            </a:r>
            <a:r>
              <a:rPr lang="bs-Latn-BA" sz="8000" dirty="0"/>
              <a:t>™</a:t>
            </a:r>
            <a:endParaRPr lang="bs-Latn-BA" sz="1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89234-7720-46B9-BA1B-F8A7621BD664}"/>
              </a:ext>
            </a:extLst>
          </p:cNvPr>
          <p:cNvSpPr txBox="1"/>
          <p:nvPr/>
        </p:nvSpPr>
        <p:spPr>
          <a:xfrm>
            <a:off x="8513848" y="4018327"/>
            <a:ext cx="2990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Tim1-HDD: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Aćimović</a:t>
            </a:r>
            <a:r>
              <a:rPr lang="en-US" sz="2400" dirty="0"/>
              <a:t> </a:t>
            </a:r>
            <a:r>
              <a:rPr lang="en-US" sz="2400" dirty="0" err="1"/>
              <a:t>Dejan</a:t>
            </a:r>
            <a:endParaRPr lang="en-US" sz="2400" dirty="0"/>
          </a:p>
          <a:p>
            <a:r>
              <a:rPr lang="en-US" sz="2400" dirty="0"/>
              <a:t>-Bojadžić Damir</a:t>
            </a:r>
          </a:p>
          <a:p>
            <a:r>
              <a:rPr lang="en-US" sz="2400" dirty="0"/>
              <a:t>-Bojadžić Hanna</a:t>
            </a:r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116420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6E88-773E-41F0-82BE-E40DF1C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Problemi</a:t>
            </a:r>
            <a:r>
              <a:rPr lang="en-US" sz="6600" dirty="0"/>
              <a:t> </a:t>
            </a:r>
            <a:r>
              <a:rPr lang="en-US" sz="6600" dirty="0" err="1"/>
              <a:t>zdravstva</a:t>
            </a:r>
            <a:r>
              <a:rPr lang="en-US" sz="6600" dirty="0"/>
              <a:t>:</a:t>
            </a:r>
            <a:endParaRPr lang="bs-Latn-BA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752A-A46D-4F91-A659-F01E7258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3053"/>
            <a:ext cx="10314264" cy="4450360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Skupa</a:t>
            </a:r>
            <a:r>
              <a:rPr lang="en-US" sz="3600" dirty="0"/>
              <a:t> </a:t>
            </a:r>
            <a:r>
              <a:rPr lang="en-US" sz="3600" dirty="0" err="1"/>
              <a:t>liječenja</a:t>
            </a:r>
            <a:r>
              <a:rPr lang="en-US" sz="3600" dirty="0"/>
              <a:t> a </a:t>
            </a:r>
            <a:r>
              <a:rPr lang="en-US" sz="3600" dirty="0" err="1"/>
              <a:t>posljedice</a:t>
            </a:r>
            <a:r>
              <a:rPr lang="en-US" sz="3600" dirty="0"/>
              <a:t> </a:t>
            </a:r>
            <a:r>
              <a:rPr lang="en-US" sz="3600" dirty="0" err="1"/>
              <a:t>još</a:t>
            </a:r>
            <a:r>
              <a:rPr lang="en-US" sz="3600" dirty="0"/>
              <a:t> </a:t>
            </a:r>
            <a:r>
              <a:rPr lang="en-US" sz="3600" dirty="0" err="1"/>
              <a:t>skuplje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Kvalitet</a:t>
            </a:r>
            <a:r>
              <a:rPr lang="en-US" sz="3600" dirty="0"/>
              <a:t> </a:t>
            </a:r>
            <a:r>
              <a:rPr lang="en-US" sz="3600" dirty="0" err="1"/>
              <a:t>usluge</a:t>
            </a:r>
            <a:r>
              <a:rPr lang="en-US" sz="3600" dirty="0"/>
              <a:t> </a:t>
            </a:r>
            <a:r>
              <a:rPr lang="en-US" sz="3600" dirty="0" err="1"/>
              <a:t>je</a:t>
            </a:r>
            <a:r>
              <a:rPr lang="en-US" sz="3600" dirty="0"/>
              <a:t> </a:t>
            </a:r>
            <a:r>
              <a:rPr lang="en-US" sz="3600" dirty="0" err="1"/>
              <a:t>sve</a:t>
            </a:r>
            <a:r>
              <a:rPr lang="en-US" sz="3600" dirty="0"/>
              <a:t> gori!</a:t>
            </a:r>
          </a:p>
          <a:p>
            <a:r>
              <a:rPr lang="en-US" sz="3600" dirty="0" err="1"/>
              <a:t>Loši</a:t>
            </a:r>
            <a:r>
              <a:rPr lang="en-US" sz="3600" dirty="0"/>
              <a:t> </a:t>
            </a:r>
            <a:r>
              <a:rPr lang="en-US" sz="3600" dirty="0" err="1"/>
              <a:t>uslovi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za</a:t>
            </a:r>
            <a:r>
              <a:rPr lang="en-US" sz="3600" dirty="0"/>
              <a:t> </a:t>
            </a:r>
            <a:r>
              <a:rPr lang="en-US" sz="3600" dirty="0" err="1"/>
              <a:t>doktore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Narod</a:t>
            </a:r>
            <a:r>
              <a:rPr lang="en-US" sz="3600" dirty="0"/>
              <a:t> se </a:t>
            </a:r>
            <a:r>
              <a:rPr lang="en-US" sz="3600" dirty="0" err="1"/>
              <a:t>okreće</a:t>
            </a:r>
            <a:r>
              <a:rPr lang="en-US" sz="3600" dirty="0"/>
              <a:t> </a:t>
            </a:r>
            <a:r>
              <a:rPr lang="en-US" sz="3600" dirty="0" err="1"/>
              <a:t>privatnicima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Korupcija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Loša</a:t>
            </a:r>
            <a:r>
              <a:rPr lang="en-US" sz="3600" dirty="0"/>
              <a:t> </a:t>
            </a:r>
            <a:r>
              <a:rPr lang="en-US" sz="3600" dirty="0" err="1"/>
              <a:t>organizacija</a:t>
            </a:r>
            <a:r>
              <a:rPr lang="en-US" sz="3600" dirty="0"/>
              <a:t>! 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Redovi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čekanja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sve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u="sng" spc="600" dirty="0" err="1">
                <a:solidFill>
                  <a:srgbClr val="FF0000"/>
                </a:solidFill>
              </a:rPr>
              <a:t>duži</a:t>
            </a:r>
            <a:r>
              <a:rPr lang="en-US" sz="3600" dirty="0">
                <a:solidFill>
                  <a:srgbClr val="FF0000"/>
                </a:solidFill>
              </a:rPr>
              <a:t> a </a:t>
            </a:r>
            <a:r>
              <a:rPr lang="en-US" sz="3600" dirty="0" err="1">
                <a:solidFill>
                  <a:srgbClr val="FF0000"/>
                </a:solidFill>
              </a:rPr>
              <a:t>vremena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je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sve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manje</a:t>
            </a:r>
            <a:r>
              <a:rPr lang="en-US" sz="3600" dirty="0">
                <a:solidFill>
                  <a:srgbClr val="FF0000"/>
                </a:solidFill>
              </a:rPr>
              <a:t>!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s-Latn-BA" sz="3200" dirty="0"/>
          </a:p>
        </p:txBody>
      </p:sp>
    </p:spTree>
    <p:extLst>
      <p:ext uri="{BB962C8B-B14F-4D97-AF65-F5344CB8AC3E}">
        <p14:creationId xmlns:p14="http://schemas.microsoft.com/office/powerpoint/2010/main" val="43466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05E3A-4F27-422D-BABD-E45A3C80E116}"/>
              </a:ext>
            </a:extLst>
          </p:cNvPr>
          <p:cNvSpPr txBox="1"/>
          <p:nvPr/>
        </p:nvSpPr>
        <p:spPr>
          <a:xfrm>
            <a:off x="721453" y="805343"/>
            <a:ext cx="114705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REDOVI ČEKANJA ZA MRI SNIMAK ZNAJU BITI PO </a:t>
            </a:r>
            <a:r>
              <a:rPr lang="en-US" sz="8800" b="1" dirty="0">
                <a:solidFill>
                  <a:srgbClr val="FF0000"/>
                </a:solidFill>
              </a:rPr>
              <a:t>3 MJESECA DUGI </a:t>
            </a:r>
            <a:r>
              <a:rPr lang="en-US" sz="8800" dirty="0"/>
              <a:t>!</a:t>
            </a:r>
            <a:endParaRPr lang="bs-Latn-BA" sz="8800" dirty="0"/>
          </a:p>
        </p:txBody>
      </p:sp>
    </p:spTree>
    <p:extLst>
      <p:ext uri="{BB962C8B-B14F-4D97-AF65-F5344CB8AC3E}">
        <p14:creationId xmlns:p14="http://schemas.microsoft.com/office/powerpoint/2010/main" val="4346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CB7BF-9DF0-48C7-A53A-C64C0A195BE1}"/>
              </a:ext>
            </a:extLst>
          </p:cNvPr>
          <p:cNvSpPr txBox="1"/>
          <p:nvPr/>
        </p:nvSpPr>
        <p:spPr>
          <a:xfrm>
            <a:off x="1724025" y="2505075"/>
            <a:ext cx="9667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Šta</a:t>
            </a:r>
            <a:r>
              <a:rPr lang="en-US" sz="8000" dirty="0"/>
              <a:t> </a:t>
            </a:r>
            <a:r>
              <a:rPr lang="en-US" sz="8000" dirty="0" err="1"/>
              <a:t>možemo</a:t>
            </a:r>
            <a:r>
              <a:rPr lang="en-US" sz="8000" dirty="0"/>
              <a:t> </a:t>
            </a:r>
            <a:r>
              <a:rPr lang="en-US" sz="8000" dirty="0" err="1"/>
              <a:t>uraditi</a:t>
            </a:r>
            <a:r>
              <a:rPr lang="en-US" sz="8000" dirty="0"/>
              <a:t>?</a:t>
            </a:r>
            <a:endParaRPr lang="bs-Latn-BA" sz="8000" dirty="0"/>
          </a:p>
        </p:txBody>
      </p:sp>
    </p:spTree>
    <p:extLst>
      <p:ext uri="{BB962C8B-B14F-4D97-AF65-F5344CB8AC3E}">
        <p14:creationId xmlns:p14="http://schemas.microsoft.com/office/powerpoint/2010/main" val="387150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4B252-A343-45AD-B370-1C459847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836" y="9242004"/>
            <a:ext cx="3022124" cy="1329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0D636-89E6-4365-8D51-CC924FEF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87" y="9057592"/>
            <a:ext cx="3999502" cy="1906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121BE-2B83-4385-A6E1-AFEB54DF4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4174" y="8519811"/>
            <a:ext cx="5243355" cy="2700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FD935-CDBD-441E-9B4C-E91F35686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21232" y="-932104"/>
            <a:ext cx="3797937" cy="2227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EF1829-69EF-40D5-843E-BC9310BCF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8093" y="-142401"/>
            <a:ext cx="4189331" cy="2546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FE9B16-E252-45D9-86C2-18AE27B28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4682" y="1887794"/>
            <a:ext cx="3889880" cy="15453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1A267E-7C9A-45B5-A6BE-45C938FF3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7692" y="2730148"/>
            <a:ext cx="6724623" cy="2765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3FE00D-B110-41E8-9F9C-96AF80CCA1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23878" y="-2351709"/>
            <a:ext cx="2815863" cy="2546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2E998A-030D-4DFA-8F62-2DEFBD1E5F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0668" y="-1906877"/>
            <a:ext cx="2942163" cy="138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D869C4-8189-444D-B8CC-5990095B74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8386" y="-4297736"/>
            <a:ext cx="2330390" cy="14003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016773-346C-499A-9734-A5323D45C5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49101" y="-3493650"/>
            <a:ext cx="2542565" cy="10255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8D4DE8-1C0D-4165-B384-A1595CC875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5310" y="-3034253"/>
            <a:ext cx="2188940" cy="23374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9C2A21-7717-40CB-93BC-70D613AB2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0863" y="7077978"/>
            <a:ext cx="2241985" cy="2114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02B9D1-BBE6-40DF-87A6-DAEA4AA609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13377" y="8262118"/>
            <a:ext cx="2847055" cy="10342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B4FA34-C5D8-4EC2-B832-C03B72BDD2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4776" y="7265117"/>
            <a:ext cx="2581464" cy="2482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0A795F-9336-461C-972C-500D45C6C5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4924562" y="5975410"/>
            <a:ext cx="2232625" cy="16855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37359E0-51DF-447F-96DD-79CC144FAAB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58963" y="-3323028"/>
            <a:ext cx="2157114" cy="12058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8430595-3890-487D-BECC-E8B66B79F7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6364" y="7573012"/>
            <a:ext cx="3473377" cy="22276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DAA4A4A-3E9A-475B-A975-A0065A634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717918" y="-2090818"/>
            <a:ext cx="3516300" cy="6378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205258D-935D-4E5B-A1A8-46A4DA5EB4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17740" y="-1989410"/>
            <a:ext cx="2514275" cy="112099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4FA099-1AF4-48F5-846F-683E2C56C2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1577988" y="-3450570"/>
            <a:ext cx="2620365" cy="65067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5EE9B6D-6E89-4E30-890E-E6D480802F5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4705402" y="-2817757"/>
            <a:ext cx="2897645" cy="19847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A0CC89B-9F52-446C-A1CB-C90FCF212DD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5041939" y="2453312"/>
            <a:ext cx="2829000" cy="15482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BF0EDDC-F239-466D-B866-0D82B78084C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299546" y="5988641"/>
            <a:ext cx="3635349" cy="164232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102B3C4-4C43-4D0A-BF49-CB65B674E71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2038" y="7213042"/>
            <a:ext cx="2344535" cy="2429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33A9534-9915-4A07-AC7D-7AD6B643E87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43921" y="-3177523"/>
            <a:ext cx="3164945" cy="23445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66A160-D1F7-4730-9DD8-56CA43AC9BF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2990996" y="6988283"/>
            <a:ext cx="2761813" cy="22349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F447024-D3A5-4171-86F9-4D9540DF39E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908147" y="-4085561"/>
            <a:ext cx="1315487" cy="118818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497B24C-6FD0-430F-B095-F49AE65AFF1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-3384994" y="3834151"/>
            <a:ext cx="3118975" cy="218894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F6C613F-307A-4ED3-B4B5-8C7F26EF0D1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-2436423" y="-2382694"/>
            <a:ext cx="2414615" cy="223029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292DCE3-35A5-40D7-A3D2-7DF5467FF8F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-2990996" y="1134004"/>
            <a:ext cx="2488852" cy="18436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772DE58-796A-433E-B522-41AC3BB0685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-2812173" y="-589461"/>
            <a:ext cx="2452701" cy="17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8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68881 -2.5840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0" y="-12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1.07005 -2.4675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03" y="-1233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1.68138 -1.9782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62" y="-989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1.4806 1.6365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23" y="81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2.15078 -0.170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39" y="-85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2.57057 1.05278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9" y="5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2.40573 -0.96528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286" y="-482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1.79726 1.8507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70" y="925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-0.77097 2.2104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5" y="110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30208 2.44283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1221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1.67708 1.27338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4" y="636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1.13932 1.81042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66" y="905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0.3388 -2.31481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-1157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-2.07383 -1.86134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98" y="-930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1263 -2.2294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1114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2.25117 -0.96898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52" y="-484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789 2.45162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1225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40807 -2.02223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04" y="-10111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77812 2.41828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06" y="12090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88112 2.06319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63" y="10314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2.96296E-6 L 1.94701 1.16343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344" y="5817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2.41862 1.40879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24" y="704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2.25938 -0.68125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969" y="-340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2.18868 -0.51643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40" y="-2583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23645 -2.27431 " pathEditMode="relative" rAng="0" ptsTypes="AA">
                                      <p:cBhvr>
                                        <p:cTn id="54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11372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40963 2.26667 " pathEditMode="relative" rAng="0" ptsTypes="AA">
                                      <p:cBhvr>
                                        <p:cTn id="56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2" y="11333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1.04961 -2.13287 " pathEditMode="relative" rAng="0" ptsTypes="AA">
                                      <p:cBhvr>
                                        <p:cTn id="5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4" y="-10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8398 2.56875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12842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1.95846 0.14213 " pathEditMode="relative" rAng="0" ptsTypes="AA">
                                      <p:cBhvr>
                                        <p:cTn id="62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17" y="710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1.58945 2.08009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66" y="10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2.19466 1.23055 " pathEditMode="relative" rAng="0" ptsTypes="AA">
                                      <p:cBhvr>
                                        <p:cTn id="66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7" y="6152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2.02604 1.20672 " pathEditMode="relative" rAng="0" ptsTypes="AA">
                                      <p:cBhvr>
                                        <p:cTn id="68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2" y="6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6FD49-5239-48BB-8D7C-CF3BAA645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371600"/>
            <a:ext cx="5010150" cy="3782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736BC-4B05-4F06-A5AF-2B732A22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1372672"/>
            <a:ext cx="5895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7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B295-30E5-4AE2-B082-1D042A4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C1B4-2DF2-4DB1-992A-6F966B9F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Ovjde</a:t>
            </a:r>
            <a:r>
              <a:rPr lang="en-US" dirty="0"/>
              <a:t> sad vi </a:t>
            </a:r>
            <a:r>
              <a:rPr lang="en-US" dirty="0" err="1"/>
              <a:t>pišite</a:t>
            </a:r>
            <a:r>
              <a:rPr lang="en-US" dirty="0"/>
              <a:t> </a:t>
            </a:r>
            <a:r>
              <a:rPr lang="en-US" dirty="0" err="1"/>
              <a:t>vaše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440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02BA-D777-4D21-BE5A-317AA380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85725"/>
            <a:ext cx="6438900" cy="1485900"/>
          </a:xfrm>
        </p:spPr>
        <p:txBody>
          <a:bodyPr>
            <a:normAutofit/>
          </a:bodyPr>
          <a:lstStyle/>
          <a:p>
            <a:r>
              <a:rPr lang="en-US" sz="5400" dirty="0"/>
              <a:t>Ali </a:t>
            </a:r>
            <a:r>
              <a:rPr lang="en-US" sz="5400" dirty="0" err="1"/>
              <a:t>nije</a:t>
            </a:r>
            <a:r>
              <a:rPr lang="en-US" sz="5400" dirty="0"/>
              <a:t> </a:t>
            </a:r>
            <a:r>
              <a:rPr lang="en-US" sz="5400" dirty="0" err="1"/>
              <a:t>sve</a:t>
            </a:r>
            <a:r>
              <a:rPr lang="en-US" sz="5400" dirty="0"/>
              <a:t> </a:t>
            </a:r>
            <a:r>
              <a:rPr lang="en-US" sz="5400" dirty="0" err="1"/>
              <a:t>tako</a:t>
            </a:r>
            <a:r>
              <a:rPr lang="en-US" sz="5400" dirty="0"/>
              <a:t> </a:t>
            </a:r>
            <a:r>
              <a:rPr lang="en-US" sz="5400" dirty="0" err="1"/>
              <a:t>crno</a:t>
            </a:r>
            <a:r>
              <a:rPr lang="en-US" sz="5400" dirty="0"/>
              <a:t>!</a:t>
            </a:r>
            <a:endParaRPr lang="bs-Latn-BA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0ADEF-84DE-45AF-B659-6C85A47F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2" y="1133475"/>
            <a:ext cx="9530058" cy="53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3903F-2A40-473F-97FD-7CE345EC49EB}"/>
              </a:ext>
            </a:extLst>
          </p:cNvPr>
          <p:cNvSpPr txBox="1"/>
          <p:nvPr/>
        </p:nvSpPr>
        <p:spPr>
          <a:xfrm>
            <a:off x="2457450" y="1057275"/>
            <a:ext cx="80962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OSTANITE POZITIVNI!</a:t>
            </a:r>
            <a:endParaRPr lang="bs-Latn-BA" sz="13800" dirty="0"/>
          </a:p>
        </p:txBody>
      </p:sp>
    </p:spTree>
    <p:extLst>
      <p:ext uri="{BB962C8B-B14F-4D97-AF65-F5344CB8AC3E}">
        <p14:creationId xmlns:p14="http://schemas.microsoft.com/office/powerpoint/2010/main" val="34361803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</TotalTime>
  <Words>85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PowerPoint Presentation</vt:lpstr>
      <vt:lpstr>Problemi zdravstva: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 nije sve tako crno!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Bojadžić</dc:creator>
  <cp:lastModifiedBy>Damir Bojadžić</cp:lastModifiedBy>
  <cp:revision>8</cp:revision>
  <dcterms:created xsi:type="dcterms:W3CDTF">2017-06-12T19:48:54Z</dcterms:created>
  <dcterms:modified xsi:type="dcterms:W3CDTF">2017-06-12T21:02:50Z</dcterms:modified>
</cp:coreProperties>
</file>