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Este slide apresenta o título da iniciativa. A ideia é introduzir o tema de governança de IA e mostrar que temos um plano claro para os próximos passos.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Aqui mostramos a agenda das primeiras 8 semanas. O objetivo é dar clareza ao time sobre o que será feito e em que ordem.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Este é o roadmap visual. Ele facilita enxergar a linha do tempo e ajuda a alinhar expectativas entre áreas diferentes.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Este slide mostra o plano estruturante, que começa após as 8 semanas iniciais. Ele garante que a governança não será apenas um projeto pontual, mas um processo contínuo.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Plano de Governança de 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Agenda inicial de 8 semanas e próximos passos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 Geral (8 semanas)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Semana 1: Kick-off e definição do Comitê de Governança de IA</a:t>
            </a:r>
          </a:p>
          <a:p>
            <a:r>
              <a:t>• Semanas 2–3: Mapeamento de riscos e casos de uso</a:t>
            </a:r>
          </a:p>
          <a:p>
            <a:r>
              <a:t>• Semana 4: Definição de processos mínimos</a:t>
            </a:r>
          </a:p>
          <a:p>
            <a:r>
              <a:t>• Semanas 5–6: Treinamento &amp; Cultura</a:t>
            </a:r>
          </a:p>
          <a:p>
            <a:r>
              <a:t>• Semanas 7–8: Projetos piloto &amp; métricas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Roadmap Visual (8 semanas)</a:t>
            </a:r>
          </a:p>
        </p:txBody>
      </p:sp>
      <p:pic>
        <p:nvPicPr>
          <p:cNvPr id="3" name="Picture 2" descr="road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Plano Estruturante (Pós-8 semanas)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Governança: Comitê ativo, reuniões mensais, auditorias trimestrais</a:t>
            </a:r>
          </a:p>
          <a:p>
            <a:r>
              <a:t>• Comunicação: Canal interno para dúvidas e incidentes</a:t>
            </a:r>
          </a:p>
          <a:p>
            <a:r>
              <a:t>• Educação contínua: clube de IA, trilhas de cursos</a:t>
            </a:r>
          </a:p>
          <a:p>
            <a:r>
              <a:t>• Inovação segura: 10% do tempo reservado para labs</a:t>
            </a:r>
          </a:p>
          <a:p>
            <a:r>
              <a:t>• Avaliação anual: revisão de KPIs e relatório executivo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