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factor is a special type of vector </a:t>
            </a:r>
          </a:p>
          <a:p>
            <a:r>
              <a:rPr lang="en-US" sz="3200" dirty="0"/>
              <a:t>A factor is an integer with levels </a:t>
            </a:r>
          </a:p>
          <a:p>
            <a:r>
              <a:rPr lang="en-US" sz="3200" dirty="0"/>
              <a:t>Factors are often used for categorical variables</a:t>
            </a:r>
          </a:p>
          <a:p>
            <a:r>
              <a:rPr lang="en-US" sz="3200" dirty="0"/>
              <a:t>Factors can be used for sorting</a:t>
            </a:r>
          </a:p>
          <a:p>
            <a:r>
              <a:rPr lang="en-US" sz="3200" dirty="0"/>
              <a:t>Factors are often used in statistical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some factors</a:t>
            </a:r>
          </a:p>
          <a:p>
            <a:r>
              <a:rPr lang="en-US" sz="3200" dirty="0"/>
              <a:t>Change factor levels</a:t>
            </a:r>
          </a:p>
          <a:p>
            <a:r>
              <a:rPr lang="en-US" sz="3200" dirty="0"/>
              <a:t>Practice sorting factors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Introduction to R</vt:lpstr>
      <vt:lpstr>Key Points</vt:lpstr>
      <vt:lpstr>Suggested Exercises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44</cp:revision>
  <dcterms:created xsi:type="dcterms:W3CDTF">2022-01-19T18:27:32Z</dcterms:created>
  <dcterms:modified xsi:type="dcterms:W3CDTF">2022-10-02T16:01:21Z</dcterms:modified>
</cp:coreProperties>
</file>