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IDE Setup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Customize IDE from Global Options menu</a:t>
            </a:r>
          </a:p>
          <a:p>
            <a:r>
              <a:rPr lang="en-US" sz="3200" dirty="0"/>
              <a:t>Code: Show line numbers and show margin</a:t>
            </a:r>
          </a:p>
          <a:p>
            <a:r>
              <a:rPr lang="en-US" sz="3200" dirty="0"/>
              <a:t>Appearance: Pastel on Dark theme at 125% zoom</a:t>
            </a:r>
          </a:p>
          <a:p>
            <a:r>
              <a:rPr lang="en-US" sz="3200" dirty="0"/>
              <a:t>Pane layout:  Rearrange workspace</a:t>
            </a:r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37CD9-895D-0621-22F1-A0337FC0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2" y="2617309"/>
            <a:ext cx="3289885" cy="328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IDE Setup</a:t>
            </a:r>
          </a:p>
        </p:txBody>
      </p:sp>
    </p:spTree>
    <p:extLst>
      <p:ext uri="{BB962C8B-B14F-4D97-AF65-F5344CB8AC3E}">
        <p14:creationId xmlns:p14="http://schemas.microsoft.com/office/powerpoint/2010/main" val="7855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</vt:lpstr>
      <vt:lpstr>Segoe UI Semibold</vt:lpstr>
      <vt:lpstr>Office Theme</vt:lpstr>
      <vt:lpstr>Introduction to R</vt:lpstr>
      <vt:lpstr>Key Points</vt:lpstr>
      <vt:lpstr>Introduction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44</cp:revision>
  <dcterms:created xsi:type="dcterms:W3CDTF">2022-01-19T18:27:32Z</dcterms:created>
  <dcterms:modified xsi:type="dcterms:W3CDTF">2022-10-02T16:20:03Z</dcterms:modified>
</cp:coreProperties>
</file>