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B38-5E4C-4D76-B824-EE1C05E9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A04-5361-4493-8028-0E3C050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5C9E-6A06-46E8-A203-02A30FF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3F46-81C3-4516-830C-EDD20AE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63F-7274-41E3-87A3-EE7CA37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3F171-72E3-D7AC-AA48-33682FA12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11C-CD40-4CE6-9000-580E97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1B83-9939-4A5B-80F5-29F99F54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FF58-60CB-44B8-82F4-B7D2149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9F47-6107-4C00-8E3C-16DE15C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785-2482-46BD-8945-D7E1FDC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1999-B12F-433C-A9DF-9808F2D1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5108-257E-44E4-B1B9-1F7B9B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51C-D08B-4EA8-8016-A92E9B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A9B3-4541-4C90-868B-B7DD923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9FBF-E7D5-441E-94F6-DE9DCAC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A0F-B00E-4500-9E95-CCC021D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102149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C340-4212-45B9-8180-E121E4E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9B896F-7F60-4CDB-ABEF-A93F120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99D887-4DC7-40B4-90E6-011519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D436-FF84-499B-B03D-8969BC4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9E54-B43B-7544-523A-BB30334F7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8" y="0"/>
            <a:ext cx="90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7D5-46AE-4230-B8B4-681BD76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186-0971-45B5-9F7B-CEBC2B9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5882-1D0F-4FE4-84A9-40DAD7F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6085-0CA4-4CA7-B296-2884D07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D6D-71AA-429A-844D-AC69BC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117-1B72-4687-A4A3-83FF67F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F29C-AB06-4F34-B69D-97B94A52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C51-7A2E-4491-8996-9CAECCE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B417-180A-4332-B3CD-22604C0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9FC-F921-4BD1-864F-BE6E404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909F-C94A-492E-90FC-BF82CD8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21BA-DC00-4F53-998C-15A2E0F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6588-30BA-49EE-9734-EB7D21F2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C66E-60B0-4974-A002-6F603AC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F830-BD3F-4DAA-ACF5-4833F426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2EE6F-4CC5-442F-AF98-C7091172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E034-C4F1-45EC-9EBE-CC615CE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D59F-2D0F-402B-9956-2BE62E36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6ED4-F1F7-45D1-9F61-D72E5D8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A2F-D471-4F04-BC7A-506D027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1333F-6D45-4E43-A28D-71E30D1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9F87-83C3-4F77-918D-0C6AA4B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BCE7-5280-42B2-8FE1-37C65E7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7011-0CE2-4C1A-8EFF-890A031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D48D-0385-43A1-A0C9-76ECEEC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F592-2710-41FB-A825-10E591D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C0D-89E5-4D06-B73B-F5A79793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134-172C-472B-8007-58415A15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9508-5402-45F5-A9E2-1002A3A4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EE55-9252-49E2-98AE-B1C7941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57C2-280D-4C7F-B85E-05D2638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A468-33A3-4C25-9037-223A542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050E-5D39-4A5D-A61E-D159E29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E3F7-7639-4698-ADE2-07DF9C15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C930-8146-4ABB-B8C8-BADFEC19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F335-57A7-4707-98B6-7A38990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30D-8840-442A-A254-596A6AE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5A83-84D1-45E8-8EAE-F8B7DC8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7A766-74E5-460A-B3B9-345F528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496-64ED-4BD5-B024-8BD334B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1DF2-1407-4E5D-A8E8-0745CBE6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8F88-8739-4687-8ECB-5D8F273D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2C6-94E2-49E9-B8A8-5329FF0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Introduce basic R data structures</a:t>
            </a:r>
          </a:p>
          <a:p>
            <a:r>
              <a:rPr lang="en-US" dirty="0"/>
              <a:t>Essential for any work in R</a:t>
            </a:r>
          </a:p>
          <a:p>
            <a:r>
              <a:rPr lang="en-US" dirty="0"/>
              <a:t>Will require further study</a:t>
            </a:r>
          </a:p>
          <a:p>
            <a:r>
              <a:rPr lang="en-US" dirty="0"/>
              <a:t>Many resources available:</a:t>
            </a:r>
          </a:p>
          <a:p>
            <a:pPr lvl="1"/>
            <a:r>
              <a:rPr lang="en-US" dirty="0"/>
              <a:t>Internet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Tutorials</a:t>
            </a:r>
          </a:p>
          <a:p>
            <a:pPr lvl="1"/>
            <a:r>
              <a:rPr lang="en-US" dirty="0"/>
              <a:t>College Courses</a:t>
            </a:r>
          </a:p>
          <a:p>
            <a:pPr lvl="1"/>
            <a:r>
              <a:rPr lang="en-US" dirty="0"/>
              <a:t>Paid Training</a:t>
            </a:r>
          </a:p>
          <a:p>
            <a:pPr lvl="1"/>
            <a:r>
              <a:rPr lang="en-US" dirty="0"/>
              <a:t>Play around and read help pages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0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39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Segoe UI</vt:lpstr>
      <vt:lpstr>Segoe UI Semibold</vt:lpstr>
      <vt:lpstr>Office Theme</vt:lpstr>
      <vt:lpstr>Introduction to R</vt:lpstr>
      <vt:lpstr>Motivation</vt:lpstr>
      <vt:lpstr>Introduction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Bosak</dc:creator>
  <cp:lastModifiedBy>David Bosak</cp:lastModifiedBy>
  <cp:revision>41</cp:revision>
  <dcterms:created xsi:type="dcterms:W3CDTF">2022-01-19T18:27:32Z</dcterms:created>
  <dcterms:modified xsi:type="dcterms:W3CDTF">2022-10-03T17:17:10Z</dcterms:modified>
</cp:coreProperties>
</file>