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list is a set of R objects of any type</a:t>
            </a:r>
          </a:p>
          <a:p>
            <a:r>
              <a:rPr lang="en-US" sz="3200" dirty="0"/>
              <a:t>Lists are very flexible structures</a:t>
            </a:r>
          </a:p>
          <a:p>
            <a:r>
              <a:rPr lang="en-US" sz="3200" dirty="0"/>
              <a:t>Can access list items with dollar syntax</a:t>
            </a:r>
          </a:p>
          <a:p>
            <a:r>
              <a:rPr lang="en-US" sz="3200" dirty="0"/>
              <a:t>Lists are often used as output of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some lists</a:t>
            </a:r>
          </a:p>
          <a:p>
            <a:r>
              <a:rPr lang="en-US" sz="3200" dirty="0"/>
              <a:t>Practice </a:t>
            </a:r>
            <a:r>
              <a:rPr lang="en-US" sz="3200" dirty="0" err="1"/>
              <a:t>subsetting</a:t>
            </a:r>
            <a:endParaRPr lang="en-US" sz="3200" dirty="0"/>
          </a:p>
          <a:p>
            <a:r>
              <a:rPr lang="en-US" sz="3200" dirty="0"/>
              <a:t>Practice assigning and deleting list 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54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Introduction to R</vt:lpstr>
      <vt:lpstr>Key Points</vt:lpstr>
      <vt:lpstr>Suggested Exercises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42</cp:revision>
  <dcterms:created xsi:type="dcterms:W3CDTF">2022-01-19T18:27:32Z</dcterms:created>
  <dcterms:modified xsi:type="dcterms:W3CDTF">2022-10-02T14:10:37Z</dcterms:modified>
</cp:coreProperties>
</file>