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4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Tibbles</a:t>
            </a:r>
          </a:p>
        </p:txBody>
      </p:sp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614132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Tidyverse</a:t>
            </a:r>
            <a:r>
              <a:rPr lang="en-US" sz="3200" dirty="0"/>
              <a:t> is a family of packages developed by RStudio</a:t>
            </a:r>
          </a:p>
          <a:p>
            <a:r>
              <a:rPr lang="en-US" sz="3200" dirty="0"/>
              <a:t>A </a:t>
            </a:r>
            <a:r>
              <a:rPr lang="en-US" sz="3200" dirty="0" err="1"/>
              <a:t>tibble</a:t>
            </a:r>
            <a:r>
              <a:rPr lang="en-US" sz="3200" dirty="0"/>
              <a:t> is an enhanced data frame used by </a:t>
            </a:r>
            <a:r>
              <a:rPr lang="en-US" sz="3200" dirty="0" err="1"/>
              <a:t>Tidyverse</a:t>
            </a:r>
            <a:endParaRPr lang="en-US" sz="3200" dirty="0"/>
          </a:p>
          <a:p>
            <a:r>
              <a:rPr lang="en-US" sz="3200" dirty="0"/>
              <a:t>Tibbles have nicer printing</a:t>
            </a:r>
          </a:p>
          <a:p>
            <a:r>
              <a:rPr lang="en-US" sz="3200" dirty="0"/>
              <a:t>Tibble </a:t>
            </a:r>
            <a:r>
              <a:rPr lang="en-US" sz="3200" dirty="0" err="1"/>
              <a:t>subsetting</a:t>
            </a:r>
            <a:r>
              <a:rPr lang="en-US" sz="3200" dirty="0"/>
              <a:t> always returns a </a:t>
            </a:r>
            <a:r>
              <a:rPr lang="en-US" sz="3200" dirty="0" err="1"/>
              <a:t>tibble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</a:t>
            </a:r>
            <a:r>
              <a:rPr lang="en-US" sz="3200" dirty="0" err="1"/>
              <a:t>tibble</a:t>
            </a:r>
            <a:r>
              <a:rPr lang="en-US" sz="3200" dirty="0"/>
              <a:t> from a sample dataset</a:t>
            </a:r>
          </a:p>
          <a:p>
            <a:r>
              <a:rPr lang="en-US" sz="3200" dirty="0"/>
              <a:t>Print the </a:t>
            </a:r>
            <a:r>
              <a:rPr lang="en-US" sz="3200" dirty="0" err="1"/>
              <a:t>tibble</a:t>
            </a:r>
            <a:r>
              <a:rPr lang="en-US" sz="3200" dirty="0"/>
              <a:t> and observe the results</a:t>
            </a:r>
          </a:p>
          <a:p>
            <a:r>
              <a:rPr lang="en-US" sz="3200" dirty="0"/>
              <a:t>Practice </a:t>
            </a:r>
            <a:r>
              <a:rPr lang="en-US" sz="3200" dirty="0" err="1"/>
              <a:t>subsetting</a:t>
            </a:r>
            <a:r>
              <a:rPr lang="en-US" sz="3200" dirty="0"/>
              <a:t> the </a:t>
            </a:r>
            <a:r>
              <a:rPr lang="en-US" sz="3200" dirty="0" err="1"/>
              <a:t>tibble</a:t>
            </a:r>
            <a:endParaRPr lang="en-US" sz="3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Tibbles</a:t>
            </a:r>
          </a:p>
        </p:txBody>
      </p:sp>
    </p:spTree>
    <p:extLst>
      <p:ext uri="{BB962C8B-B14F-4D97-AF65-F5344CB8AC3E}">
        <p14:creationId xmlns:p14="http://schemas.microsoft.com/office/powerpoint/2010/main" val="78551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6962</TotalTime>
  <Words>59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Segoe UI Semibold</vt:lpstr>
      <vt:lpstr>Office Theme</vt:lpstr>
      <vt:lpstr>Introduction to R</vt:lpstr>
      <vt:lpstr>Key Points</vt:lpstr>
      <vt:lpstr>Suggested Exercises</vt:lpstr>
      <vt:lpstr>Introduction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43</cp:revision>
  <dcterms:created xsi:type="dcterms:W3CDTF">2022-01-19T18:27:32Z</dcterms:created>
  <dcterms:modified xsi:type="dcterms:W3CDTF">2022-10-02T15:51:06Z</dcterms:modified>
</cp:coreProperties>
</file>