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vector is a set of values of the same data type</a:t>
            </a:r>
          </a:p>
          <a:p>
            <a:r>
              <a:rPr lang="en-US" sz="3200" dirty="0"/>
              <a:t>In R, vectors are everywhere</a:t>
            </a:r>
          </a:p>
          <a:p>
            <a:r>
              <a:rPr lang="en-US" sz="3200" dirty="0"/>
              <a:t>Most functions are vectorized</a:t>
            </a:r>
          </a:p>
          <a:p>
            <a:r>
              <a:rPr lang="en-US" sz="3200" dirty="0"/>
              <a:t>Vectors are often used as input to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some vectors</a:t>
            </a:r>
          </a:p>
          <a:p>
            <a:r>
              <a:rPr lang="en-US" sz="3200" dirty="0"/>
              <a:t>Practice using vectorized functions</a:t>
            </a:r>
          </a:p>
          <a:p>
            <a:r>
              <a:rPr lang="en-US" sz="3200" dirty="0"/>
              <a:t>Practice </a:t>
            </a:r>
            <a:r>
              <a:rPr lang="en-US" sz="3200" dirty="0" err="1"/>
              <a:t>subsetting</a:t>
            </a:r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7855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51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Introduction to R</vt:lpstr>
      <vt:lpstr>Key Points</vt:lpstr>
      <vt:lpstr>Suggested Exercises</vt:lpstr>
      <vt:lpstr>Introduction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41</cp:revision>
  <dcterms:created xsi:type="dcterms:W3CDTF">2022-01-19T18:27:32Z</dcterms:created>
  <dcterms:modified xsi:type="dcterms:W3CDTF">2022-10-03T21:40:25Z</dcterms:modified>
</cp:coreProperties>
</file>