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419288" y="4320330"/>
            <a:ext cx="510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supsc</a:t>
            </a:r>
            <a:r>
              <a:rPr lang="en-US" sz="3600" b="1" dirty="0"/>
              <a:t>(), </a:t>
            </a:r>
            <a:r>
              <a:rPr lang="en-US" sz="3600" b="1" dirty="0" err="1"/>
              <a:t>subsc</a:t>
            </a:r>
            <a:r>
              <a:rPr lang="en-US" sz="3600" b="1" dirty="0"/>
              <a:t>() and symbols() functions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supsc</a:t>
            </a:r>
            <a:r>
              <a:rPr lang="en-US" sz="3200" dirty="0"/>
              <a:t>() translates normal characters into UTF-8 superscripts</a:t>
            </a:r>
          </a:p>
          <a:p>
            <a:r>
              <a:rPr lang="en-US" sz="3200" dirty="0" err="1"/>
              <a:t>subsc</a:t>
            </a:r>
            <a:r>
              <a:rPr lang="en-US" sz="3200" dirty="0"/>
              <a:t>() translates normal characters into UTF-8 subscripts</a:t>
            </a:r>
          </a:p>
          <a:p>
            <a:r>
              <a:rPr lang="en-US" sz="3200" dirty="0"/>
              <a:t>symbol() looks up UTF-8 symbol characters using HTML keywords</a:t>
            </a:r>
          </a:p>
          <a:p>
            <a:r>
              <a:rPr lang="en-US" sz="3200" dirty="0"/>
              <a:t>Symbol() can also perform superscripts and subscripts using bracket syntax ([] and ^[])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creating superscripts with </a:t>
            </a:r>
            <a:r>
              <a:rPr lang="en-US" sz="3200" dirty="0" err="1"/>
              <a:t>supsc</a:t>
            </a:r>
            <a:r>
              <a:rPr lang="en-US" sz="3200" dirty="0"/>
              <a:t>()</a:t>
            </a:r>
          </a:p>
          <a:p>
            <a:r>
              <a:rPr lang="en-US" sz="3200" dirty="0"/>
              <a:t>Practice creating subscripts with </a:t>
            </a:r>
            <a:r>
              <a:rPr lang="en-US" sz="3200" dirty="0" err="1"/>
              <a:t>subsc</a:t>
            </a:r>
            <a:r>
              <a:rPr lang="en-US" sz="3200" dirty="0"/>
              <a:t>()</a:t>
            </a:r>
          </a:p>
          <a:p>
            <a:r>
              <a:rPr lang="en-US" sz="3200" dirty="0"/>
              <a:t>Practice creating symbols and symbolic expressions with symbol()</a:t>
            </a:r>
          </a:p>
          <a:p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427678" y="4320330"/>
            <a:ext cx="509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supsc</a:t>
            </a:r>
            <a:r>
              <a:rPr lang="en-US" sz="3600" b="1" dirty="0"/>
              <a:t>(), </a:t>
            </a:r>
            <a:r>
              <a:rPr lang="en-US" sz="3600" b="1" dirty="0" err="1"/>
              <a:t>subsc</a:t>
            </a:r>
            <a:r>
              <a:rPr lang="en-US" sz="3600" b="1" dirty="0"/>
              <a:t>() and symbols() functions</a:t>
            </a:r>
          </a:p>
        </p:txBody>
      </p:sp>
    </p:spTree>
    <p:extLst>
      <p:ext uri="{BB962C8B-B14F-4D97-AF65-F5344CB8AC3E}">
        <p14:creationId xmlns:p14="http://schemas.microsoft.com/office/powerpoint/2010/main" val="13040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85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Common Package</vt:lpstr>
      <vt:lpstr>Key Points</vt:lpstr>
      <vt:lpstr>Suggested Exercises</vt:lpstr>
      <vt:lpstr>Common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43</cp:revision>
  <dcterms:created xsi:type="dcterms:W3CDTF">2022-01-19T18:27:32Z</dcterms:created>
  <dcterms:modified xsi:type="dcterms:W3CDTF">2022-10-03T00:23:17Z</dcterms:modified>
</cp:coreProperties>
</file>