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1E5A1A-C8F5-A5D3-F745-40ACD6D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" y="2602627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Common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167618" y="4320330"/>
            <a:ext cx="535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file.find</a:t>
            </a:r>
            <a:r>
              <a:rPr lang="en-US" sz="3600" b="1" dirty="0"/>
              <a:t>() and </a:t>
            </a:r>
            <a:r>
              <a:rPr lang="en-US" sz="3600" b="1" dirty="0" err="1"/>
              <a:t>dir.find</a:t>
            </a:r>
            <a:r>
              <a:rPr lang="en-US" sz="3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%eq% operator provides defensible comparisons</a:t>
            </a:r>
          </a:p>
          <a:p>
            <a:r>
              <a:rPr lang="en-US" sz="3200" dirty="0"/>
              <a:t>Most useful in “if” blocks</a:t>
            </a:r>
          </a:p>
          <a:p>
            <a:r>
              <a:rPr lang="en-US" sz="3200" dirty="0"/>
              <a:t>Will always return a single TRUE or FALSE value</a:t>
            </a:r>
          </a:p>
          <a:p>
            <a:r>
              <a:rPr lang="en-US" sz="3200" dirty="0"/>
              <a:t>Handles NULLs, NA, and vectors</a:t>
            </a:r>
          </a:p>
          <a:p>
            <a:r>
              <a:rPr lang="en-US" sz="3200" dirty="0"/>
              <a:t>Even works with data frames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some variables with different stuff</a:t>
            </a:r>
          </a:p>
          <a:p>
            <a:r>
              <a:rPr lang="en-US" sz="3200" dirty="0"/>
              <a:t>Practice comparisons using %eq%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1E5A1A-C8F5-A5D3-F745-40ACD6D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" y="2602627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Common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167618" y="4320330"/>
            <a:ext cx="535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file.find</a:t>
            </a:r>
            <a:r>
              <a:rPr lang="en-US" sz="3600" b="1" dirty="0"/>
              <a:t>() and </a:t>
            </a:r>
            <a:r>
              <a:rPr lang="en-US" sz="3600" b="1" dirty="0" err="1"/>
              <a:t>dir.find</a:t>
            </a:r>
            <a:r>
              <a:rPr lang="en-US" sz="3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540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73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Common Package</vt:lpstr>
      <vt:lpstr>Key Points</vt:lpstr>
      <vt:lpstr>Suggested Exercises</vt:lpstr>
      <vt:lpstr>Common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43</cp:revision>
  <dcterms:created xsi:type="dcterms:W3CDTF">2022-01-19T18:27:32Z</dcterms:created>
  <dcterms:modified xsi:type="dcterms:W3CDTF">2022-10-03T00:22:56Z</dcterms:modified>
</cp:coreProperties>
</file>