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94" r:id="rId4"/>
    <p:sldId id="29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F9B38-5E4C-4D76-B824-EE1C05E9C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5FA04-5361-4493-8028-0E3C050D1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C5C9E-6A06-46E8-A203-02A30FF92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F3F46-81C3-4516-830C-EDD20AE94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Demo and Discussion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D763F-7274-41E3-87A3-EE7CA37A4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83F171-72E3-D7AC-AA48-33682FA122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02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964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7111C-CD40-4CE6-9000-580E97E34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E11B83-9939-4A5B-80F5-29F99F54B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8FF58-60CB-44B8-82F4-B7D214986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49F47-6107-4C00-8E3C-16DE15CB4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71785-2482-46BD-8945-D7E1FDCCE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88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231999-B12F-433C-A9DF-9808F2D17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675108-257E-44E4-B1B9-1F7B9B0AD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2451C-D08B-4EA8-8016-A92E9BDEC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5A9B3-4541-4C90-868B-B7DD923E2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59FBF-E7D5-441E-94F6-DE9DCAC2A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1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61A0F-B00E-4500-9E95-CCC021D5E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844" y="365125"/>
            <a:ext cx="1021495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7C340-4212-45B9-8180-E121E4E2D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844" y="1825625"/>
            <a:ext cx="10214956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F9B896F-7F60-4CDB-ABEF-A93F120BF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E99D887-4DC7-40B4-90E6-011519BF4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Demo and Discussion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0CD436-FF84-499B-B03D-8969BC4D0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D49E54-B43B-7544-523A-BB30334F70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428" y="0"/>
            <a:ext cx="9076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121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D97D5-46AE-4230-B8B4-681BD764D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4B186-0971-45B5-9F7B-CEBC2B9A1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45882-1D0F-4FE4-84A9-40DAD7F6C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E6085-0CA4-4CA7-B296-2884D07CC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C5D6D-71AA-429A-844D-AC69BC13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45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48117-1B72-4687-A4A3-83FF67F8C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AF29C-AB06-4F34-B69D-97B94A522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4C6C51-7A2E-4491-8996-9CAECCE2F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6B417-180A-4332-B3CD-22604C00B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309FC-F921-4BD1-864F-BE6E4046E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D909F-C94A-492E-90FC-BF82CD867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22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221BA-DC00-4F53-998C-15A2E0F5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16588-30BA-49EE-9734-EB7D21F23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6C66E-60B0-4974-A002-6F603AC98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4BF830-BD3F-4DAA-ACF5-4833F426C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42EE6F-4CC5-442F-AF98-C70911724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63E034-C4F1-45EC-9EBE-CC615CED6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55D59F-2D0F-402B-9956-2BE62E369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EB6ED4-F1F7-45D1-9F61-D72E5D86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79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12A2F-D471-4F04-BC7A-506D0274A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71333F-6D45-4E43-A28D-71E30D16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59F87-83C3-4F77-918D-0C6AA4B4F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52BCE7-5280-42B2-8FE1-37C65E7A3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34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A47011-0CE2-4C1A-8EFF-890A031CC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71D48D-0385-43A1-A0C9-76ECEECEE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7F592-2710-41FB-A825-10E591D29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8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10C0D-89E5-4D06-B73B-F5A797937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89134-172C-472B-8007-58415A15A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7C9508-5402-45F5-A9E2-1002A3A4B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2EE55-9252-49E2-98AE-B1C79415A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457C2-280D-4C7F-B85E-05D263846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8A468-33A3-4C25-9037-223A542A4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9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2050E-5D39-4A5D-A61E-D159E29BA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AAE3F7-7639-4698-ADE2-07DF9C158E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9C930-8146-4ABB-B8C8-BADFEC194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6F335-57A7-4707-98B6-7A389908D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FB30D-8840-442A-A254-596A6AE69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95A83-84D1-45E8-8EAE-F8B7DC87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56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57A766-74E5-460A-B3B9-345F5287C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90496-64ED-4BD5-B024-8BD334BD6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D1DF2-1407-4E5D-A8E8-0745CBE65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08F88-8739-4687-8ECB-5D8F273DE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412C6-94E2-49E9-B8A8-5329FF03DE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9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E1E5A1A-C8F5-A5D3-F745-40ACD6D9F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98" y="2602627"/>
            <a:ext cx="3180127" cy="318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39D0C0-3F3C-4395-BA86-FB91E73F0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5417" y="2845966"/>
            <a:ext cx="9144000" cy="1166068"/>
          </a:xfrm>
        </p:spPr>
        <p:txBody>
          <a:bodyPr/>
          <a:lstStyle/>
          <a:p>
            <a:r>
              <a:rPr lang="en-US" dirty="0"/>
              <a:t>Common Package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0F88A4-7455-B243-AB8A-0AC3ADC9015E}"/>
              </a:ext>
            </a:extLst>
          </p:cNvPr>
          <p:cNvSpPr txBox="1"/>
          <p:nvPr/>
        </p:nvSpPr>
        <p:spPr>
          <a:xfrm>
            <a:off x="5998129" y="4320330"/>
            <a:ext cx="4521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v() Function</a:t>
            </a:r>
          </a:p>
        </p:txBody>
      </p:sp>
    </p:spTree>
    <p:extLst>
      <p:ext uri="{BB962C8B-B14F-4D97-AF65-F5344CB8AC3E}">
        <p14:creationId xmlns:p14="http://schemas.microsoft.com/office/powerpoint/2010/main" val="3653034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E746D-FE28-4490-9AB0-335B62925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1FE11-7BEB-439A-A914-803276013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844" y="1825625"/>
            <a:ext cx="10857414" cy="4351338"/>
          </a:xfrm>
        </p:spPr>
        <p:txBody>
          <a:bodyPr>
            <a:normAutofit/>
          </a:bodyPr>
          <a:lstStyle/>
          <a:p>
            <a:r>
              <a:rPr lang="en-US" sz="3200" dirty="0"/>
              <a:t>v() function is a quoting function</a:t>
            </a:r>
          </a:p>
          <a:p>
            <a:r>
              <a:rPr lang="en-US" sz="3200" dirty="0"/>
              <a:t>Allows you to pass unquoted values into any function</a:t>
            </a:r>
          </a:p>
          <a:p>
            <a:r>
              <a:rPr lang="en-US" sz="3200" dirty="0"/>
              <a:t>Reduces typing</a:t>
            </a:r>
          </a:p>
          <a:p>
            <a:r>
              <a:rPr lang="en-US" sz="3200" dirty="0"/>
              <a:t>Makes code easier to read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584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E746D-FE28-4490-9AB0-335B62925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1FE11-7BEB-439A-A914-803276013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Try v() function by itself</a:t>
            </a:r>
          </a:p>
          <a:p>
            <a:r>
              <a:rPr lang="en-US" sz="3200" dirty="0"/>
              <a:t>Practice passing unquoted values into different functions:</a:t>
            </a:r>
          </a:p>
          <a:p>
            <a:pPr lvl="1"/>
            <a:r>
              <a:rPr lang="en-US" sz="2800" dirty="0" err="1"/>
              <a:t>Data.frame</a:t>
            </a:r>
            <a:r>
              <a:rPr lang="en-US" sz="2800" dirty="0"/>
              <a:t> column subsets</a:t>
            </a:r>
          </a:p>
          <a:p>
            <a:pPr lvl="1"/>
            <a:r>
              <a:rPr lang="en-US" sz="2800" dirty="0"/>
              <a:t>sort() function “by” parameter</a:t>
            </a:r>
          </a:p>
          <a:p>
            <a:pPr lvl="1"/>
            <a:r>
              <a:rPr lang="en-US" sz="2800" dirty="0"/>
              <a:t>names() assignment function</a:t>
            </a:r>
          </a:p>
          <a:p>
            <a:pPr lvl="1"/>
            <a:r>
              <a:rPr lang="en-US" sz="2800" dirty="0"/>
              <a:t>labels() assignment function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835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E1E5A1A-C8F5-A5D3-F745-40ACD6D9F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98" y="2602627"/>
            <a:ext cx="3180127" cy="318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39D0C0-3F3C-4395-BA86-FB91E73F0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5417" y="2845966"/>
            <a:ext cx="9144000" cy="1166068"/>
          </a:xfrm>
        </p:spPr>
        <p:txBody>
          <a:bodyPr/>
          <a:lstStyle/>
          <a:p>
            <a:r>
              <a:rPr lang="en-US" dirty="0"/>
              <a:t>Common Package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0F88A4-7455-B243-AB8A-0AC3ADC9015E}"/>
              </a:ext>
            </a:extLst>
          </p:cNvPr>
          <p:cNvSpPr txBox="1"/>
          <p:nvPr/>
        </p:nvSpPr>
        <p:spPr>
          <a:xfrm>
            <a:off x="5998129" y="4320330"/>
            <a:ext cx="4521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v() Function</a:t>
            </a:r>
          </a:p>
        </p:txBody>
      </p:sp>
    </p:spTree>
    <p:extLst>
      <p:ext uri="{BB962C8B-B14F-4D97-AF65-F5344CB8AC3E}">
        <p14:creationId xmlns:p14="http://schemas.microsoft.com/office/powerpoint/2010/main" val="1304065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7228</TotalTime>
  <Words>71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Segoe UI</vt:lpstr>
      <vt:lpstr>Segoe UI Semibold</vt:lpstr>
      <vt:lpstr>Office Theme</vt:lpstr>
      <vt:lpstr>Common Package</vt:lpstr>
      <vt:lpstr>Key Points</vt:lpstr>
      <vt:lpstr>Suggested Exercises</vt:lpstr>
      <vt:lpstr>Common Package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Bosak</dc:creator>
  <cp:lastModifiedBy>David Bosak</cp:lastModifiedBy>
  <cp:revision>43</cp:revision>
  <dcterms:created xsi:type="dcterms:W3CDTF">2022-01-19T18:27:32Z</dcterms:created>
  <dcterms:modified xsi:type="dcterms:W3CDTF">2022-10-02T23:34:21Z</dcterms:modified>
</cp:coreProperties>
</file>