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99B8F-F788-4157-9C1D-0AB4D31CE148}" v="81" dt="2024-09-03T04:51:42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ora Wang" userId="02b11465-e134-4996-a001-38e7e9031ffa" providerId="ADAL" clId="{50299B8F-F788-4157-9C1D-0AB4D31CE148}"/>
    <pc:docChg chg="undo custSel addSld delSld modSld sldOrd addMainMaster delMainMaster">
      <pc:chgData name="Aurora Wang" userId="02b11465-e134-4996-a001-38e7e9031ffa" providerId="ADAL" clId="{50299B8F-F788-4157-9C1D-0AB4D31CE148}" dt="2024-09-03T20:36:06.186" v="1299" actId="122"/>
      <pc:docMkLst>
        <pc:docMk/>
      </pc:docMkLst>
      <pc:sldChg chg="addSp delSp modSp new mod setBg modClrScheme chgLayout">
        <pc:chgData name="Aurora Wang" userId="02b11465-e134-4996-a001-38e7e9031ffa" providerId="ADAL" clId="{50299B8F-F788-4157-9C1D-0AB4D31CE148}" dt="2024-08-31T17:31:33.406" v="71" actId="20577"/>
        <pc:sldMkLst>
          <pc:docMk/>
          <pc:sldMk cId="1989141099" sldId="256"/>
        </pc:sldMkLst>
        <pc:spChg chg="mod">
          <ac:chgData name="Aurora Wang" userId="02b11465-e134-4996-a001-38e7e9031ffa" providerId="ADAL" clId="{50299B8F-F788-4157-9C1D-0AB4D31CE148}" dt="2024-08-31T17:31:29.283" v="65" actId="14100"/>
          <ac:spMkLst>
            <pc:docMk/>
            <pc:sldMk cId="1989141099" sldId="256"/>
            <ac:spMk id="2" creationId="{C63277DE-E251-5763-CB35-CC575AC481CB}"/>
          </ac:spMkLst>
        </pc:spChg>
        <pc:spChg chg="mod">
          <ac:chgData name="Aurora Wang" userId="02b11465-e134-4996-a001-38e7e9031ffa" providerId="ADAL" clId="{50299B8F-F788-4157-9C1D-0AB4D31CE148}" dt="2024-08-31T17:31:33.406" v="71" actId="20577"/>
          <ac:spMkLst>
            <pc:docMk/>
            <pc:sldMk cId="1989141099" sldId="256"/>
            <ac:spMk id="3" creationId="{36D4BD9C-E3CC-8E75-82B2-342C72814B03}"/>
          </ac:spMkLst>
        </pc:spChg>
        <pc:spChg chg="add del">
          <ac:chgData name="Aurora Wang" userId="02b11465-e134-4996-a001-38e7e9031ffa" providerId="ADAL" clId="{50299B8F-F788-4157-9C1D-0AB4D31CE148}" dt="2024-08-31T17:26:30.192" v="3" actId="26606"/>
          <ac:spMkLst>
            <pc:docMk/>
            <pc:sldMk cId="1989141099" sldId="256"/>
            <ac:spMk id="9" creationId="{A5D0B0D3-D735-4619-AA45-B57B791E1744}"/>
          </ac:spMkLst>
        </pc:spChg>
        <pc:spChg chg="add del">
          <ac:chgData name="Aurora Wang" userId="02b11465-e134-4996-a001-38e7e9031ffa" providerId="ADAL" clId="{50299B8F-F788-4157-9C1D-0AB4D31CE148}" dt="2024-08-31T17:26:30.192" v="3" actId="26606"/>
          <ac:spMkLst>
            <pc:docMk/>
            <pc:sldMk cId="1989141099" sldId="256"/>
            <ac:spMk id="11" creationId="{25A2CBEC-4F23-437D-9D03-9968C9B79790}"/>
          </ac:spMkLst>
        </pc:spChg>
        <pc:spChg chg="add del">
          <ac:chgData name="Aurora Wang" userId="02b11465-e134-4996-a001-38e7e9031ffa" providerId="ADAL" clId="{50299B8F-F788-4157-9C1D-0AB4D31CE148}" dt="2024-08-31T17:26:30.192" v="3" actId="26606"/>
          <ac:spMkLst>
            <pc:docMk/>
            <pc:sldMk cId="1989141099" sldId="256"/>
            <ac:spMk id="21" creationId="{6264A856-A4F6-4068-9AC3-7B38A00DA75A}"/>
          </ac:spMkLst>
        </pc:spChg>
        <pc:spChg chg="add del">
          <ac:chgData name="Aurora Wang" userId="02b11465-e134-4996-a001-38e7e9031ffa" providerId="ADAL" clId="{50299B8F-F788-4157-9C1D-0AB4D31CE148}" dt="2024-08-31T17:26:50.555" v="7" actId="26606"/>
          <ac:spMkLst>
            <pc:docMk/>
            <pc:sldMk cId="1989141099" sldId="256"/>
            <ac:spMk id="35" creationId="{A5D0B0D3-D735-4619-AA45-B57B791E1744}"/>
          </ac:spMkLst>
        </pc:spChg>
        <pc:spChg chg="add del">
          <ac:chgData name="Aurora Wang" userId="02b11465-e134-4996-a001-38e7e9031ffa" providerId="ADAL" clId="{50299B8F-F788-4157-9C1D-0AB4D31CE148}" dt="2024-08-31T17:26:50.555" v="7" actId="26606"/>
          <ac:spMkLst>
            <pc:docMk/>
            <pc:sldMk cId="1989141099" sldId="256"/>
            <ac:spMk id="37" creationId="{948AEA76-67F2-4344-A189-9BFFE0076388}"/>
          </ac:spMkLst>
        </pc:spChg>
        <pc:spChg chg="add del">
          <ac:chgData name="Aurora Wang" userId="02b11465-e134-4996-a001-38e7e9031ffa" providerId="ADAL" clId="{50299B8F-F788-4157-9C1D-0AB4D31CE148}" dt="2024-08-31T17:27:14.830" v="10" actId="26606"/>
          <ac:spMkLst>
            <pc:docMk/>
            <pc:sldMk cId="1989141099" sldId="256"/>
            <ac:spMk id="50" creationId="{548B4202-DCD5-4F8C-B481-743A989A9DFF}"/>
          </ac:spMkLst>
        </pc:spChg>
        <pc:spChg chg="add del">
          <ac:chgData name="Aurora Wang" userId="02b11465-e134-4996-a001-38e7e9031ffa" providerId="ADAL" clId="{50299B8F-F788-4157-9C1D-0AB4D31CE148}" dt="2024-08-31T17:27:14.830" v="10" actId="26606"/>
          <ac:spMkLst>
            <pc:docMk/>
            <pc:sldMk cId="1989141099" sldId="256"/>
            <ac:spMk id="54" creationId="{8EE702CF-91CE-4661-ACBF-3C8160D1B433}"/>
          </ac:spMkLst>
        </pc:spChg>
        <pc:spChg chg="add">
          <ac:chgData name="Aurora Wang" userId="02b11465-e134-4996-a001-38e7e9031ffa" providerId="ADAL" clId="{50299B8F-F788-4157-9C1D-0AB4D31CE148}" dt="2024-08-31T17:27:14.830" v="10" actId="26606"/>
          <ac:spMkLst>
            <pc:docMk/>
            <pc:sldMk cId="1989141099" sldId="256"/>
            <ac:spMk id="59" creationId="{2644B391-9BFE-445C-A9EC-F544BB85FBC7}"/>
          </ac:spMkLst>
        </pc:spChg>
        <pc:spChg chg="add">
          <ac:chgData name="Aurora Wang" userId="02b11465-e134-4996-a001-38e7e9031ffa" providerId="ADAL" clId="{50299B8F-F788-4157-9C1D-0AB4D31CE148}" dt="2024-08-31T17:27:14.830" v="10" actId="26606"/>
          <ac:spMkLst>
            <pc:docMk/>
            <pc:sldMk cId="1989141099" sldId="256"/>
            <ac:spMk id="61" creationId="{80F26E69-87D9-4655-AE7B-280A87AA3CAD}"/>
          </ac:spMkLst>
        </pc:spChg>
        <pc:grpChg chg="add del">
          <ac:chgData name="Aurora Wang" userId="02b11465-e134-4996-a001-38e7e9031ffa" providerId="ADAL" clId="{50299B8F-F788-4157-9C1D-0AB4D31CE148}" dt="2024-08-31T17:26:30.192" v="3" actId="26606"/>
          <ac:grpSpMkLst>
            <pc:docMk/>
            <pc:sldMk cId="1989141099" sldId="256"/>
            <ac:grpSpMk id="13" creationId="{DBBA0A0D-8F6A-400A-9E49-8C008E2C7DB1}"/>
          </ac:grpSpMkLst>
        </pc:grpChg>
        <pc:grpChg chg="add del">
          <ac:chgData name="Aurora Wang" userId="02b11465-e134-4996-a001-38e7e9031ffa" providerId="ADAL" clId="{50299B8F-F788-4157-9C1D-0AB4D31CE148}" dt="2024-08-31T17:26:30.192" v="3" actId="26606"/>
          <ac:grpSpMkLst>
            <pc:docMk/>
            <pc:sldMk cId="1989141099" sldId="256"/>
            <ac:grpSpMk id="23" creationId="{C2983E8C-44FB-463B-B6B0-B53E96ACCD72}"/>
          </ac:grpSpMkLst>
        </pc:grpChg>
        <pc:grpChg chg="add del">
          <ac:chgData name="Aurora Wang" userId="02b11465-e134-4996-a001-38e7e9031ffa" providerId="ADAL" clId="{50299B8F-F788-4157-9C1D-0AB4D31CE148}" dt="2024-08-31T17:26:50.555" v="7" actId="26606"/>
          <ac:grpSpMkLst>
            <pc:docMk/>
            <pc:sldMk cId="1989141099" sldId="256"/>
            <ac:grpSpMk id="39" creationId="{DBBA0A0D-8F6A-400A-9E49-8C008E2C7DB1}"/>
          </ac:grpSpMkLst>
        </pc:grpChg>
        <pc:picChg chg="add mod ord">
          <ac:chgData name="Aurora Wang" userId="02b11465-e134-4996-a001-38e7e9031ffa" providerId="ADAL" clId="{50299B8F-F788-4157-9C1D-0AB4D31CE148}" dt="2024-08-31T17:27:14.830" v="10" actId="26606"/>
          <ac:picMkLst>
            <pc:docMk/>
            <pc:sldMk cId="1989141099" sldId="256"/>
            <ac:picMk id="4" creationId="{F6D02A5C-FC8F-8C01-890A-67E933AF5764}"/>
          </ac:picMkLst>
        </pc:picChg>
        <pc:cxnChg chg="add del">
          <ac:chgData name="Aurora Wang" userId="02b11465-e134-4996-a001-38e7e9031ffa" providerId="ADAL" clId="{50299B8F-F788-4157-9C1D-0AB4D31CE148}" dt="2024-08-31T17:27:14.830" v="10" actId="26606"/>
          <ac:cxnSpMkLst>
            <pc:docMk/>
            <pc:sldMk cId="1989141099" sldId="256"/>
            <ac:cxnSpMk id="52" creationId="{F7F57F6B-E621-4E40-A34D-2FE12902AA20}"/>
          </ac:cxnSpMkLst>
        </pc:cxnChg>
      </pc:sldChg>
      <pc:sldChg chg="new del">
        <pc:chgData name="Aurora Wang" userId="02b11465-e134-4996-a001-38e7e9031ffa" providerId="ADAL" clId="{50299B8F-F788-4157-9C1D-0AB4D31CE148}" dt="2024-08-31T17:27:00.075" v="9" actId="47"/>
        <pc:sldMkLst>
          <pc:docMk/>
          <pc:sldMk cId="1181044733" sldId="257"/>
        </pc:sldMkLst>
      </pc:sldChg>
      <pc:sldChg chg="new del">
        <pc:chgData name="Aurora Wang" userId="02b11465-e134-4996-a001-38e7e9031ffa" providerId="ADAL" clId="{50299B8F-F788-4157-9C1D-0AB4D31CE148}" dt="2024-08-31T17:26:44.688" v="6" actId="47"/>
        <pc:sldMkLst>
          <pc:docMk/>
          <pc:sldMk cId="2378292103" sldId="257"/>
        </pc:sldMkLst>
      </pc:sldChg>
      <pc:sldChg chg="addSp modSp new del mod setBg">
        <pc:chgData name="Aurora Wang" userId="02b11465-e134-4996-a001-38e7e9031ffa" providerId="ADAL" clId="{50299B8F-F788-4157-9C1D-0AB4D31CE148}" dt="2024-08-31T17:29:41.352" v="24" actId="47"/>
        <pc:sldMkLst>
          <pc:docMk/>
          <pc:sldMk cId="2900444803" sldId="257"/>
        </pc:sldMkLst>
        <pc:spChg chg="mod">
          <ac:chgData name="Aurora Wang" userId="02b11465-e134-4996-a001-38e7e9031ffa" providerId="ADAL" clId="{50299B8F-F788-4157-9C1D-0AB4D31CE148}" dt="2024-08-31T17:27:35.685" v="14" actId="26606"/>
          <ac:spMkLst>
            <pc:docMk/>
            <pc:sldMk cId="2900444803" sldId="257"/>
            <ac:spMk id="2" creationId="{13E75DA5-91E4-602F-927A-F11E71DDAC8C}"/>
          </ac:spMkLst>
        </pc:spChg>
        <pc:spChg chg="mod">
          <ac:chgData name="Aurora Wang" userId="02b11465-e134-4996-a001-38e7e9031ffa" providerId="ADAL" clId="{50299B8F-F788-4157-9C1D-0AB4D31CE148}" dt="2024-08-31T17:27:35.685" v="14" actId="26606"/>
          <ac:spMkLst>
            <pc:docMk/>
            <pc:sldMk cId="2900444803" sldId="257"/>
            <ac:spMk id="3" creationId="{0F3EFEB5-1161-65AE-FC18-DAF2CBBC3431}"/>
          </ac:spMkLst>
        </pc:spChg>
        <pc:spChg chg="add">
          <ac:chgData name="Aurora Wang" userId="02b11465-e134-4996-a001-38e7e9031ffa" providerId="ADAL" clId="{50299B8F-F788-4157-9C1D-0AB4D31CE148}" dt="2024-08-31T17:27:35.685" v="14" actId="26606"/>
          <ac:spMkLst>
            <pc:docMk/>
            <pc:sldMk cId="2900444803" sldId="257"/>
            <ac:spMk id="8" creationId="{ED15573D-0E45-4691-B525-471152EC18CD}"/>
          </ac:spMkLst>
        </pc:spChg>
        <pc:spChg chg="add">
          <ac:chgData name="Aurora Wang" userId="02b11465-e134-4996-a001-38e7e9031ffa" providerId="ADAL" clId="{50299B8F-F788-4157-9C1D-0AB4D31CE148}" dt="2024-08-31T17:27:35.685" v="14" actId="26606"/>
          <ac:spMkLst>
            <pc:docMk/>
            <pc:sldMk cId="2900444803" sldId="257"/>
            <ac:spMk id="10" creationId="{9E448559-19A4-4252-8C27-54C1DA906F8A}"/>
          </ac:spMkLst>
        </pc:spChg>
        <pc:spChg chg="add">
          <ac:chgData name="Aurora Wang" userId="02b11465-e134-4996-a001-38e7e9031ffa" providerId="ADAL" clId="{50299B8F-F788-4157-9C1D-0AB4D31CE148}" dt="2024-08-31T17:27:35.685" v="14" actId="26606"/>
          <ac:spMkLst>
            <pc:docMk/>
            <pc:sldMk cId="2900444803" sldId="257"/>
            <ac:spMk id="12" creationId="{1B19C35E-4E30-4F1D-9FC2-F2FA6191E453}"/>
          </ac:spMkLst>
        </pc:spChg>
      </pc:sldChg>
      <pc:sldChg chg="new del">
        <pc:chgData name="Aurora Wang" userId="02b11465-e134-4996-a001-38e7e9031ffa" providerId="ADAL" clId="{50299B8F-F788-4157-9C1D-0AB4D31CE148}" dt="2024-08-31T17:26:39.353" v="4" actId="47"/>
        <pc:sldMkLst>
          <pc:docMk/>
          <pc:sldMk cId="2980805553" sldId="257"/>
        </pc:sldMkLst>
      </pc:sldChg>
      <pc:sldChg chg="new del">
        <pc:chgData name="Aurora Wang" userId="02b11465-e134-4996-a001-38e7e9031ffa" providerId="ADAL" clId="{50299B8F-F788-4157-9C1D-0AB4D31CE148}" dt="2024-08-31T17:27:23.442" v="12" actId="47"/>
        <pc:sldMkLst>
          <pc:docMk/>
          <pc:sldMk cId="3485561310" sldId="257"/>
        </pc:sldMkLst>
      </pc:sldChg>
      <pc:sldChg chg="addSp delSp modSp new mod ord setBg">
        <pc:chgData name="Aurora Wang" userId="02b11465-e134-4996-a001-38e7e9031ffa" providerId="ADAL" clId="{50299B8F-F788-4157-9C1D-0AB4D31CE148}" dt="2024-09-03T04:38:52.398" v="967" actId="21"/>
        <pc:sldMkLst>
          <pc:docMk/>
          <pc:sldMk cId="3592067579" sldId="257"/>
        </pc:sldMkLst>
        <pc:spChg chg="del mod">
          <ac:chgData name="Aurora Wang" userId="02b11465-e134-4996-a001-38e7e9031ffa" providerId="ADAL" clId="{50299B8F-F788-4157-9C1D-0AB4D31CE148}" dt="2024-09-03T04:12:58.063" v="431" actId="478"/>
          <ac:spMkLst>
            <pc:docMk/>
            <pc:sldMk cId="3592067579" sldId="257"/>
            <ac:spMk id="2" creationId="{98CEF515-F4B9-BB0D-9746-65079584182B}"/>
          </ac:spMkLst>
        </pc:spChg>
        <pc:spChg chg="mod">
          <ac:chgData name="Aurora Wang" userId="02b11465-e134-4996-a001-38e7e9031ffa" providerId="ADAL" clId="{50299B8F-F788-4157-9C1D-0AB4D31CE148}" dt="2024-09-03T04:35:59.777" v="904" actId="14100"/>
          <ac:spMkLst>
            <pc:docMk/>
            <pc:sldMk cId="3592067579" sldId="257"/>
            <ac:spMk id="3" creationId="{C7019075-43EB-9568-AE6D-6BEB24D1A0F2}"/>
          </ac:spMkLst>
        </pc:spChg>
        <pc:spChg chg="add del">
          <ac:chgData name="Aurora Wang" userId="02b11465-e134-4996-a001-38e7e9031ffa" providerId="ADAL" clId="{50299B8F-F788-4157-9C1D-0AB4D31CE148}" dt="2024-08-31T17:30:49.445" v="29" actId="26606"/>
          <ac:spMkLst>
            <pc:docMk/>
            <pc:sldMk cId="3592067579" sldId="257"/>
            <ac:spMk id="8" creationId="{70120F84-A866-4D9F-8B1C-9120A013D654}"/>
          </ac:spMkLst>
        </pc:spChg>
        <pc:spChg chg="add del">
          <ac:chgData name="Aurora Wang" userId="02b11465-e134-4996-a001-38e7e9031ffa" providerId="ADAL" clId="{50299B8F-F788-4157-9C1D-0AB4D31CE148}" dt="2024-08-31T17:30:49.445" v="29" actId="26606"/>
          <ac:spMkLst>
            <pc:docMk/>
            <pc:sldMk cId="3592067579" sldId="257"/>
            <ac:spMk id="10" creationId="{252FEFEF-6AC0-46B6-AC09-11FC56196FA4}"/>
          </ac:spMkLst>
        </pc:spChg>
        <pc:spChg chg="add">
          <ac:chgData name="Aurora Wang" userId="02b11465-e134-4996-a001-38e7e9031ffa" providerId="ADAL" clId="{50299B8F-F788-4157-9C1D-0AB4D31CE148}" dt="2024-08-31T17:30:49.449" v="30" actId="26606"/>
          <ac:spMkLst>
            <pc:docMk/>
            <pc:sldMk cId="3592067579" sldId="257"/>
            <ac:spMk id="12" creationId="{70120F84-A866-4D9F-8B1C-9120A013D654}"/>
          </ac:spMkLst>
        </pc:spChg>
        <pc:spChg chg="add">
          <ac:chgData name="Aurora Wang" userId="02b11465-e134-4996-a001-38e7e9031ffa" providerId="ADAL" clId="{50299B8F-F788-4157-9C1D-0AB4D31CE148}" dt="2024-08-31T17:30:49.449" v="30" actId="26606"/>
          <ac:spMkLst>
            <pc:docMk/>
            <pc:sldMk cId="3592067579" sldId="257"/>
            <ac:spMk id="13" creationId="{252FEFEF-6AC0-46B6-AC09-11FC56196FA4}"/>
          </ac:spMkLst>
        </pc:spChg>
        <pc:picChg chg="add del mod">
          <ac:chgData name="Aurora Wang" userId="02b11465-e134-4996-a001-38e7e9031ffa" providerId="ADAL" clId="{50299B8F-F788-4157-9C1D-0AB4D31CE148}" dt="2024-08-31T17:42:47.327" v="94" actId="478"/>
          <ac:picMkLst>
            <pc:docMk/>
            <pc:sldMk cId="3592067579" sldId="257"/>
            <ac:picMk id="4" creationId="{E0D5908D-DA08-5155-7B6F-B696930905F4}"/>
          </ac:picMkLst>
        </pc:picChg>
        <pc:picChg chg="add del">
          <ac:chgData name="Aurora Wang" userId="02b11465-e134-4996-a001-38e7e9031ffa" providerId="ADAL" clId="{50299B8F-F788-4157-9C1D-0AB4D31CE148}" dt="2024-08-31T17:42:53.157" v="96" actId="478"/>
          <ac:picMkLst>
            <pc:docMk/>
            <pc:sldMk cId="3592067579" sldId="257"/>
            <ac:picMk id="1026" creationId="{0FC62567-D69B-E88F-ED4B-63BE9B13C59F}"/>
          </ac:picMkLst>
        </pc:picChg>
        <pc:picChg chg="add del mod">
          <ac:chgData name="Aurora Wang" userId="02b11465-e134-4996-a001-38e7e9031ffa" providerId="ADAL" clId="{50299B8F-F788-4157-9C1D-0AB4D31CE148}" dt="2024-08-31T17:43:35.133" v="99" actId="478"/>
          <ac:picMkLst>
            <pc:docMk/>
            <pc:sldMk cId="3592067579" sldId="257"/>
            <ac:picMk id="1028" creationId="{CC2758AC-5DE2-25E0-84D3-D22DE6D89EBE}"/>
          </ac:picMkLst>
        </pc:picChg>
        <pc:picChg chg="add del mod">
          <ac:chgData name="Aurora Wang" userId="02b11465-e134-4996-a001-38e7e9031ffa" providerId="ADAL" clId="{50299B8F-F788-4157-9C1D-0AB4D31CE148}" dt="2024-09-03T04:38:52.398" v="967" actId="21"/>
          <ac:picMkLst>
            <pc:docMk/>
            <pc:sldMk cId="3592067579" sldId="257"/>
            <ac:picMk id="1030" creationId="{FACBD80B-2E52-6C3C-1F7A-BBC0BFF00836}"/>
          </ac:picMkLst>
        </pc:picChg>
      </pc:sldChg>
      <pc:sldChg chg="new del">
        <pc:chgData name="Aurora Wang" userId="02b11465-e134-4996-a001-38e7e9031ffa" providerId="ADAL" clId="{50299B8F-F788-4157-9C1D-0AB4D31CE148}" dt="2024-08-31T17:29:45.707" v="26" actId="47"/>
        <pc:sldMkLst>
          <pc:docMk/>
          <pc:sldMk cId="4207412166" sldId="257"/>
        </pc:sldMkLst>
      </pc:sldChg>
      <pc:sldChg chg="addSp modSp new del mod setBg">
        <pc:chgData name="Aurora Wang" userId="02b11465-e134-4996-a001-38e7e9031ffa" providerId="ADAL" clId="{50299B8F-F788-4157-9C1D-0AB4D31CE148}" dt="2024-08-31T17:28:22.390" v="20" actId="47"/>
        <pc:sldMkLst>
          <pc:docMk/>
          <pc:sldMk cId="419545153" sldId="258"/>
        </pc:sldMkLst>
        <pc:spChg chg="mod">
          <ac:chgData name="Aurora Wang" userId="02b11465-e134-4996-a001-38e7e9031ffa" providerId="ADAL" clId="{50299B8F-F788-4157-9C1D-0AB4D31CE148}" dt="2024-08-31T17:28:14.633" v="19" actId="26606"/>
          <ac:spMkLst>
            <pc:docMk/>
            <pc:sldMk cId="419545153" sldId="258"/>
            <ac:spMk id="2" creationId="{5911EFD1-4DA0-BC47-602A-042AE63634B9}"/>
          </ac:spMkLst>
        </pc:spChg>
        <pc:spChg chg="mod">
          <ac:chgData name="Aurora Wang" userId="02b11465-e134-4996-a001-38e7e9031ffa" providerId="ADAL" clId="{50299B8F-F788-4157-9C1D-0AB4D31CE148}" dt="2024-08-31T17:28:14.633" v="19" actId="26606"/>
          <ac:spMkLst>
            <pc:docMk/>
            <pc:sldMk cId="419545153" sldId="258"/>
            <ac:spMk id="3" creationId="{274F13EC-B3C4-9BE8-0115-4B5C5DB2CD2D}"/>
          </ac:spMkLst>
        </pc:spChg>
        <pc:spChg chg="add">
          <ac:chgData name="Aurora Wang" userId="02b11465-e134-4996-a001-38e7e9031ffa" providerId="ADAL" clId="{50299B8F-F788-4157-9C1D-0AB4D31CE148}" dt="2024-08-31T17:28:14.633" v="19" actId="26606"/>
          <ac:spMkLst>
            <pc:docMk/>
            <pc:sldMk cId="419545153" sldId="258"/>
            <ac:spMk id="8" creationId="{3E25BDA2-3F4D-4B38-90E7-989465ECDDCF}"/>
          </ac:spMkLst>
        </pc:spChg>
        <pc:spChg chg="add">
          <ac:chgData name="Aurora Wang" userId="02b11465-e134-4996-a001-38e7e9031ffa" providerId="ADAL" clId="{50299B8F-F788-4157-9C1D-0AB4D31CE148}" dt="2024-08-31T17:28:14.633" v="19" actId="26606"/>
          <ac:spMkLst>
            <pc:docMk/>
            <pc:sldMk cId="419545153" sldId="258"/>
            <ac:spMk id="10" creationId="{BC96869A-A70D-42F7-876F-605CB1718F20}"/>
          </ac:spMkLst>
        </pc:spChg>
        <pc:spChg chg="add">
          <ac:chgData name="Aurora Wang" userId="02b11465-e134-4996-a001-38e7e9031ffa" providerId="ADAL" clId="{50299B8F-F788-4157-9C1D-0AB4D31CE148}" dt="2024-08-31T17:28:14.633" v="19" actId="26606"/>
          <ac:spMkLst>
            <pc:docMk/>
            <pc:sldMk cId="419545153" sldId="258"/>
            <ac:spMk id="12" creationId="{6CD407CC-EF5C-486F-9A14-7F681F986D17}"/>
          </ac:spMkLst>
        </pc:spChg>
        <pc:cxnChg chg="add">
          <ac:chgData name="Aurora Wang" userId="02b11465-e134-4996-a001-38e7e9031ffa" providerId="ADAL" clId="{50299B8F-F788-4157-9C1D-0AB4D31CE148}" dt="2024-08-31T17:28:14.633" v="19" actId="26606"/>
          <ac:cxnSpMkLst>
            <pc:docMk/>
            <pc:sldMk cId="419545153" sldId="258"/>
            <ac:cxnSpMk id="14" creationId="{0DD76B5F-5BAA-48C6-9065-9AEF15D30B4E}"/>
          </ac:cxnSpMkLst>
        </pc:cxnChg>
      </pc:sldChg>
      <pc:sldChg chg="delSp add del setBg delDesignElem">
        <pc:chgData name="Aurora Wang" userId="02b11465-e134-4996-a001-38e7e9031ffa" providerId="ADAL" clId="{50299B8F-F788-4157-9C1D-0AB4D31CE148}" dt="2024-08-31T17:44:32.305" v="110" actId="47"/>
        <pc:sldMkLst>
          <pc:docMk/>
          <pc:sldMk cId="1169408100" sldId="258"/>
        </pc:sldMkLst>
        <pc:spChg chg="del">
          <ac:chgData name="Aurora Wang" userId="02b11465-e134-4996-a001-38e7e9031ffa" providerId="ADAL" clId="{50299B8F-F788-4157-9C1D-0AB4D31CE148}" dt="2024-08-31T17:44:29.346" v="109"/>
          <ac:spMkLst>
            <pc:docMk/>
            <pc:sldMk cId="1169408100" sldId="258"/>
            <ac:spMk id="12" creationId="{70120F84-A866-4D9F-8B1C-9120A013D654}"/>
          </ac:spMkLst>
        </pc:spChg>
        <pc:spChg chg="del">
          <ac:chgData name="Aurora Wang" userId="02b11465-e134-4996-a001-38e7e9031ffa" providerId="ADAL" clId="{50299B8F-F788-4157-9C1D-0AB4D31CE148}" dt="2024-08-31T17:44:29.346" v="109"/>
          <ac:spMkLst>
            <pc:docMk/>
            <pc:sldMk cId="1169408100" sldId="258"/>
            <ac:spMk id="13" creationId="{252FEFEF-6AC0-46B6-AC09-11FC56196FA4}"/>
          </ac:spMkLst>
        </pc:spChg>
      </pc:sldChg>
      <pc:sldChg chg="delSp add del setBg delDesignElem">
        <pc:chgData name="Aurora Wang" userId="02b11465-e134-4996-a001-38e7e9031ffa" providerId="ADAL" clId="{50299B8F-F788-4157-9C1D-0AB4D31CE148}" dt="2024-08-31T17:44:25.417" v="107" actId="47"/>
        <pc:sldMkLst>
          <pc:docMk/>
          <pc:sldMk cId="2451450605" sldId="258"/>
        </pc:sldMkLst>
        <pc:spChg chg="del">
          <ac:chgData name="Aurora Wang" userId="02b11465-e134-4996-a001-38e7e9031ffa" providerId="ADAL" clId="{50299B8F-F788-4157-9C1D-0AB4D31CE148}" dt="2024-08-31T17:41:54.406" v="92"/>
          <ac:spMkLst>
            <pc:docMk/>
            <pc:sldMk cId="2451450605" sldId="258"/>
            <ac:spMk id="12" creationId="{70120F84-A866-4D9F-8B1C-9120A013D654}"/>
          </ac:spMkLst>
        </pc:spChg>
        <pc:spChg chg="del">
          <ac:chgData name="Aurora Wang" userId="02b11465-e134-4996-a001-38e7e9031ffa" providerId="ADAL" clId="{50299B8F-F788-4157-9C1D-0AB4D31CE148}" dt="2024-08-31T17:41:54.406" v="92"/>
          <ac:spMkLst>
            <pc:docMk/>
            <pc:sldMk cId="2451450605" sldId="258"/>
            <ac:spMk id="13" creationId="{252FEFEF-6AC0-46B6-AC09-11FC56196FA4}"/>
          </ac:spMkLst>
        </pc:spChg>
      </pc:sldChg>
      <pc:sldChg chg="addSp modSp new del mod setBg">
        <pc:chgData name="Aurora Wang" userId="02b11465-e134-4996-a001-38e7e9031ffa" providerId="ADAL" clId="{50299B8F-F788-4157-9C1D-0AB4D31CE148}" dt="2024-08-31T17:29:03.299" v="23" actId="47"/>
        <pc:sldMkLst>
          <pc:docMk/>
          <pc:sldMk cId="2987172460" sldId="258"/>
        </pc:sldMkLst>
        <pc:spChg chg="mod">
          <ac:chgData name="Aurora Wang" userId="02b11465-e134-4996-a001-38e7e9031ffa" providerId="ADAL" clId="{50299B8F-F788-4157-9C1D-0AB4D31CE148}" dt="2024-08-31T17:28:58.049" v="22" actId="26606"/>
          <ac:spMkLst>
            <pc:docMk/>
            <pc:sldMk cId="2987172460" sldId="258"/>
            <ac:spMk id="2" creationId="{D5E6F899-8ECC-CCFF-586F-590200E137DA}"/>
          </ac:spMkLst>
        </pc:spChg>
        <pc:spChg chg="mod">
          <ac:chgData name="Aurora Wang" userId="02b11465-e134-4996-a001-38e7e9031ffa" providerId="ADAL" clId="{50299B8F-F788-4157-9C1D-0AB4D31CE148}" dt="2024-08-31T17:28:58.049" v="22" actId="26606"/>
          <ac:spMkLst>
            <pc:docMk/>
            <pc:sldMk cId="2987172460" sldId="258"/>
            <ac:spMk id="3" creationId="{9302F488-A3A6-D0A6-92F1-D13045E9539D}"/>
          </ac:spMkLst>
        </pc:spChg>
        <pc:spChg chg="add">
          <ac:chgData name="Aurora Wang" userId="02b11465-e134-4996-a001-38e7e9031ffa" providerId="ADAL" clId="{50299B8F-F788-4157-9C1D-0AB4D31CE148}" dt="2024-08-31T17:28:58.049" v="22" actId="26606"/>
          <ac:spMkLst>
            <pc:docMk/>
            <pc:sldMk cId="2987172460" sldId="258"/>
            <ac:spMk id="8" creationId="{70120F84-A866-4D9F-8B1C-9120A013D654}"/>
          </ac:spMkLst>
        </pc:spChg>
        <pc:spChg chg="add">
          <ac:chgData name="Aurora Wang" userId="02b11465-e134-4996-a001-38e7e9031ffa" providerId="ADAL" clId="{50299B8F-F788-4157-9C1D-0AB4D31CE148}" dt="2024-08-31T17:28:58.049" v="22" actId="26606"/>
          <ac:spMkLst>
            <pc:docMk/>
            <pc:sldMk cId="2987172460" sldId="258"/>
            <ac:spMk id="10" creationId="{252FEFEF-6AC0-46B6-AC09-11FC56196FA4}"/>
          </ac:spMkLst>
        </pc:spChg>
      </pc:sldChg>
      <pc:sldChg chg="addSp modSp new del mod setBg">
        <pc:chgData name="Aurora Wang" userId="02b11465-e134-4996-a001-38e7e9031ffa" providerId="ADAL" clId="{50299B8F-F788-4157-9C1D-0AB4D31CE148}" dt="2024-08-31T17:28:06.215" v="17" actId="47"/>
        <pc:sldMkLst>
          <pc:docMk/>
          <pc:sldMk cId="3250768687" sldId="258"/>
        </pc:sldMkLst>
        <pc:spChg chg="mod">
          <ac:chgData name="Aurora Wang" userId="02b11465-e134-4996-a001-38e7e9031ffa" providerId="ADAL" clId="{50299B8F-F788-4157-9C1D-0AB4D31CE148}" dt="2024-08-31T17:27:59.861" v="16" actId="26606"/>
          <ac:spMkLst>
            <pc:docMk/>
            <pc:sldMk cId="3250768687" sldId="258"/>
            <ac:spMk id="2" creationId="{592FFEF9-BCEC-0FF7-8331-4B216AE1625A}"/>
          </ac:spMkLst>
        </pc:spChg>
        <pc:spChg chg="mod">
          <ac:chgData name="Aurora Wang" userId="02b11465-e134-4996-a001-38e7e9031ffa" providerId="ADAL" clId="{50299B8F-F788-4157-9C1D-0AB4D31CE148}" dt="2024-08-31T17:27:59.861" v="16" actId="26606"/>
          <ac:spMkLst>
            <pc:docMk/>
            <pc:sldMk cId="3250768687" sldId="258"/>
            <ac:spMk id="3" creationId="{529B3499-6AF2-F9FE-9601-2062BD8D2D28}"/>
          </ac:spMkLst>
        </pc:spChg>
        <pc:spChg chg="add">
          <ac:chgData name="Aurora Wang" userId="02b11465-e134-4996-a001-38e7e9031ffa" providerId="ADAL" clId="{50299B8F-F788-4157-9C1D-0AB4D31CE148}" dt="2024-08-31T17:27:59.861" v="16" actId="26606"/>
          <ac:spMkLst>
            <pc:docMk/>
            <pc:sldMk cId="3250768687" sldId="258"/>
            <ac:spMk id="8" creationId="{54737801-B9D6-4A08-BD77-23010A80227A}"/>
          </ac:spMkLst>
        </pc:spChg>
        <pc:spChg chg="add">
          <ac:chgData name="Aurora Wang" userId="02b11465-e134-4996-a001-38e7e9031ffa" providerId="ADAL" clId="{50299B8F-F788-4157-9C1D-0AB4D31CE148}" dt="2024-08-31T17:27:59.861" v="16" actId="26606"/>
          <ac:spMkLst>
            <pc:docMk/>
            <pc:sldMk cId="3250768687" sldId="258"/>
            <ac:spMk id="10" creationId="{25FABD39-C757-461E-A681-DC273648402D}"/>
          </ac:spMkLst>
        </pc:spChg>
        <pc:spChg chg="add">
          <ac:chgData name="Aurora Wang" userId="02b11465-e134-4996-a001-38e7e9031ffa" providerId="ADAL" clId="{50299B8F-F788-4157-9C1D-0AB4D31CE148}" dt="2024-08-31T17:27:59.861" v="16" actId="26606"/>
          <ac:spMkLst>
            <pc:docMk/>
            <pc:sldMk cId="3250768687" sldId="258"/>
            <ac:spMk id="12" creationId="{2DF424F5-8D5C-46C0-A1B0-AF34E0350CD5}"/>
          </ac:spMkLst>
        </pc:spChg>
      </pc:sldChg>
      <pc:sldChg chg="new del">
        <pc:chgData name="Aurora Wang" userId="02b11465-e134-4996-a001-38e7e9031ffa" providerId="ADAL" clId="{50299B8F-F788-4157-9C1D-0AB4D31CE148}" dt="2024-08-31T17:41:51.557" v="90" actId="47"/>
        <pc:sldMkLst>
          <pc:docMk/>
          <pc:sldMk cId="3545310556" sldId="258"/>
        </pc:sldMkLst>
      </pc:sldChg>
      <pc:sldChg chg="addSp delSp modSp del mod">
        <pc:chgData name="Aurora Wang" userId="02b11465-e134-4996-a001-38e7e9031ffa" providerId="ADAL" clId="{50299B8F-F788-4157-9C1D-0AB4D31CE148}" dt="2024-09-03T04:38:07.915" v="955" actId="47"/>
        <pc:sldMkLst>
          <pc:docMk/>
          <pc:sldMk cId="3773185401" sldId="258"/>
        </pc:sldMkLst>
        <pc:spChg chg="mod">
          <ac:chgData name="Aurora Wang" userId="02b11465-e134-4996-a001-38e7e9031ffa" providerId="ADAL" clId="{50299B8F-F788-4157-9C1D-0AB4D31CE148}" dt="2024-09-03T04:07:13.008" v="287" actId="2711"/>
          <ac:spMkLst>
            <pc:docMk/>
            <pc:sldMk cId="3773185401" sldId="258"/>
            <ac:spMk id="2" creationId="{98CEF515-F4B9-BB0D-9746-65079584182B}"/>
          </ac:spMkLst>
        </pc:spChg>
        <pc:spChg chg="mod">
          <ac:chgData name="Aurora Wang" userId="02b11465-e134-4996-a001-38e7e9031ffa" providerId="ADAL" clId="{50299B8F-F788-4157-9C1D-0AB4D31CE148}" dt="2024-09-03T04:09:27.627" v="419" actId="20577"/>
          <ac:spMkLst>
            <pc:docMk/>
            <pc:sldMk cId="3773185401" sldId="258"/>
            <ac:spMk id="3" creationId="{C7019075-43EB-9568-AE6D-6BEB24D1A0F2}"/>
          </ac:spMkLst>
        </pc:spChg>
        <pc:picChg chg="add del mod">
          <ac:chgData name="Aurora Wang" userId="02b11465-e134-4996-a001-38e7e9031ffa" providerId="ADAL" clId="{50299B8F-F788-4157-9C1D-0AB4D31CE148}" dt="2024-09-03T04:37:44.833" v="946" actId="21"/>
          <ac:picMkLst>
            <pc:docMk/>
            <pc:sldMk cId="3773185401" sldId="258"/>
            <ac:picMk id="1026" creationId="{42CA5569-3866-44FD-BBE7-F9520D1AE382}"/>
          </ac:picMkLst>
        </pc:picChg>
        <pc:picChg chg="add del mod">
          <ac:chgData name="Aurora Wang" userId="02b11465-e134-4996-a001-38e7e9031ffa" providerId="ADAL" clId="{50299B8F-F788-4157-9C1D-0AB4D31CE148}" dt="2024-09-03T04:37:44.833" v="946" actId="21"/>
          <ac:picMkLst>
            <pc:docMk/>
            <pc:sldMk cId="3773185401" sldId="258"/>
            <ac:picMk id="1028" creationId="{BB995AB4-EF3C-5229-C1C7-3581FE75286E}"/>
          </ac:picMkLst>
        </pc:picChg>
        <pc:picChg chg="del">
          <ac:chgData name="Aurora Wang" userId="02b11465-e134-4996-a001-38e7e9031ffa" providerId="ADAL" clId="{50299B8F-F788-4157-9C1D-0AB4D31CE148}" dt="2024-08-31T17:44:39.672" v="111" actId="478"/>
          <ac:picMkLst>
            <pc:docMk/>
            <pc:sldMk cId="3773185401" sldId="258"/>
            <ac:picMk id="1030" creationId="{FACBD80B-2E52-6C3C-1F7A-BBC0BFF00836}"/>
          </ac:picMkLst>
        </pc:picChg>
      </pc:sldChg>
      <pc:sldChg chg="addSp delSp modSp add mod modAnim setClrOvrMap">
        <pc:chgData name="Aurora Wang" userId="02b11465-e134-4996-a001-38e7e9031ffa" providerId="ADAL" clId="{50299B8F-F788-4157-9C1D-0AB4D31CE148}" dt="2024-09-03T04:30:34.949" v="902"/>
        <pc:sldMkLst>
          <pc:docMk/>
          <pc:sldMk cId="3401982532" sldId="259"/>
        </pc:sldMkLst>
        <pc:spChg chg="mod">
          <ac:chgData name="Aurora Wang" userId="02b11465-e134-4996-a001-38e7e9031ffa" providerId="ADAL" clId="{50299B8F-F788-4157-9C1D-0AB4D31CE148}" dt="2024-09-03T04:17:18.825" v="503" actId="14100"/>
          <ac:spMkLst>
            <pc:docMk/>
            <pc:sldMk cId="3401982532" sldId="259"/>
            <ac:spMk id="2" creationId="{98CEF515-F4B9-BB0D-9746-65079584182B}"/>
          </ac:spMkLst>
        </pc:spChg>
        <pc:spChg chg="del mod">
          <ac:chgData name="Aurora Wang" userId="02b11465-e134-4996-a001-38e7e9031ffa" providerId="ADAL" clId="{50299B8F-F788-4157-9C1D-0AB4D31CE148}" dt="2024-09-03T04:15:39.058" v="448" actId="478"/>
          <ac:spMkLst>
            <pc:docMk/>
            <pc:sldMk cId="3401982532" sldId="259"/>
            <ac:spMk id="3" creationId="{C7019075-43EB-9568-AE6D-6BEB24D1A0F2}"/>
          </ac:spMkLst>
        </pc:spChg>
        <pc:spChg chg="add del mod">
          <ac:chgData name="Aurora Wang" userId="02b11465-e134-4996-a001-38e7e9031ffa" providerId="ADAL" clId="{50299B8F-F788-4157-9C1D-0AB4D31CE148}" dt="2024-09-03T04:17:54.315" v="513" actId="20577"/>
          <ac:spMkLst>
            <pc:docMk/>
            <pc:sldMk cId="3401982532" sldId="259"/>
            <ac:spMk id="7" creationId="{29D77882-92D8-E0BE-BA31-8BD6F55CA62D}"/>
          </ac:spMkLst>
        </pc:spChg>
        <pc:spChg chg="del">
          <ac:chgData name="Aurora Wang" userId="02b11465-e134-4996-a001-38e7e9031ffa" providerId="ADAL" clId="{50299B8F-F788-4157-9C1D-0AB4D31CE148}" dt="2024-09-03T04:15:25.497" v="445" actId="26606"/>
          <ac:spMkLst>
            <pc:docMk/>
            <pc:sldMk cId="3401982532" sldId="259"/>
            <ac:spMk id="12" creationId="{70120F84-A866-4D9F-8B1C-9120A013D654}"/>
          </ac:spMkLst>
        </pc:spChg>
        <pc:spChg chg="del">
          <ac:chgData name="Aurora Wang" userId="02b11465-e134-4996-a001-38e7e9031ffa" providerId="ADAL" clId="{50299B8F-F788-4157-9C1D-0AB4D31CE148}" dt="2024-09-03T04:15:25.497" v="445" actId="26606"/>
          <ac:spMkLst>
            <pc:docMk/>
            <pc:sldMk cId="3401982532" sldId="259"/>
            <ac:spMk id="13" creationId="{252FEFEF-6AC0-46B6-AC09-11FC56196FA4}"/>
          </ac:spMkLst>
        </pc:spChg>
        <pc:spChg chg="add">
          <ac:chgData name="Aurora Wang" userId="02b11465-e134-4996-a001-38e7e9031ffa" providerId="ADAL" clId="{50299B8F-F788-4157-9C1D-0AB4D31CE148}" dt="2024-09-03T04:15:25.497" v="445" actId="26606"/>
          <ac:spMkLst>
            <pc:docMk/>
            <pc:sldMk cId="3401982532" sldId="259"/>
            <ac:spMk id="18" creationId="{282E2A95-1A08-4118-83C6-B1CA5648E075}"/>
          </ac:spMkLst>
        </pc:spChg>
        <pc:spChg chg="add">
          <ac:chgData name="Aurora Wang" userId="02b11465-e134-4996-a001-38e7e9031ffa" providerId="ADAL" clId="{50299B8F-F788-4157-9C1D-0AB4D31CE148}" dt="2024-09-03T04:15:25.497" v="445" actId="26606"/>
          <ac:spMkLst>
            <pc:docMk/>
            <pc:sldMk cId="3401982532" sldId="259"/>
            <ac:spMk id="20" creationId="{2FFEFC7E-85EE-4AC9-A351-FBEB13A1D622}"/>
          </ac:spMkLst>
        </pc:spChg>
        <pc:spChg chg="add">
          <ac:chgData name="Aurora Wang" userId="02b11465-e134-4996-a001-38e7e9031ffa" providerId="ADAL" clId="{50299B8F-F788-4157-9C1D-0AB4D31CE148}" dt="2024-09-03T04:15:25.497" v="445" actId="26606"/>
          <ac:spMkLst>
            <pc:docMk/>
            <pc:sldMk cId="3401982532" sldId="259"/>
            <ac:spMk id="22" creationId="{CB2511BB-FC4C-45F3-94EB-661D6806C942}"/>
          </ac:spMkLst>
        </pc:spChg>
        <pc:spChg chg="add">
          <ac:chgData name="Aurora Wang" userId="02b11465-e134-4996-a001-38e7e9031ffa" providerId="ADAL" clId="{50299B8F-F788-4157-9C1D-0AB4D31CE148}" dt="2024-09-03T04:15:25.497" v="445" actId="26606"/>
          <ac:spMkLst>
            <pc:docMk/>
            <pc:sldMk cId="3401982532" sldId="259"/>
            <ac:spMk id="24" creationId="{68DC0EC7-60EA-4BD3-BC04-D547DE1B2891}"/>
          </ac:spMkLst>
        </pc:spChg>
        <pc:picChg chg="add mod">
          <ac:chgData name="Aurora Wang" userId="02b11465-e134-4996-a001-38e7e9031ffa" providerId="ADAL" clId="{50299B8F-F788-4157-9C1D-0AB4D31CE148}" dt="2024-09-03T04:18:02.414" v="515" actId="1076"/>
          <ac:picMkLst>
            <pc:docMk/>
            <pc:sldMk cId="3401982532" sldId="259"/>
            <ac:picMk id="5" creationId="{F478F8E1-3216-76B3-0622-DAE95F0BCC21}"/>
          </ac:picMkLst>
        </pc:picChg>
        <pc:picChg chg="add mod">
          <ac:chgData name="Aurora Wang" userId="02b11465-e134-4996-a001-38e7e9031ffa" providerId="ADAL" clId="{50299B8F-F788-4157-9C1D-0AB4D31CE148}" dt="2024-09-03T04:17:50.957" v="510" actId="1076"/>
          <ac:picMkLst>
            <pc:docMk/>
            <pc:sldMk cId="3401982532" sldId="259"/>
            <ac:picMk id="8" creationId="{CEB5AC10-4F3C-CE0D-9190-5C04A3F6FD8C}"/>
          </ac:picMkLst>
        </pc:picChg>
        <pc:picChg chg="del">
          <ac:chgData name="Aurora Wang" userId="02b11465-e134-4996-a001-38e7e9031ffa" providerId="ADAL" clId="{50299B8F-F788-4157-9C1D-0AB4D31CE148}" dt="2024-09-03T04:15:13.390" v="441" actId="478"/>
          <ac:picMkLst>
            <pc:docMk/>
            <pc:sldMk cId="3401982532" sldId="259"/>
            <ac:picMk id="1026" creationId="{42CA5569-3866-44FD-BBE7-F9520D1AE382}"/>
          </ac:picMkLst>
        </pc:picChg>
        <pc:picChg chg="del">
          <ac:chgData name="Aurora Wang" userId="02b11465-e134-4996-a001-38e7e9031ffa" providerId="ADAL" clId="{50299B8F-F788-4157-9C1D-0AB4D31CE148}" dt="2024-09-03T04:15:13.978" v="442" actId="478"/>
          <ac:picMkLst>
            <pc:docMk/>
            <pc:sldMk cId="3401982532" sldId="259"/>
            <ac:picMk id="1028" creationId="{BB995AB4-EF3C-5229-C1C7-3581FE75286E}"/>
          </ac:picMkLst>
        </pc:picChg>
      </pc:sldChg>
      <pc:sldChg chg="addSp delSp modSp add mod ord">
        <pc:chgData name="Aurora Wang" userId="02b11465-e134-4996-a001-38e7e9031ffa" providerId="ADAL" clId="{50299B8F-F788-4157-9C1D-0AB4D31CE148}" dt="2024-09-03T04:38:50.912" v="966" actId="478"/>
        <pc:sldMkLst>
          <pc:docMk/>
          <pc:sldMk cId="2546691175" sldId="260"/>
        </pc:sldMkLst>
        <pc:spChg chg="mod">
          <ac:chgData name="Aurora Wang" userId="02b11465-e134-4996-a001-38e7e9031ffa" providerId="ADAL" clId="{50299B8F-F788-4157-9C1D-0AB4D31CE148}" dt="2024-09-03T04:36:59.068" v="938" actId="948"/>
          <ac:spMkLst>
            <pc:docMk/>
            <pc:sldMk cId="2546691175" sldId="260"/>
            <ac:spMk id="2" creationId="{98CEF515-F4B9-BB0D-9746-65079584182B}"/>
          </ac:spMkLst>
        </pc:spChg>
        <pc:spChg chg="add del mod">
          <ac:chgData name="Aurora Wang" userId="02b11465-e134-4996-a001-38e7e9031ffa" providerId="ADAL" clId="{50299B8F-F788-4157-9C1D-0AB4D31CE148}" dt="2024-09-03T04:38:50.912" v="966" actId="478"/>
          <ac:spMkLst>
            <pc:docMk/>
            <pc:sldMk cId="2546691175" sldId="260"/>
            <ac:spMk id="4" creationId="{94D7DF90-0928-9386-16A8-485FAEB28898}"/>
          </ac:spMkLst>
        </pc:spChg>
        <pc:spChg chg="add del mod">
          <ac:chgData name="Aurora Wang" userId="02b11465-e134-4996-a001-38e7e9031ffa" providerId="ADAL" clId="{50299B8F-F788-4157-9C1D-0AB4D31CE148}" dt="2024-09-03T04:38:50.912" v="966" actId="478"/>
          <ac:spMkLst>
            <pc:docMk/>
            <pc:sldMk cId="2546691175" sldId="260"/>
            <ac:spMk id="7" creationId="{29D77882-92D8-E0BE-BA31-8BD6F55CA62D}"/>
          </ac:spMkLst>
        </pc:spChg>
        <pc:picChg chg="del">
          <ac:chgData name="Aurora Wang" userId="02b11465-e134-4996-a001-38e7e9031ffa" providerId="ADAL" clId="{50299B8F-F788-4157-9C1D-0AB4D31CE148}" dt="2024-09-03T04:19:20.306" v="538" actId="478"/>
          <ac:picMkLst>
            <pc:docMk/>
            <pc:sldMk cId="2546691175" sldId="260"/>
            <ac:picMk id="5" creationId="{F478F8E1-3216-76B3-0622-DAE95F0BCC21}"/>
          </ac:picMkLst>
        </pc:picChg>
        <pc:picChg chg="del">
          <ac:chgData name="Aurora Wang" userId="02b11465-e134-4996-a001-38e7e9031ffa" providerId="ADAL" clId="{50299B8F-F788-4157-9C1D-0AB4D31CE148}" dt="2024-09-03T04:19:23.064" v="539" actId="478"/>
          <ac:picMkLst>
            <pc:docMk/>
            <pc:sldMk cId="2546691175" sldId="260"/>
            <ac:picMk id="8" creationId="{CEB5AC10-4F3C-CE0D-9190-5C04A3F6FD8C}"/>
          </ac:picMkLst>
        </pc:picChg>
        <pc:picChg chg="add mod">
          <ac:chgData name="Aurora Wang" userId="02b11465-e134-4996-a001-38e7e9031ffa" providerId="ADAL" clId="{50299B8F-F788-4157-9C1D-0AB4D31CE148}" dt="2024-09-03T04:38:01.344" v="952" actId="1076"/>
          <ac:picMkLst>
            <pc:docMk/>
            <pc:sldMk cId="2546691175" sldId="260"/>
            <ac:picMk id="1026" creationId="{42CA5569-3866-44FD-BBE7-F9520D1AE382}"/>
          </ac:picMkLst>
        </pc:picChg>
        <pc:picChg chg="add mod">
          <ac:chgData name="Aurora Wang" userId="02b11465-e134-4996-a001-38e7e9031ffa" providerId="ADAL" clId="{50299B8F-F788-4157-9C1D-0AB4D31CE148}" dt="2024-09-03T04:38:05.085" v="954" actId="1076"/>
          <ac:picMkLst>
            <pc:docMk/>
            <pc:sldMk cId="2546691175" sldId="260"/>
            <ac:picMk id="1028" creationId="{BB995AB4-EF3C-5229-C1C7-3581FE75286E}"/>
          </ac:picMkLst>
        </pc:picChg>
        <pc:picChg chg="add mod">
          <ac:chgData name="Aurora Wang" userId="02b11465-e134-4996-a001-38e7e9031ffa" providerId="ADAL" clId="{50299B8F-F788-4157-9C1D-0AB4D31CE148}" dt="2024-09-03T04:38:49.100" v="964" actId="14100"/>
          <ac:picMkLst>
            <pc:docMk/>
            <pc:sldMk cId="2546691175" sldId="260"/>
            <ac:picMk id="1030" creationId="{FACBD80B-2E52-6C3C-1F7A-BBC0BFF00836}"/>
          </ac:picMkLst>
        </pc:picChg>
      </pc:sldChg>
      <pc:sldChg chg="addSp modSp add mod">
        <pc:chgData name="Aurora Wang" userId="02b11465-e134-4996-a001-38e7e9031ffa" providerId="ADAL" clId="{50299B8F-F788-4157-9C1D-0AB4D31CE148}" dt="2024-09-03T04:37:11.436" v="939" actId="948"/>
        <pc:sldMkLst>
          <pc:docMk/>
          <pc:sldMk cId="1369617607" sldId="261"/>
        </pc:sldMkLst>
        <pc:spChg chg="mod">
          <ac:chgData name="Aurora Wang" userId="02b11465-e134-4996-a001-38e7e9031ffa" providerId="ADAL" clId="{50299B8F-F788-4157-9C1D-0AB4D31CE148}" dt="2024-09-03T04:37:11.436" v="939" actId="948"/>
          <ac:spMkLst>
            <pc:docMk/>
            <pc:sldMk cId="1369617607" sldId="261"/>
            <ac:spMk id="2" creationId="{98CEF515-F4B9-BB0D-9746-65079584182B}"/>
          </ac:spMkLst>
        </pc:spChg>
        <pc:spChg chg="mod">
          <ac:chgData name="Aurora Wang" userId="02b11465-e134-4996-a001-38e7e9031ffa" providerId="ADAL" clId="{50299B8F-F788-4157-9C1D-0AB4D31CE148}" dt="2024-09-03T04:23:24.559" v="695" actId="14100"/>
          <ac:spMkLst>
            <pc:docMk/>
            <pc:sldMk cId="1369617607" sldId="261"/>
            <ac:spMk id="7" creationId="{29D77882-92D8-E0BE-BA31-8BD6F55CA62D}"/>
          </ac:spMkLst>
        </pc:spChg>
        <pc:picChg chg="add mod">
          <ac:chgData name="Aurora Wang" userId="02b11465-e134-4996-a001-38e7e9031ffa" providerId="ADAL" clId="{50299B8F-F788-4157-9C1D-0AB4D31CE148}" dt="2024-09-03T04:23:40.997" v="700" actId="1076"/>
          <ac:picMkLst>
            <pc:docMk/>
            <pc:sldMk cId="1369617607" sldId="261"/>
            <ac:picMk id="3" creationId="{9C0C85B2-CAE7-6D0F-145E-55456702AC5B}"/>
          </ac:picMkLst>
        </pc:picChg>
        <pc:picChg chg="add mod">
          <ac:chgData name="Aurora Wang" userId="02b11465-e134-4996-a001-38e7e9031ffa" providerId="ADAL" clId="{50299B8F-F788-4157-9C1D-0AB4D31CE148}" dt="2024-09-03T04:23:42.949" v="701" actId="1076"/>
          <ac:picMkLst>
            <pc:docMk/>
            <pc:sldMk cId="1369617607" sldId="261"/>
            <ac:picMk id="4" creationId="{D429FF5B-EE3C-9D65-37B2-77919EDB148A}"/>
          </ac:picMkLst>
        </pc:picChg>
      </pc:sldChg>
      <pc:sldChg chg="addSp del delDesignElem">
        <pc:chgData name="Aurora Wang" userId="02b11465-e134-4996-a001-38e7e9031ffa" providerId="ADAL" clId="{50299B8F-F788-4157-9C1D-0AB4D31CE148}" dt="2024-09-03T04:22:16.187" v="565"/>
        <pc:sldMkLst>
          <pc:docMk/>
          <pc:sldMk cId="1691041346" sldId="261"/>
        </pc:sldMkLst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8" creationId="{099405E2-1A96-4DBA-A9DC-4C2A1B421CA9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10" creationId="{6186DD79-F4CA-4DD7-9C78-AC180665FA3C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12" creationId="{BCF4857D-F003-4CA1-82AB-00900B1008BA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14" creationId="{79855050-A75B-4DD0-9B56-8B1C7722D884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16" creationId="{5E6738EB-6FF0-4AF9-8462-57F4494B88B2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18" creationId="{DB791336-FCAA-4174-9303-B3F374861110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20" creationId="{CA212158-300D-44D0-9CCE-472C3F669EE1}"/>
          </ac:spMkLst>
        </pc:spChg>
        <pc:spChg chg="add">
          <ac:chgData name="Aurora Wang" userId="02b11465-e134-4996-a001-38e7e9031ffa" providerId="ADAL" clId="{50299B8F-F788-4157-9C1D-0AB4D31CE148}" dt="2024-09-03T04:22:16.187" v="565"/>
          <ac:spMkLst>
            <pc:docMk/>
            <pc:sldMk cId="1691041346" sldId="261"/>
            <ac:spMk id="22" creationId="{988521F4-D44A-42C5-9BDB-5CA25554098B}"/>
          </ac:spMkLst>
        </pc:spChg>
      </pc:sldChg>
      <pc:sldChg chg="addSp delSp modSp mod modAnim">
        <pc:chgData name="Aurora Wang" userId="02b11465-e134-4996-a001-38e7e9031ffa" providerId="ADAL" clId="{50299B8F-F788-4157-9C1D-0AB4D31CE148}" dt="2024-09-03T04:30:14.063" v="900" actId="1076"/>
        <pc:sldMkLst>
          <pc:docMk/>
          <pc:sldMk cId="3653623336" sldId="262"/>
        </pc:sldMkLst>
        <pc:spChg chg="mod">
          <ac:chgData name="Aurora Wang" userId="02b11465-e134-4996-a001-38e7e9031ffa" providerId="ADAL" clId="{50299B8F-F788-4157-9C1D-0AB4D31CE148}" dt="2024-09-03T04:24:18.153" v="719" actId="20577"/>
          <ac:spMkLst>
            <pc:docMk/>
            <pc:sldMk cId="3653623336" sldId="262"/>
            <ac:spMk id="2" creationId="{98CEF515-F4B9-BB0D-9746-65079584182B}"/>
          </ac:spMkLst>
        </pc:spChg>
        <pc:spChg chg="mod">
          <ac:chgData name="Aurora Wang" userId="02b11465-e134-4996-a001-38e7e9031ffa" providerId="ADAL" clId="{50299B8F-F788-4157-9C1D-0AB4D31CE148}" dt="2024-09-03T04:29:25.562" v="893" actId="14100"/>
          <ac:spMkLst>
            <pc:docMk/>
            <pc:sldMk cId="3653623336" sldId="262"/>
            <ac:spMk id="7" creationId="{29D77882-92D8-E0BE-BA31-8BD6F55CA62D}"/>
          </ac:spMkLst>
        </pc:spChg>
        <pc:picChg chg="del">
          <ac:chgData name="Aurora Wang" userId="02b11465-e134-4996-a001-38e7e9031ffa" providerId="ADAL" clId="{50299B8F-F788-4157-9C1D-0AB4D31CE148}" dt="2024-09-03T04:25:25.168" v="779" actId="478"/>
          <ac:picMkLst>
            <pc:docMk/>
            <pc:sldMk cId="3653623336" sldId="262"/>
            <ac:picMk id="3" creationId="{9C0C85B2-CAE7-6D0F-145E-55456702AC5B}"/>
          </ac:picMkLst>
        </pc:picChg>
        <pc:picChg chg="del">
          <ac:chgData name="Aurora Wang" userId="02b11465-e134-4996-a001-38e7e9031ffa" providerId="ADAL" clId="{50299B8F-F788-4157-9C1D-0AB4D31CE148}" dt="2024-09-03T04:25:25.785" v="780" actId="478"/>
          <ac:picMkLst>
            <pc:docMk/>
            <pc:sldMk cId="3653623336" sldId="262"/>
            <ac:picMk id="4" creationId="{D429FF5B-EE3C-9D65-37B2-77919EDB148A}"/>
          </ac:picMkLst>
        </pc:picChg>
        <pc:picChg chg="add mod">
          <ac:chgData name="Aurora Wang" userId="02b11465-e134-4996-a001-38e7e9031ffa" providerId="ADAL" clId="{50299B8F-F788-4157-9C1D-0AB4D31CE148}" dt="2024-09-03T04:30:14.063" v="900" actId="1076"/>
          <ac:picMkLst>
            <pc:docMk/>
            <pc:sldMk cId="3653623336" sldId="262"/>
            <ac:picMk id="1026" creationId="{BC1ED9AD-DB9B-9635-F480-40EB976F7045}"/>
          </ac:picMkLst>
        </pc:picChg>
      </pc:sldChg>
      <pc:sldChg chg="modSp add mod">
        <pc:chgData name="Aurora Wang" userId="02b11465-e134-4996-a001-38e7e9031ffa" providerId="ADAL" clId="{50299B8F-F788-4157-9C1D-0AB4D31CE148}" dt="2024-09-03T20:35:54.324" v="1296" actId="122"/>
        <pc:sldMkLst>
          <pc:docMk/>
          <pc:sldMk cId="1921156495" sldId="263"/>
        </pc:sldMkLst>
        <pc:spChg chg="mod">
          <ac:chgData name="Aurora Wang" userId="02b11465-e134-4996-a001-38e7e9031ffa" providerId="ADAL" clId="{50299B8F-F788-4157-9C1D-0AB4D31CE148}" dt="2024-09-03T20:35:54.324" v="1296" actId="122"/>
          <ac:spMkLst>
            <pc:docMk/>
            <pc:sldMk cId="1921156495" sldId="263"/>
            <ac:spMk id="2" creationId="{98CEF515-F4B9-BB0D-9746-65079584182B}"/>
          </ac:spMkLst>
        </pc:spChg>
      </pc:sldChg>
      <pc:sldChg chg="add del">
        <pc:chgData name="Aurora Wang" userId="02b11465-e134-4996-a001-38e7e9031ffa" providerId="ADAL" clId="{50299B8F-F788-4157-9C1D-0AB4D31CE148}" dt="2024-09-03T04:38:53.760" v="968" actId="2890"/>
        <pc:sldMkLst>
          <pc:docMk/>
          <pc:sldMk cId="601293120" sldId="264"/>
        </pc:sldMkLst>
      </pc:sldChg>
      <pc:sldChg chg="delSp modSp add mod modAnim">
        <pc:chgData name="Aurora Wang" userId="02b11465-e134-4996-a001-38e7e9031ffa" providerId="ADAL" clId="{50299B8F-F788-4157-9C1D-0AB4D31CE148}" dt="2024-09-03T20:36:06.186" v="1299" actId="122"/>
        <pc:sldMkLst>
          <pc:docMk/>
          <pc:sldMk cId="3120463552" sldId="264"/>
        </pc:sldMkLst>
        <pc:spChg chg="mod">
          <ac:chgData name="Aurora Wang" userId="02b11465-e134-4996-a001-38e7e9031ffa" providerId="ADAL" clId="{50299B8F-F788-4157-9C1D-0AB4D31CE148}" dt="2024-09-03T20:36:06.186" v="1299" actId="122"/>
          <ac:spMkLst>
            <pc:docMk/>
            <pc:sldMk cId="3120463552" sldId="264"/>
            <ac:spMk id="2" creationId="{98CEF515-F4B9-BB0D-9746-65079584182B}"/>
          </ac:spMkLst>
        </pc:spChg>
        <pc:spChg chg="mod">
          <ac:chgData name="Aurora Wang" userId="02b11465-e134-4996-a001-38e7e9031ffa" providerId="ADAL" clId="{50299B8F-F788-4157-9C1D-0AB4D31CE148}" dt="2024-09-03T04:52:14.465" v="1105" actId="27636"/>
          <ac:spMkLst>
            <pc:docMk/>
            <pc:sldMk cId="3120463552" sldId="264"/>
            <ac:spMk id="7" creationId="{29D77882-92D8-E0BE-BA31-8BD6F55CA62D}"/>
          </ac:spMkLst>
        </pc:spChg>
        <pc:picChg chg="del">
          <ac:chgData name="Aurora Wang" userId="02b11465-e134-4996-a001-38e7e9031ffa" providerId="ADAL" clId="{50299B8F-F788-4157-9C1D-0AB4D31CE148}" dt="2024-09-03T04:51:42.794" v="1088" actId="478"/>
          <ac:picMkLst>
            <pc:docMk/>
            <pc:sldMk cId="3120463552" sldId="264"/>
            <ac:picMk id="1026" creationId="{BC1ED9AD-DB9B-9635-F480-40EB976F7045}"/>
          </ac:picMkLst>
        </pc:picChg>
      </pc:sldChg>
      <pc:sldChg chg="modSp add mod">
        <pc:chgData name="Aurora Wang" userId="02b11465-e134-4996-a001-38e7e9031ffa" providerId="ADAL" clId="{50299B8F-F788-4157-9C1D-0AB4D31CE148}" dt="2024-09-03T04:58:07.211" v="1293" actId="20577"/>
        <pc:sldMkLst>
          <pc:docMk/>
          <pc:sldMk cId="4216927062" sldId="265"/>
        </pc:sldMkLst>
        <pc:spChg chg="mod">
          <ac:chgData name="Aurora Wang" userId="02b11465-e134-4996-a001-38e7e9031ffa" providerId="ADAL" clId="{50299B8F-F788-4157-9C1D-0AB4D31CE148}" dt="2024-09-03T04:55:52.358" v="1136" actId="20577"/>
          <ac:spMkLst>
            <pc:docMk/>
            <pc:sldMk cId="4216927062" sldId="265"/>
            <ac:spMk id="2" creationId="{98CEF515-F4B9-BB0D-9746-65079584182B}"/>
          </ac:spMkLst>
        </pc:spChg>
        <pc:spChg chg="mod">
          <ac:chgData name="Aurora Wang" userId="02b11465-e134-4996-a001-38e7e9031ffa" providerId="ADAL" clId="{50299B8F-F788-4157-9C1D-0AB4D31CE148}" dt="2024-09-03T04:58:07.211" v="1293" actId="20577"/>
          <ac:spMkLst>
            <pc:docMk/>
            <pc:sldMk cId="4216927062" sldId="265"/>
            <ac:spMk id="7" creationId="{29D77882-92D8-E0BE-BA31-8BD6F55CA62D}"/>
          </ac:spMkLst>
        </pc:spChg>
      </pc:sldChg>
      <pc:sldMasterChg chg="del delSldLayout">
        <pc:chgData name="Aurora Wang" userId="02b11465-e134-4996-a001-38e7e9031ffa" providerId="ADAL" clId="{50299B8F-F788-4157-9C1D-0AB4D31CE148}" dt="2024-08-31T17:26:11.556" v="1" actId="26606"/>
        <pc:sldMasterMkLst>
          <pc:docMk/>
          <pc:sldMasterMk cId="3015719763" sldId="2147483648"/>
        </pc:sldMasterMkLst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3619743780" sldId="2147483649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957881628" sldId="2147483650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587472092" sldId="2147483651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4172257668" sldId="2147483652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2228830711" sldId="2147483653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2387726691" sldId="2147483654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1498786749" sldId="2147483655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1833583499" sldId="2147483656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1065335162" sldId="2147483657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3947843287" sldId="2147483658"/>
          </pc:sldLayoutMkLst>
        </pc:sldLayoutChg>
        <pc:sldLayoutChg chg="del">
          <pc:chgData name="Aurora Wang" userId="02b11465-e134-4996-a001-38e7e9031ffa" providerId="ADAL" clId="{50299B8F-F788-4157-9C1D-0AB4D31CE148}" dt="2024-08-31T17:26:11.556" v="1" actId="26606"/>
          <pc:sldLayoutMkLst>
            <pc:docMk/>
            <pc:sldMasterMk cId="3015719763" sldId="2147483648"/>
            <pc:sldLayoutMk cId="3710050542" sldId="2147483659"/>
          </pc:sldLayoutMkLst>
        </pc:sldLayoutChg>
      </pc:sldMasterChg>
      <pc:sldMasterChg chg="add del addSldLayout delSldLayout">
        <pc:chgData name="Aurora Wang" userId="02b11465-e134-4996-a001-38e7e9031ffa" providerId="ADAL" clId="{50299B8F-F788-4157-9C1D-0AB4D31CE148}" dt="2024-08-31T17:26:50.555" v="7" actId="26606"/>
        <pc:sldMasterMkLst>
          <pc:docMk/>
          <pc:sldMasterMk cId="213380637" sldId="2147483751"/>
        </pc:sldMasterMkLst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669797196" sldId="2147483740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204984983" sldId="2147483741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3105825215" sldId="2147483742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3398794207" sldId="2147483743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2709574502" sldId="2147483744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417926568" sldId="2147483745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1134179738" sldId="2147483746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2224648321" sldId="2147483747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2810024720" sldId="2147483748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2969767217" sldId="2147483749"/>
          </pc:sldLayoutMkLst>
        </pc:sldLayoutChg>
        <pc:sldLayoutChg chg="add del">
          <pc:chgData name="Aurora Wang" userId="02b11465-e134-4996-a001-38e7e9031ffa" providerId="ADAL" clId="{50299B8F-F788-4157-9C1D-0AB4D31CE148}" dt="2024-08-31T17:26:50.555" v="7" actId="26606"/>
          <pc:sldLayoutMkLst>
            <pc:docMk/>
            <pc:sldMasterMk cId="213380637" sldId="2147483751"/>
            <pc:sldLayoutMk cId="2794506670" sldId="2147483750"/>
          </pc:sldLayoutMkLst>
        </pc:sldLayoutChg>
      </pc:sldMasterChg>
      <pc:sldMasterChg chg="add del addSldLayout delSldLayout">
        <pc:chgData name="Aurora Wang" userId="02b11465-e134-4996-a001-38e7e9031ffa" providerId="ADAL" clId="{50299B8F-F788-4157-9C1D-0AB4D31CE148}" dt="2024-08-31T17:27:14.830" v="10" actId="26606"/>
        <pc:sldMasterMkLst>
          <pc:docMk/>
          <pc:sldMasterMk cId="771198378" sldId="2147483752"/>
        </pc:sldMasterMkLst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30435779" sldId="2147483753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2424846266" sldId="2147483754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76297004" sldId="2147483755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3151423431" sldId="2147483756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1787629335" sldId="2147483757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434288949" sldId="2147483758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583922371" sldId="2147483759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596939061" sldId="2147483760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137496036" sldId="2147483761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2337317686" sldId="2147483762"/>
          </pc:sldLayoutMkLst>
        </pc:sldLayoutChg>
        <pc:sldLayoutChg chg="add del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771198378" sldId="2147483752"/>
            <pc:sldLayoutMk cId="190738687" sldId="2147483763"/>
          </pc:sldLayoutMkLst>
        </pc:sldLayoutChg>
      </pc:sldMasterChg>
      <pc:sldMasterChg chg="add addSldLayout">
        <pc:chgData name="Aurora Wang" userId="02b11465-e134-4996-a001-38e7e9031ffa" providerId="ADAL" clId="{50299B8F-F788-4157-9C1D-0AB4D31CE148}" dt="2024-08-31T17:27:14.830" v="10" actId="26606"/>
        <pc:sldMasterMkLst>
          <pc:docMk/>
          <pc:sldMasterMk cId="271990398" sldId="2147483803"/>
        </pc:sldMasterMkLst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317922244" sldId="2147483792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2787572319" sldId="2147483793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1138767457" sldId="2147483794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1382960769" sldId="2147483795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2530913869" sldId="2147483796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1848736015" sldId="2147483797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2839278175" sldId="2147483798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739632923" sldId="2147483799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3863473671" sldId="2147483800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887949326" sldId="2147483801"/>
          </pc:sldLayoutMkLst>
        </pc:sldLayoutChg>
        <pc:sldLayoutChg chg="add">
          <pc:chgData name="Aurora Wang" userId="02b11465-e134-4996-a001-38e7e9031ffa" providerId="ADAL" clId="{50299B8F-F788-4157-9C1D-0AB4D31CE148}" dt="2024-08-31T17:27:14.830" v="10" actId="26606"/>
          <pc:sldLayoutMkLst>
            <pc:docMk/>
            <pc:sldMasterMk cId="271990398" sldId="2147483803"/>
            <pc:sldLayoutMk cId="2952135074" sldId="214748380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3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3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7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4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6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29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CD534822-6FDC-C58F-5B08-F9DCC182EE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6D02A5C-FC8F-8C01-890A-67E933AF5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9" r="746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277DE-E251-5763-CB35-CC575AC4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1975104"/>
            <a:ext cx="4775075" cy="208635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Rapid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4BD9C-E3CC-8E75-82B2-342C72814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Aurora</a:t>
            </a:r>
          </a:p>
        </p:txBody>
      </p:sp>
    </p:spTree>
    <p:extLst>
      <p:ext uri="{BB962C8B-B14F-4D97-AF65-F5344CB8AC3E}">
        <p14:creationId xmlns:p14="http://schemas.microsoft.com/office/powerpoint/2010/main" val="198914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9075-43EB-9568-AE6D-6BEB24D1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79" y="3865263"/>
            <a:ext cx="10993272" cy="2100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Introduce yourself (anything you want share)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Amasis MT Pro Black" panose="020F05020202040302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Your goal -&gt; Why are you here (for this course and for this program)</a:t>
            </a:r>
          </a:p>
        </p:txBody>
      </p:sp>
      <p:pic>
        <p:nvPicPr>
          <p:cNvPr id="1030" name="Picture 6" descr="Introduction Images – Browse 281,769 Stock Photos, Vectors, and Video |  Adobe Stock">
            <a:extLst>
              <a:ext uri="{FF2B5EF4-FFF2-40B4-BE49-F238E27FC236}">
                <a16:creationId xmlns:a16="http://schemas.microsoft.com/office/drawing/2014/main" id="{FACBD80B-2E52-6C3C-1F7A-BBC0BFF0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64" y="549042"/>
            <a:ext cx="7369381" cy="331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6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21" y="1945613"/>
            <a:ext cx="2268095" cy="1499738"/>
          </a:xfrm>
        </p:spPr>
        <p:txBody>
          <a:bodyPr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latin typeface="Amasis MT Pro Black" panose="02040A04050005020304" pitchFamily="18" charset="0"/>
              </a:rPr>
              <a:t>Learning</a:t>
            </a:r>
            <a:br>
              <a:rPr lang="en-US" sz="2800" b="1" dirty="0">
                <a:latin typeface="Amasis MT Pro Black" panose="02040A04050005020304" pitchFamily="18" charset="0"/>
              </a:rPr>
            </a:br>
            <a:r>
              <a:rPr lang="en-US" sz="2800" b="1" dirty="0">
                <a:latin typeface="Amasis MT Pro Black" panose="02040A04050005020304" pitchFamily="18" charset="0"/>
              </a:rPr>
              <a:t>Objective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13" y="998982"/>
            <a:ext cx="7497171" cy="148491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b="1" dirty="0">
                <a:solidFill>
                  <a:schemeClr val="bg1"/>
                </a:solidFill>
              </a:rPr>
              <a:t>Using WinForms framework, the learners will be able to build windows desktop application from UI to dynamic data.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ASP .Net Development Company | 100+ Dot Net Projects Completed">
            <a:extLst>
              <a:ext uri="{FF2B5EF4-FFF2-40B4-BE49-F238E27FC236}">
                <a16:creationId xmlns:a16="http://schemas.microsoft.com/office/drawing/2014/main" id="{42CA5569-3866-44FD-BBE7-F9520D1A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27" y="3069822"/>
            <a:ext cx="2267813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logo and symbol, meaning, history, PNG">
            <a:extLst>
              <a:ext uri="{FF2B5EF4-FFF2-40B4-BE49-F238E27FC236}">
                <a16:creationId xmlns:a16="http://schemas.microsoft.com/office/drawing/2014/main" id="{BB995AB4-EF3C-5229-C1C7-3581FE752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60" y="3069822"/>
            <a:ext cx="3766549" cy="188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78" y="1929262"/>
            <a:ext cx="1945398" cy="149973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Amasis MT Pro Black" panose="02040A04050005020304" pitchFamily="18" charset="0"/>
              </a:rPr>
              <a:t>Outline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 descr="A white line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F478F8E1-3216-76B3-0622-DAE95F0B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88" y="1748232"/>
            <a:ext cx="5182182" cy="107530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466" y="616845"/>
            <a:ext cx="5463654" cy="3849624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Modules – in D2L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Grades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Submission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B5AC10-4F3C-CE0D-9190-5C04A3F6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66" y="3905639"/>
            <a:ext cx="8048395" cy="17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2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22" y="1945613"/>
            <a:ext cx="2603047" cy="149973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latin typeface="Amasis MT Pro Black" panose="02040A04050005020304" pitchFamily="18" charset="0"/>
              </a:rPr>
              <a:t>Submission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13" y="998982"/>
            <a:ext cx="7497171" cy="38496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For late submission, message me </a:t>
            </a:r>
            <a:r>
              <a:rPr lang="en-US" sz="2800" b="1" dirty="0">
                <a:solidFill>
                  <a:srgbClr val="FF0000"/>
                </a:solidFill>
              </a:rPr>
              <a:t>before due date </a:t>
            </a:r>
            <a:r>
              <a:rPr lang="en-US" sz="2800" b="1" dirty="0">
                <a:solidFill>
                  <a:schemeClr val="bg1"/>
                </a:solidFill>
              </a:rPr>
              <a:t>only for </a:t>
            </a:r>
            <a:r>
              <a:rPr lang="en-US" sz="2800" b="1" dirty="0">
                <a:solidFill>
                  <a:srgbClr val="FF0000"/>
                </a:solidFill>
              </a:rPr>
              <a:t>emergency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</a:rPr>
              <a:t>DO NOT </a:t>
            </a:r>
            <a:r>
              <a:rPr lang="en-US" sz="2800" b="1" dirty="0">
                <a:solidFill>
                  <a:schemeClr val="bg1"/>
                </a:solidFill>
              </a:rPr>
              <a:t>submit your work in Teams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</a:rPr>
              <a:t>Academic integrity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56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9" y="2173925"/>
            <a:ext cx="2268095" cy="1499738"/>
          </a:xfrm>
        </p:spPr>
        <p:txBody>
          <a:bodyPr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>
                <a:latin typeface="Amasis MT Pro Black" panose="02040A04050005020304" pitchFamily="18" charset="0"/>
              </a:rPr>
              <a:t>Class</a:t>
            </a:r>
            <a:br>
              <a:rPr lang="en-US" sz="2800" b="1" dirty="0">
                <a:latin typeface="Amasis MT Pro Black" panose="02040A04050005020304" pitchFamily="18" charset="0"/>
              </a:rPr>
            </a:br>
            <a:r>
              <a:rPr lang="en-US" sz="2800" b="1" dirty="0">
                <a:latin typeface="Amasis MT Pro Black" panose="02040A04050005020304" pitchFamily="18" charset="0"/>
              </a:rPr>
              <a:t>Agreement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113" y="998982"/>
            <a:ext cx="7497171" cy="24948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Attend class (practice in class)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</a:rPr>
              <a:t>RESPECT</a:t>
            </a:r>
            <a:r>
              <a:rPr lang="en-US" sz="2800" b="1" dirty="0">
                <a:solidFill>
                  <a:schemeClr val="bg1"/>
                </a:solidFill>
              </a:rPr>
              <a:t> with each other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6" descr="Understanding Respect in the Real World and Digital Age – THE LAMP ONLINE">
            <a:extLst>
              <a:ext uri="{FF2B5EF4-FFF2-40B4-BE49-F238E27FC236}">
                <a16:creationId xmlns:a16="http://schemas.microsoft.com/office/drawing/2014/main" id="{9C0C85B2-CAE7-6D0F-145E-55456702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53" y="3791806"/>
            <a:ext cx="3682185" cy="19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Respect: What is it, types, examples, learn and teach respect">
            <a:extLst>
              <a:ext uri="{FF2B5EF4-FFF2-40B4-BE49-F238E27FC236}">
                <a16:creationId xmlns:a16="http://schemas.microsoft.com/office/drawing/2014/main" id="{D429FF5B-EE3C-9D65-37B2-77919EDB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768" y="3906880"/>
            <a:ext cx="3398479" cy="191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17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69" y="2173925"/>
            <a:ext cx="2268095" cy="1499738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Amasis MT Pro Black" panose="02040A04050005020304" pitchFamily="18" charset="0"/>
              </a:rPr>
              <a:t>Why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764" y="150126"/>
            <a:ext cx="8203135" cy="3637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400" b="1" dirty="0">
                <a:solidFill>
                  <a:schemeClr val="bg1"/>
                </a:solidFill>
              </a:rPr>
              <a:t>Why do we need windows desktop development?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400" dirty="0">
                <a:solidFill>
                  <a:schemeClr val="bg1"/>
                </a:solidFill>
              </a:rPr>
              <a:t>Web development (Full Stack)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400" dirty="0">
                <a:solidFill>
                  <a:schemeClr val="bg1"/>
                </a:solidFill>
              </a:rPr>
              <a:t>Mobile development (IOS, Android)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400" dirty="0">
                <a:solidFill>
                  <a:schemeClr val="bg1"/>
                </a:solidFill>
              </a:rPr>
              <a:t>Windows desktop development?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The Sony Pictures Hack and Learning Information Security Lessons the Hard  Way - Berlin Tech News from Silicon Allee">
            <a:extLst>
              <a:ext uri="{FF2B5EF4-FFF2-40B4-BE49-F238E27FC236}">
                <a16:creationId xmlns:a16="http://schemas.microsoft.com/office/drawing/2014/main" id="{BC1ED9AD-DB9B-9635-F480-40EB976F7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87" y="3862490"/>
            <a:ext cx="3413347" cy="226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23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2173925"/>
            <a:ext cx="2616200" cy="1499738"/>
          </a:xfrm>
        </p:spPr>
        <p:txBody>
          <a:bodyPr anchor="b">
            <a:normAutofit/>
          </a:bodyPr>
          <a:lstStyle/>
          <a:p>
            <a:pPr algn="ctr"/>
            <a:r>
              <a:rPr lang="en-US" altLang="zh-CN" sz="2800" b="1" dirty="0">
                <a:latin typeface="Amasis MT Pro Black" panose="02040A04050005020304" pitchFamily="18" charset="0"/>
              </a:rPr>
              <a:t>Framework</a:t>
            </a:r>
            <a:endParaRPr lang="en-US" sz="2800" b="1" dirty="0">
              <a:latin typeface="Amasis MT Pro Black" panose="02040A040500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09" y="447172"/>
            <a:ext cx="8203135" cy="38350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Frameworks for windows desktop development 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WinForms (Windows Forms)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WPF (Windows Presentation Foundation)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UWP (Universal Windows Platform)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20463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EF515-F4B9-BB0D-9746-65079584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2173925"/>
            <a:ext cx="2426445" cy="1499738"/>
          </a:xfrm>
        </p:spPr>
        <p:txBody>
          <a:bodyPr anchor="b">
            <a:normAutofit/>
          </a:bodyPr>
          <a:lstStyle/>
          <a:p>
            <a:endParaRPr lang="en-US" sz="2800" b="1" dirty="0">
              <a:latin typeface="Amasis MT Pro Black" panose="02040A040500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20404030301010803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77882-92D8-E0BE-BA31-8BD6F55C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09" y="447172"/>
            <a:ext cx="8203135" cy="38350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Hello World Application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 err="1">
                <a:solidFill>
                  <a:schemeClr val="bg1"/>
                </a:solidFill>
                <a:highlight>
                  <a:srgbClr val="FFFF00"/>
                </a:highlight>
              </a:rPr>
              <a:t>.Net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 version 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“Windows Forms App” is for </a:t>
            </a:r>
            <a:r>
              <a:rPr lang="en-US" sz="2000" dirty="0" err="1">
                <a:solidFill>
                  <a:schemeClr val="bg1"/>
                </a:solidFill>
              </a:rPr>
              <a:t>.Net</a:t>
            </a:r>
            <a:r>
              <a:rPr lang="en-US" sz="2000" dirty="0">
                <a:solidFill>
                  <a:schemeClr val="bg1"/>
                </a:solidFill>
              </a:rPr>
              <a:t> 5 later.</a:t>
            </a:r>
          </a:p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r>
              <a:rPr lang="en-US" sz="2000" dirty="0">
                <a:solidFill>
                  <a:schemeClr val="bg1"/>
                </a:solidFill>
              </a:rPr>
              <a:t>“Windows Forms App (.NET Framework) ” is for </a:t>
            </a:r>
            <a:r>
              <a:rPr lang="en-US" sz="2000" dirty="0" err="1">
                <a:solidFill>
                  <a:schemeClr val="bg1"/>
                </a:solidFill>
              </a:rPr>
              <a:t>.Net</a:t>
            </a:r>
            <a:r>
              <a:rPr lang="en-US" sz="2000" dirty="0">
                <a:solidFill>
                  <a:schemeClr val="bg1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16927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Amasis MT Pro Black</vt:lpstr>
      <vt:lpstr>Avenir Next LT Pro</vt:lpstr>
      <vt:lpstr>Avenir Next LT Pro Light</vt:lpstr>
      <vt:lpstr>Calibri</vt:lpstr>
      <vt:lpstr>Garamond</vt:lpstr>
      <vt:lpstr>Wingdings</vt:lpstr>
      <vt:lpstr>SavonVTI</vt:lpstr>
      <vt:lpstr>Rapid Application Development</vt:lpstr>
      <vt:lpstr>PowerPoint Presentation</vt:lpstr>
      <vt:lpstr>Learning Objective</vt:lpstr>
      <vt:lpstr>Outline</vt:lpstr>
      <vt:lpstr>Submission</vt:lpstr>
      <vt:lpstr>Class Agreement</vt:lpstr>
      <vt:lpstr>Why</vt:lpstr>
      <vt:lpstr>Framework</vt:lpstr>
      <vt:lpstr>PowerPoint Presentation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Aurora Wang</dc:creator>
  <cp:lastModifiedBy>Aurora Wang</cp:lastModifiedBy>
  <cp:revision>1</cp:revision>
  <dcterms:created xsi:type="dcterms:W3CDTF">2024-08-31T17:25:45Z</dcterms:created>
  <dcterms:modified xsi:type="dcterms:W3CDTF">2024-09-03T20:36:08Z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2024-08-31T17:25:56Z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71834e26-355a-4501-a4c5-c42303e76c27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Classification: General</vt:lpwstr>
  </property>
</Properties>
</file>