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86" autoAdjust="0"/>
    <p:restoredTop sz="99316" autoAdjust="0"/>
  </p:normalViewPr>
  <p:slideViewPr>
    <p:cSldViewPr>
      <p:cViewPr varScale="1">
        <p:scale>
          <a:sx n="133" d="100"/>
          <a:sy n="133" d="100"/>
        </p:scale>
        <p:origin x="16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1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8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8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0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5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9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9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4E82-7815-AC48-AE87-A78DE185AB60}" type="datetimeFigureOut">
              <a:rPr lang="fr-FR" smtClean="0"/>
              <a:t>08/08/2018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2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5C0F5E40-9155-9945-92B5-6337DC86E540}"/>
              </a:ext>
            </a:extLst>
          </p:cNvPr>
          <p:cNvSpPr/>
          <p:nvPr/>
        </p:nvSpPr>
        <p:spPr>
          <a:xfrm rot="5400000" flipV="1">
            <a:off x="2159732" y="4557841"/>
            <a:ext cx="1296144" cy="1224136"/>
          </a:xfrm>
          <a:prstGeom prst="arc">
            <a:avLst>
              <a:gd name="adj1" fmla="val 10794271"/>
              <a:gd name="adj2" fmla="val 21100438"/>
            </a:avLst>
          </a:pr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DB8C921-C910-CA4D-8CE3-1A5FFFE3A780}"/>
              </a:ext>
            </a:extLst>
          </p:cNvPr>
          <p:cNvSpPr/>
          <p:nvPr/>
        </p:nvSpPr>
        <p:spPr>
          <a:xfrm>
            <a:off x="2699587" y="2501339"/>
            <a:ext cx="3998482" cy="258299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C51769-2C7A-6644-AAF9-2B702CF1E61C}"/>
              </a:ext>
            </a:extLst>
          </p:cNvPr>
          <p:cNvSpPr txBox="1"/>
          <p:nvPr/>
        </p:nvSpPr>
        <p:spPr>
          <a:xfrm>
            <a:off x="1782938" y="5054493"/>
            <a:ext cx="86389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i="1" dirty="0"/>
              <a:t>configures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9587" y="5228351"/>
            <a:ext cx="3998482" cy="86409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</a:rPr>
              <a:t>SphinxES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(set-based onion routing header format)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15816" y="4368949"/>
            <a:ext cx="3600400" cy="50405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construction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87824" y="3693745"/>
            <a:ext cx="2383456" cy="50405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50" dirty="0">
                <a:solidFill>
                  <a:schemeClr val="tx1"/>
                </a:solidFill>
              </a:rPr>
              <a:t>Node Availability Prediction</a:t>
            </a:r>
          </a:p>
        </p:txBody>
      </p:sp>
      <p:sp>
        <p:nvSpPr>
          <p:cNvPr id="40" name="Accolade fermante 39"/>
          <p:cNvSpPr/>
          <p:nvPr/>
        </p:nvSpPr>
        <p:spPr>
          <a:xfrm flipH="1">
            <a:off x="854530" y="602662"/>
            <a:ext cx="498821" cy="5418626"/>
          </a:xfrm>
          <a:prstGeom prst="rightBrace">
            <a:avLst>
              <a:gd name="adj1" fmla="val 66037"/>
              <a:gd name="adj2" fmla="val 49245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1" name="ZoneTexte 40"/>
          <p:cNvSpPr txBox="1"/>
          <p:nvPr/>
        </p:nvSpPr>
        <p:spPr>
          <a:xfrm rot="16200000">
            <a:off x="-94292" y="3025115"/>
            <a:ext cx="1526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SP</a:t>
            </a:r>
            <a:r>
              <a:rPr lang="en-US" sz="2400" b="1" baseline="30000" dirty="0"/>
              <a:t>2</a:t>
            </a:r>
            <a:r>
              <a:rPr lang="en-US" sz="2400" b="1" dirty="0"/>
              <a:t>ORES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EB3A7A7-4966-514F-AA86-A094878064AC}"/>
              </a:ext>
            </a:extLst>
          </p:cNvPr>
          <p:cNvSpPr/>
          <p:nvPr/>
        </p:nvSpPr>
        <p:spPr>
          <a:xfrm>
            <a:off x="2987824" y="2996103"/>
            <a:ext cx="2383456" cy="50405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e-Squad Overlays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4A079-0AD1-6B40-BF46-8CD360AA02A2}"/>
              </a:ext>
            </a:extLst>
          </p:cNvPr>
          <p:cNvSpPr txBox="1"/>
          <p:nvPr/>
        </p:nvSpPr>
        <p:spPr>
          <a:xfrm>
            <a:off x="2968175" y="1671191"/>
            <a:ext cx="46478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SP</a:t>
            </a:r>
            <a:r>
              <a:rPr lang="en-US" sz="2400" b="1" baseline="30000" dirty="0">
                <a:solidFill>
                  <a:srgbClr val="0070C0"/>
                </a:solidFill>
              </a:rPr>
              <a:t>2</a:t>
            </a:r>
            <a:r>
              <a:rPr lang="en-US" sz="2400" b="1" dirty="0">
                <a:solidFill>
                  <a:srgbClr val="0070C0"/>
                </a:solidFill>
              </a:rPr>
              <a:t>OR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(stateless predictive probabilistic onion routing)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2" name="Arc 91">
            <a:extLst>
              <a:ext uri="{FF2B5EF4-FFF2-40B4-BE49-F238E27FC236}">
                <a16:creationId xmlns:a16="http://schemas.microsoft.com/office/drawing/2014/main" id="{ECDABD32-4340-7842-9931-2C2EBA7C9AB4}"/>
              </a:ext>
            </a:extLst>
          </p:cNvPr>
          <p:cNvSpPr/>
          <p:nvPr/>
        </p:nvSpPr>
        <p:spPr>
          <a:xfrm rot="5982178" flipV="1">
            <a:off x="2269687" y="-87194"/>
            <a:ext cx="1947505" cy="3838304"/>
          </a:xfrm>
          <a:prstGeom prst="arc">
            <a:avLst>
              <a:gd name="adj1" fmla="val 10932108"/>
              <a:gd name="adj2" fmla="val 17595619"/>
            </a:avLst>
          </a:pr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3D37F50-3B99-014D-A178-F55FBBC9FF20}"/>
              </a:ext>
            </a:extLst>
          </p:cNvPr>
          <p:cNvSpPr/>
          <p:nvPr/>
        </p:nvSpPr>
        <p:spPr>
          <a:xfrm>
            <a:off x="1691680" y="1628800"/>
            <a:ext cx="7200800" cy="4680520"/>
          </a:xfrm>
          <a:prstGeom prst="rect">
            <a:avLst/>
          </a:prstGeom>
          <a:noFill/>
          <a:ln w="3810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87A5F9-BACB-D64C-BA41-AC0115EDB0C6}"/>
              </a:ext>
            </a:extLst>
          </p:cNvPr>
          <p:cNvSpPr txBox="1"/>
          <p:nvPr/>
        </p:nvSpPr>
        <p:spPr>
          <a:xfrm>
            <a:off x="3507363" y="2534438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Node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A304B-FF3C-E74A-833E-E2F91CF9EBFD}"/>
              </a:ext>
            </a:extLst>
          </p:cNvPr>
          <p:cNvSpPr txBox="1"/>
          <p:nvPr/>
        </p:nvSpPr>
        <p:spPr>
          <a:xfrm>
            <a:off x="1244663" y="1120111"/>
            <a:ext cx="69730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relies on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5AD74CF-B631-D244-A1CA-C914B39803A4}"/>
              </a:ext>
            </a:extLst>
          </p:cNvPr>
          <p:cNvSpPr/>
          <p:nvPr/>
        </p:nvSpPr>
        <p:spPr>
          <a:xfrm>
            <a:off x="3347864" y="602662"/>
            <a:ext cx="3888432" cy="864096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Private P2P File Transfer      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14622BD-9FF5-B546-B3A1-03AACFD210DD}"/>
              </a:ext>
            </a:extLst>
          </p:cNvPr>
          <p:cNvSpPr/>
          <p:nvPr/>
        </p:nvSpPr>
        <p:spPr>
          <a:xfrm>
            <a:off x="5544108" y="3693745"/>
            <a:ext cx="907292" cy="50405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RPS</a:t>
            </a:r>
            <a:r>
              <a:rPr lang="en-US" sz="2000" i="1" dirty="0">
                <a:solidFill>
                  <a:schemeClr val="tx1"/>
                </a:solidFill>
              </a:rPr>
              <a:t>*</a:t>
            </a:r>
            <a:endParaRPr lang="en-US" sz="1600" i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480B45-B4ED-FF40-9C08-6FD96F1000A7}"/>
              </a:ext>
            </a:extLst>
          </p:cNvPr>
          <p:cNvCxnSpPr>
            <a:stCxn id="89" idx="2"/>
            <a:endCxn id="16" idx="0"/>
          </p:cNvCxnSpPr>
          <p:nvPr/>
        </p:nvCxnSpPr>
        <p:spPr>
          <a:xfrm>
            <a:off x="4179552" y="3500159"/>
            <a:ext cx="0" cy="193586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70930B-C72B-D94E-8101-2D66D1A1597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179552" y="4197801"/>
            <a:ext cx="0" cy="171148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5707BC1-124A-FE42-AED8-8DF63DD95F29}"/>
              </a:ext>
            </a:extLst>
          </p:cNvPr>
          <p:cNvCxnSpPr>
            <a:cxnSpLocks/>
          </p:cNvCxnSpPr>
          <p:nvPr/>
        </p:nvCxnSpPr>
        <p:spPr>
          <a:xfrm>
            <a:off x="6012160" y="4197801"/>
            <a:ext cx="0" cy="171148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1" name="Freeform 60">
            <a:extLst>
              <a:ext uri="{FF2B5EF4-FFF2-40B4-BE49-F238E27FC236}">
                <a16:creationId xmlns:a16="http://schemas.microsoft.com/office/drawing/2014/main" id="{02A1588F-1220-A045-96E9-309A87BD6BEF}"/>
              </a:ext>
            </a:extLst>
          </p:cNvPr>
          <p:cNvSpPr/>
          <p:nvPr/>
        </p:nvSpPr>
        <p:spPr>
          <a:xfrm>
            <a:off x="6858210" y="5513614"/>
            <a:ext cx="1810888" cy="413666"/>
          </a:xfrm>
          <a:custGeom>
            <a:avLst/>
            <a:gdLst>
              <a:gd name="connsiteX0" fmla="*/ 0 w 1723293"/>
              <a:gd name="connsiteY0" fmla="*/ 84551 h 98630"/>
              <a:gd name="connsiteX1" fmla="*/ 235634 w 1723293"/>
              <a:gd name="connsiteY1" fmla="*/ 3662 h 98630"/>
              <a:gd name="connsiteX2" fmla="*/ 541607 w 1723293"/>
              <a:gd name="connsiteY2" fmla="*/ 98619 h 98630"/>
              <a:gd name="connsiteX3" fmla="*/ 865164 w 1723293"/>
              <a:gd name="connsiteY3" fmla="*/ 7179 h 98630"/>
              <a:gd name="connsiteX4" fmla="*/ 1160585 w 1723293"/>
              <a:gd name="connsiteY4" fmla="*/ 98619 h 98630"/>
              <a:gd name="connsiteX5" fmla="*/ 1448973 w 1723293"/>
              <a:gd name="connsiteY5" fmla="*/ 145 h 98630"/>
              <a:gd name="connsiteX6" fmla="*/ 1723293 w 1723293"/>
              <a:gd name="connsiteY6" fmla="*/ 81035 h 98630"/>
              <a:gd name="connsiteX0" fmla="*/ 0 w 1723293"/>
              <a:gd name="connsiteY0" fmla="*/ 186787 h 202767"/>
              <a:gd name="connsiteX1" fmla="*/ 235634 w 1723293"/>
              <a:gd name="connsiteY1" fmla="*/ 105898 h 202767"/>
              <a:gd name="connsiteX2" fmla="*/ 541607 w 1723293"/>
              <a:gd name="connsiteY2" fmla="*/ 200855 h 202767"/>
              <a:gd name="connsiteX3" fmla="*/ 856804 w 1723293"/>
              <a:gd name="connsiteY3" fmla="*/ 0 h 202767"/>
              <a:gd name="connsiteX4" fmla="*/ 1160585 w 1723293"/>
              <a:gd name="connsiteY4" fmla="*/ 200855 h 202767"/>
              <a:gd name="connsiteX5" fmla="*/ 1448973 w 1723293"/>
              <a:gd name="connsiteY5" fmla="*/ 102381 h 202767"/>
              <a:gd name="connsiteX6" fmla="*/ 1723293 w 1723293"/>
              <a:gd name="connsiteY6" fmla="*/ 183271 h 202767"/>
              <a:gd name="connsiteX0" fmla="*/ 0 w 1723293"/>
              <a:gd name="connsiteY0" fmla="*/ 187020 h 249317"/>
              <a:gd name="connsiteX1" fmla="*/ 235634 w 1723293"/>
              <a:gd name="connsiteY1" fmla="*/ 106131 h 249317"/>
              <a:gd name="connsiteX2" fmla="*/ 541607 w 1723293"/>
              <a:gd name="connsiteY2" fmla="*/ 201088 h 249317"/>
              <a:gd name="connsiteX3" fmla="*/ 856804 w 1723293"/>
              <a:gd name="connsiteY3" fmla="*/ 233 h 249317"/>
              <a:gd name="connsiteX4" fmla="*/ 1102065 w 1723293"/>
              <a:gd name="connsiteY4" fmla="*/ 247980 h 249317"/>
              <a:gd name="connsiteX5" fmla="*/ 1448973 w 1723293"/>
              <a:gd name="connsiteY5" fmla="*/ 102614 h 249317"/>
              <a:gd name="connsiteX6" fmla="*/ 1723293 w 1723293"/>
              <a:gd name="connsiteY6" fmla="*/ 183504 h 249317"/>
              <a:gd name="connsiteX0" fmla="*/ 0 w 1723293"/>
              <a:gd name="connsiteY0" fmla="*/ 186787 h 249195"/>
              <a:gd name="connsiteX1" fmla="*/ 235634 w 1723293"/>
              <a:gd name="connsiteY1" fmla="*/ 105898 h 249195"/>
              <a:gd name="connsiteX2" fmla="*/ 604306 w 1723293"/>
              <a:gd name="connsiteY2" fmla="*/ 247748 h 249195"/>
              <a:gd name="connsiteX3" fmla="*/ 856804 w 1723293"/>
              <a:gd name="connsiteY3" fmla="*/ 0 h 249195"/>
              <a:gd name="connsiteX4" fmla="*/ 1102065 w 1723293"/>
              <a:gd name="connsiteY4" fmla="*/ 247747 h 249195"/>
              <a:gd name="connsiteX5" fmla="*/ 1448973 w 1723293"/>
              <a:gd name="connsiteY5" fmla="*/ 102381 h 249195"/>
              <a:gd name="connsiteX6" fmla="*/ 1723293 w 1723293"/>
              <a:gd name="connsiteY6" fmla="*/ 183271 h 249195"/>
              <a:gd name="connsiteX0" fmla="*/ 0 w 1723293"/>
              <a:gd name="connsiteY0" fmla="*/ 186787 h 249084"/>
              <a:gd name="connsiteX1" fmla="*/ 214735 w 1723293"/>
              <a:gd name="connsiteY1" fmla="*/ 4298 h 249084"/>
              <a:gd name="connsiteX2" fmla="*/ 604306 w 1723293"/>
              <a:gd name="connsiteY2" fmla="*/ 247748 h 249084"/>
              <a:gd name="connsiteX3" fmla="*/ 856804 w 1723293"/>
              <a:gd name="connsiteY3" fmla="*/ 0 h 249084"/>
              <a:gd name="connsiteX4" fmla="*/ 1102065 w 1723293"/>
              <a:gd name="connsiteY4" fmla="*/ 247747 h 249084"/>
              <a:gd name="connsiteX5" fmla="*/ 1448973 w 1723293"/>
              <a:gd name="connsiteY5" fmla="*/ 102381 h 249084"/>
              <a:gd name="connsiteX6" fmla="*/ 1723293 w 1723293"/>
              <a:gd name="connsiteY6" fmla="*/ 183271 h 249084"/>
              <a:gd name="connsiteX0" fmla="*/ 0 w 1723293"/>
              <a:gd name="connsiteY0" fmla="*/ 186787 h 247980"/>
              <a:gd name="connsiteX1" fmla="*/ 214735 w 1723293"/>
              <a:gd name="connsiteY1" fmla="*/ 4298 h 247980"/>
              <a:gd name="connsiteX2" fmla="*/ 604306 w 1723293"/>
              <a:gd name="connsiteY2" fmla="*/ 247748 h 247980"/>
              <a:gd name="connsiteX3" fmla="*/ 856804 w 1723293"/>
              <a:gd name="connsiteY3" fmla="*/ 0 h 247980"/>
              <a:gd name="connsiteX4" fmla="*/ 1102065 w 1723293"/>
              <a:gd name="connsiteY4" fmla="*/ 247747 h 247980"/>
              <a:gd name="connsiteX5" fmla="*/ 1444793 w 1723293"/>
              <a:gd name="connsiteY5" fmla="*/ 47673 h 247980"/>
              <a:gd name="connsiteX6" fmla="*/ 1723293 w 1723293"/>
              <a:gd name="connsiteY6" fmla="*/ 183271 h 247980"/>
              <a:gd name="connsiteX0" fmla="*/ 0 w 1723293"/>
              <a:gd name="connsiteY0" fmla="*/ 186787 h 251624"/>
              <a:gd name="connsiteX1" fmla="*/ 348695 w 1723293"/>
              <a:gd name="connsiteY1" fmla="*/ 153767 h 251624"/>
              <a:gd name="connsiteX2" fmla="*/ 604306 w 1723293"/>
              <a:gd name="connsiteY2" fmla="*/ 247748 h 251624"/>
              <a:gd name="connsiteX3" fmla="*/ 856804 w 1723293"/>
              <a:gd name="connsiteY3" fmla="*/ 0 h 251624"/>
              <a:gd name="connsiteX4" fmla="*/ 1102065 w 1723293"/>
              <a:gd name="connsiteY4" fmla="*/ 247747 h 251624"/>
              <a:gd name="connsiteX5" fmla="*/ 1444793 w 1723293"/>
              <a:gd name="connsiteY5" fmla="*/ 47673 h 251624"/>
              <a:gd name="connsiteX6" fmla="*/ 1723293 w 1723293"/>
              <a:gd name="connsiteY6" fmla="*/ 183271 h 251624"/>
              <a:gd name="connsiteX0" fmla="*/ 0 w 1723293"/>
              <a:gd name="connsiteY0" fmla="*/ 186787 h 254929"/>
              <a:gd name="connsiteX1" fmla="*/ 604306 w 1723293"/>
              <a:gd name="connsiteY1" fmla="*/ 247748 h 254929"/>
              <a:gd name="connsiteX2" fmla="*/ 856804 w 1723293"/>
              <a:gd name="connsiteY2" fmla="*/ 0 h 254929"/>
              <a:gd name="connsiteX3" fmla="*/ 1102065 w 1723293"/>
              <a:gd name="connsiteY3" fmla="*/ 247747 h 254929"/>
              <a:gd name="connsiteX4" fmla="*/ 1444793 w 1723293"/>
              <a:gd name="connsiteY4" fmla="*/ 47673 h 254929"/>
              <a:gd name="connsiteX5" fmla="*/ 1723293 w 1723293"/>
              <a:gd name="connsiteY5" fmla="*/ 183271 h 254929"/>
              <a:gd name="connsiteX0" fmla="*/ 0 w 1723293"/>
              <a:gd name="connsiteY0" fmla="*/ 188816 h 419547"/>
              <a:gd name="connsiteX1" fmla="*/ 577513 w 1723293"/>
              <a:gd name="connsiteY1" fmla="*/ 416831 h 419547"/>
              <a:gd name="connsiteX2" fmla="*/ 856804 w 1723293"/>
              <a:gd name="connsiteY2" fmla="*/ 2029 h 419547"/>
              <a:gd name="connsiteX3" fmla="*/ 1102065 w 1723293"/>
              <a:gd name="connsiteY3" fmla="*/ 249776 h 419547"/>
              <a:gd name="connsiteX4" fmla="*/ 1444793 w 1723293"/>
              <a:gd name="connsiteY4" fmla="*/ 49702 h 419547"/>
              <a:gd name="connsiteX5" fmla="*/ 1723293 w 1723293"/>
              <a:gd name="connsiteY5" fmla="*/ 185300 h 419547"/>
              <a:gd name="connsiteX0" fmla="*/ 0 w 1723293"/>
              <a:gd name="connsiteY0" fmla="*/ 139886 h 368526"/>
              <a:gd name="connsiteX1" fmla="*/ 577513 w 1723293"/>
              <a:gd name="connsiteY1" fmla="*/ 367901 h 368526"/>
              <a:gd name="connsiteX2" fmla="*/ 1102065 w 1723293"/>
              <a:gd name="connsiteY2" fmla="*/ 200846 h 368526"/>
              <a:gd name="connsiteX3" fmla="*/ 1444793 w 1723293"/>
              <a:gd name="connsiteY3" fmla="*/ 772 h 368526"/>
              <a:gd name="connsiteX4" fmla="*/ 1723293 w 1723293"/>
              <a:gd name="connsiteY4" fmla="*/ 136370 h 368526"/>
              <a:gd name="connsiteX0" fmla="*/ 0 w 1723293"/>
              <a:gd name="connsiteY0" fmla="*/ 334694 h 570261"/>
              <a:gd name="connsiteX1" fmla="*/ 577513 w 1723293"/>
              <a:gd name="connsiteY1" fmla="*/ 562709 h 570261"/>
              <a:gd name="connsiteX2" fmla="*/ 1075273 w 1723293"/>
              <a:gd name="connsiteY2" fmla="*/ 0 h 570261"/>
              <a:gd name="connsiteX3" fmla="*/ 1444793 w 1723293"/>
              <a:gd name="connsiteY3" fmla="*/ 195580 h 570261"/>
              <a:gd name="connsiteX4" fmla="*/ 1723293 w 1723293"/>
              <a:gd name="connsiteY4" fmla="*/ 331178 h 570261"/>
              <a:gd name="connsiteX0" fmla="*/ 0 w 1723293"/>
              <a:gd name="connsiteY0" fmla="*/ 338098 h 573665"/>
              <a:gd name="connsiteX1" fmla="*/ 577513 w 1723293"/>
              <a:gd name="connsiteY1" fmla="*/ 566113 h 573665"/>
              <a:gd name="connsiteX2" fmla="*/ 1075273 w 1723293"/>
              <a:gd name="connsiteY2" fmla="*/ 3404 h 573665"/>
              <a:gd name="connsiteX3" fmla="*/ 1723293 w 1723293"/>
              <a:gd name="connsiteY3" fmla="*/ 334582 h 573665"/>
              <a:gd name="connsiteX0" fmla="*/ 0 w 1759016"/>
              <a:gd name="connsiteY0" fmla="*/ 205143 h 568207"/>
              <a:gd name="connsiteX1" fmla="*/ 613236 w 1759016"/>
              <a:gd name="connsiteY1" fmla="*/ 566113 h 568207"/>
              <a:gd name="connsiteX2" fmla="*/ 1110996 w 1759016"/>
              <a:gd name="connsiteY2" fmla="*/ 3404 h 568207"/>
              <a:gd name="connsiteX3" fmla="*/ 1759016 w 1759016"/>
              <a:gd name="connsiteY3" fmla="*/ 334582 h 568207"/>
              <a:gd name="connsiteX0" fmla="*/ 0 w 1839393"/>
              <a:gd name="connsiteY0" fmla="*/ 206120 h 569186"/>
              <a:gd name="connsiteX1" fmla="*/ 613236 w 1839393"/>
              <a:gd name="connsiteY1" fmla="*/ 567090 h 569186"/>
              <a:gd name="connsiteX2" fmla="*/ 1110996 w 1839393"/>
              <a:gd name="connsiteY2" fmla="*/ 4381 h 569186"/>
              <a:gd name="connsiteX3" fmla="*/ 1839393 w 1839393"/>
              <a:gd name="connsiteY3" fmla="*/ 311384 h 569186"/>
              <a:gd name="connsiteX0" fmla="*/ 0 w 1839393"/>
              <a:gd name="connsiteY0" fmla="*/ 205545 h 568610"/>
              <a:gd name="connsiteX1" fmla="*/ 613236 w 1839393"/>
              <a:gd name="connsiteY1" fmla="*/ 566515 h 568610"/>
              <a:gd name="connsiteX2" fmla="*/ 1110996 w 1839393"/>
              <a:gd name="connsiteY2" fmla="*/ 3806 h 568610"/>
              <a:gd name="connsiteX3" fmla="*/ 1839393 w 1839393"/>
              <a:gd name="connsiteY3" fmla="*/ 310809 h 568610"/>
              <a:gd name="connsiteX0" fmla="*/ 0 w 1839393"/>
              <a:gd name="connsiteY0" fmla="*/ 205545 h 568675"/>
              <a:gd name="connsiteX1" fmla="*/ 613236 w 1839393"/>
              <a:gd name="connsiteY1" fmla="*/ 566515 h 568675"/>
              <a:gd name="connsiteX2" fmla="*/ 1110996 w 1839393"/>
              <a:gd name="connsiteY2" fmla="*/ 3806 h 568675"/>
              <a:gd name="connsiteX3" fmla="*/ 1839393 w 1839393"/>
              <a:gd name="connsiteY3" fmla="*/ 310809 h 56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9393" h="568675">
                <a:moveTo>
                  <a:pt x="0" y="205545"/>
                </a:moveTo>
                <a:cubicBezTo>
                  <a:pt x="233066" y="230333"/>
                  <a:pt x="428070" y="600138"/>
                  <a:pt x="613236" y="566515"/>
                </a:cubicBezTo>
                <a:cubicBezTo>
                  <a:pt x="798402" y="532892"/>
                  <a:pt x="906637" y="46424"/>
                  <a:pt x="1110996" y="3806"/>
                </a:cubicBezTo>
                <a:cubicBezTo>
                  <a:pt x="1315355" y="-38812"/>
                  <a:pt x="1445398" y="290162"/>
                  <a:pt x="1839393" y="310809"/>
                </a:cubicBezTo>
              </a:path>
            </a:pathLst>
          </a:cu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4596816-F86D-A64B-B363-8B5E44FDECBB}"/>
              </a:ext>
            </a:extLst>
          </p:cNvPr>
          <p:cNvGrpSpPr/>
          <p:nvPr/>
        </p:nvGrpSpPr>
        <p:grpSpPr>
          <a:xfrm>
            <a:off x="7005790" y="5286174"/>
            <a:ext cx="360040" cy="807122"/>
            <a:chOff x="7311868" y="4926983"/>
            <a:chExt cx="360040" cy="80712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BA13389-5217-3A44-A863-CA431547F6DE}"/>
                </a:ext>
              </a:extLst>
            </p:cNvPr>
            <p:cNvSpPr/>
            <p:nvPr/>
          </p:nvSpPr>
          <p:spPr>
            <a:xfrm>
              <a:off x="7311868" y="4926983"/>
              <a:ext cx="360040" cy="807122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DF28CB8-324E-D948-A578-DCB35604351C}"/>
                </a:ext>
              </a:extLst>
            </p:cNvPr>
            <p:cNvSpPr/>
            <p:nvPr/>
          </p:nvSpPr>
          <p:spPr>
            <a:xfrm>
              <a:off x="7419880" y="5013176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3D97246-94C0-5C48-B87F-D7F6323B92E5}"/>
                </a:ext>
              </a:extLst>
            </p:cNvPr>
            <p:cNvSpPr/>
            <p:nvPr/>
          </p:nvSpPr>
          <p:spPr>
            <a:xfrm>
              <a:off x="7418019" y="5508984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1564D2-8AD6-EB44-A92D-7A3F9DD281AB}"/>
                </a:ext>
              </a:extLst>
            </p:cNvPr>
            <p:cNvSpPr txBox="1"/>
            <p:nvPr/>
          </p:nvSpPr>
          <p:spPr>
            <a:xfrm rot="5400000">
              <a:off x="7434184" y="5243753"/>
              <a:ext cx="19236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. . .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7F11F13-2559-594F-ACE1-1D3EBF4393EC}"/>
              </a:ext>
            </a:extLst>
          </p:cNvPr>
          <p:cNvGrpSpPr/>
          <p:nvPr/>
        </p:nvGrpSpPr>
        <p:grpSpPr>
          <a:xfrm>
            <a:off x="7551275" y="5286174"/>
            <a:ext cx="360040" cy="807122"/>
            <a:chOff x="7857353" y="4926983"/>
            <a:chExt cx="360040" cy="80712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B46B47C-D9B6-464E-8C8C-2C6B52528D48}"/>
                </a:ext>
              </a:extLst>
            </p:cNvPr>
            <p:cNvSpPr/>
            <p:nvPr/>
          </p:nvSpPr>
          <p:spPr>
            <a:xfrm>
              <a:off x="7857353" y="4926983"/>
              <a:ext cx="360040" cy="807122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CDDB6DC-7DF5-734A-960F-25545D9E3C73}"/>
                </a:ext>
              </a:extLst>
            </p:cNvPr>
            <p:cNvSpPr/>
            <p:nvPr/>
          </p:nvSpPr>
          <p:spPr>
            <a:xfrm>
              <a:off x="7965365" y="5013176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DEE1720-9185-F94D-8E0F-C1C3B934970C}"/>
                </a:ext>
              </a:extLst>
            </p:cNvPr>
            <p:cNvSpPr/>
            <p:nvPr/>
          </p:nvSpPr>
          <p:spPr>
            <a:xfrm>
              <a:off x="7963504" y="5508984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A207F0A-1E88-FA43-B243-24DA17367FF9}"/>
                </a:ext>
              </a:extLst>
            </p:cNvPr>
            <p:cNvSpPr txBox="1"/>
            <p:nvPr/>
          </p:nvSpPr>
          <p:spPr>
            <a:xfrm rot="5400000">
              <a:off x="7979669" y="5243753"/>
              <a:ext cx="19236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. . .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49A339F-F8AD-E247-8D3C-92F1A86ED224}"/>
              </a:ext>
            </a:extLst>
          </p:cNvPr>
          <p:cNvGrpSpPr/>
          <p:nvPr/>
        </p:nvGrpSpPr>
        <p:grpSpPr>
          <a:xfrm>
            <a:off x="8096760" y="5285325"/>
            <a:ext cx="360040" cy="807122"/>
            <a:chOff x="8402838" y="4926134"/>
            <a:chExt cx="360040" cy="80712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5782134-B674-2144-A04F-75A309C35C37}"/>
                </a:ext>
              </a:extLst>
            </p:cNvPr>
            <p:cNvSpPr/>
            <p:nvPr/>
          </p:nvSpPr>
          <p:spPr>
            <a:xfrm>
              <a:off x="8402838" y="4926134"/>
              <a:ext cx="360040" cy="807122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9FEA1DD-0E79-CF4A-B40B-9CEA776BDB0E}"/>
                </a:ext>
              </a:extLst>
            </p:cNvPr>
            <p:cNvSpPr/>
            <p:nvPr/>
          </p:nvSpPr>
          <p:spPr>
            <a:xfrm>
              <a:off x="8510850" y="5012327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1DEDE4C-D0A8-B546-8C4B-C791F80FDBA1}"/>
                </a:ext>
              </a:extLst>
            </p:cNvPr>
            <p:cNvSpPr/>
            <p:nvPr/>
          </p:nvSpPr>
          <p:spPr>
            <a:xfrm>
              <a:off x="8508989" y="5508135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3FD90A6-7E1A-E345-AE40-3A9DB9209023}"/>
                </a:ext>
              </a:extLst>
            </p:cNvPr>
            <p:cNvSpPr txBox="1"/>
            <p:nvPr/>
          </p:nvSpPr>
          <p:spPr>
            <a:xfrm rot="5400000">
              <a:off x="8525154" y="5242904"/>
              <a:ext cx="19236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. . .</a:t>
              </a:r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3CC67E71-730B-7148-8F61-10CDC6BFB91D}"/>
              </a:ext>
            </a:extLst>
          </p:cNvPr>
          <p:cNvSpPr/>
          <p:nvPr/>
        </p:nvSpPr>
        <p:spPr>
          <a:xfrm>
            <a:off x="7005790" y="4284905"/>
            <a:ext cx="360040" cy="807122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D9894B5-7368-7941-A119-ECF2CB10E0BD}"/>
              </a:ext>
            </a:extLst>
          </p:cNvPr>
          <p:cNvSpPr/>
          <p:nvPr/>
        </p:nvSpPr>
        <p:spPr>
          <a:xfrm>
            <a:off x="7113802" y="4371098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9EE98D5-5131-9C42-BEDC-DC650815A4E9}"/>
              </a:ext>
            </a:extLst>
          </p:cNvPr>
          <p:cNvSpPr/>
          <p:nvPr/>
        </p:nvSpPr>
        <p:spPr>
          <a:xfrm>
            <a:off x="7111941" y="4866906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4FA3773-3406-9142-B5B4-E0B48AF48A90}"/>
              </a:ext>
            </a:extLst>
          </p:cNvPr>
          <p:cNvSpPr txBox="1"/>
          <p:nvPr/>
        </p:nvSpPr>
        <p:spPr>
          <a:xfrm rot="5400000">
            <a:off x="7128106" y="4601675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" pitchFamily="2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DC10675-6519-5144-8529-8FA949C39F49}"/>
              </a:ext>
            </a:extLst>
          </p:cNvPr>
          <p:cNvSpPr/>
          <p:nvPr/>
        </p:nvSpPr>
        <p:spPr>
          <a:xfrm>
            <a:off x="7551275" y="4284905"/>
            <a:ext cx="360040" cy="807122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245782-A87B-0F41-B004-1D0781D8EFBB}"/>
              </a:ext>
            </a:extLst>
          </p:cNvPr>
          <p:cNvSpPr/>
          <p:nvPr/>
        </p:nvSpPr>
        <p:spPr>
          <a:xfrm>
            <a:off x="7659287" y="4371098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6379F92-7708-B14F-B04F-8AAA1023E597}"/>
              </a:ext>
            </a:extLst>
          </p:cNvPr>
          <p:cNvSpPr/>
          <p:nvPr/>
        </p:nvSpPr>
        <p:spPr>
          <a:xfrm>
            <a:off x="7657426" y="4866906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A05E3F-9AAA-CA4C-B3F5-C77B2EEAC60E}"/>
              </a:ext>
            </a:extLst>
          </p:cNvPr>
          <p:cNvSpPr txBox="1"/>
          <p:nvPr/>
        </p:nvSpPr>
        <p:spPr>
          <a:xfrm rot="5400000">
            <a:off x="7673591" y="4601675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" pitchFamily="2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38D4DA5-9E45-5C48-8530-ABB6D466AC05}"/>
              </a:ext>
            </a:extLst>
          </p:cNvPr>
          <p:cNvSpPr/>
          <p:nvPr/>
        </p:nvSpPr>
        <p:spPr>
          <a:xfrm>
            <a:off x="8096760" y="4284056"/>
            <a:ext cx="360040" cy="807122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2E7AECA8-C58E-A74F-A164-63FEB36D4926}"/>
              </a:ext>
            </a:extLst>
          </p:cNvPr>
          <p:cNvSpPr/>
          <p:nvPr/>
        </p:nvSpPr>
        <p:spPr>
          <a:xfrm>
            <a:off x="8204772" y="4370249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4CD3522-2BA9-F14E-BA3C-B43309499CC1}"/>
              </a:ext>
            </a:extLst>
          </p:cNvPr>
          <p:cNvSpPr/>
          <p:nvPr/>
        </p:nvSpPr>
        <p:spPr>
          <a:xfrm>
            <a:off x="8202911" y="4866057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8039C2-D467-B749-9006-2CEA92D70F13}"/>
              </a:ext>
            </a:extLst>
          </p:cNvPr>
          <p:cNvSpPr txBox="1"/>
          <p:nvPr/>
        </p:nvSpPr>
        <p:spPr>
          <a:xfrm rot="5400000">
            <a:off x="8219076" y="4600826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" pitchFamily="2" charset="0"/>
                <a:cs typeface="Arial" panose="020B0604020202020204" pitchFamily="34" charset="0"/>
              </a:rPr>
              <a:t>. . .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16293B8-82A0-3842-84E4-E501C69D4045}"/>
              </a:ext>
            </a:extLst>
          </p:cNvPr>
          <p:cNvGrpSpPr/>
          <p:nvPr/>
        </p:nvGrpSpPr>
        <p:grpSpPr>
          <a:xfrm>
            <a:off x="7506282" y="2852087"/>
            <a:ext cx="594110" cy="542557"/>
            <a:chOff x="7164285" y="2492896"/>
            <a:chExt cx="594110" cy="54255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5A01AB4E-F17C-3142-B6B2-8D3BB9BDE01C}"/>
                </a:ext>
              </a:extLst>
            </p:cNvPr>
            <p:cNvGrpSpPr/>
            <p:nvPr/>
          </p:nvGrpSpPr>
          <p:grpSpPr>
            <a:xfrm>
              <a:off x="7164285" y="2492896"/>
              <a:ext cx="594110" cy="542557"/>
              <a:chOff x="7792495" y="2331341"/>
              <a:chExt cx="788508" cy="704112"/>
            </a:xfrm>
          </p:grpSpPr>
          <p:sp>
            <p:nvSpPr>
              <p:cNvPr id="133" name="Cloud 132">
                <a:extLst>
                  <a:ext uri="{FF2B5EF4-FFF2-40B4-BE49-F238E27FC236}">
                    <a16:creationId xmlns:a16="http://schemas.microsoft.com/office/drawing/2014/main" id="{849B7B3D-C951-FD46-8458-8B31D42125D0}"/>
                  </a:ext>
                </a:extLst>
              </p:cNvPr>
              <p:cNvSpPr/>
              <p:nvPr/>
            </p:nvSpPr>
            <p:spPr>
              <a:xfrm>
                <a:off x="7792495" y="2331341"/>
                <a:ext cx="788508" cy="704112"/>
              </a:xfrm>
              <a:prstGeom prst="cloud">
                <a:avLst/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3845727B-6CCE-E441-B251-B8E699F9CDD9}"/>
                  </a:ext>
                </a:extLst>
              </p:cNvPr>
              <p:cNvSpPr/>
              <p:nvPr/>
            </p:nvSpPr>
            <p:spPr>
              <a:xfrm>
                <a:off x="7846319" y="2420148"/>
                <a:ext cx="662671" cy="525643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solidFill>
                  <a:schemeClr val="bg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E608474-1EC7-F540-88B2-07A6503C3D46}"/>
                </a:ext>
              </a:extLst>
            </p:cNvPr>
            <p:cNvSpPr/>
            <p:nvPr/>
          </p:nvSpPr>
          <p:spPr>
            <a:xfrm>
              <a:off x="7260823" y="2693221"/>
              <a:ext cx="144016" cy="141247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6EEA671-6B8A-3F4D-B3BF-45B37779612A}"/>
                </a:ext>
              </a:extLst>
            </p:cNvPr>
            <p:cNvSpPr/>
            <p:nvPr/>
          </p:nvSpPr>
          <p:spPr>
            <a:xfrm>
              <a:off x="7452320" y="2583720"/>
              <a:ext cx="144016" cy="141247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C5AD182-1E83-2B49-AF74-FE065C1FC29E}"/>
                </a:ext>
              </a:extLst>
            </p:cNvPr>
            <p:cNvSpPr/>
            <p:nvPr/>
          </p:nvSpPr>
          <p:spPr>
            <a:xfrm>
              <a:off x="7451835" y="2775042"/>
              <a:ext cx="144016" cy="141247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</p:grpSp>
      <p:sp>
        <p:nvSpPr>
          <p:cNvPr id="142" name="Cloud 141">
            <a:extLst>
              <a:ext uri="{FF2B5EF4-FFF2-40B4-BE49-F238E27FC236}">
                <a16:creationId xmlns:a16="http://schemas.microsoft.com/office/drawing/2014/main" id="{DD3B3F55-7F7C-2240-9437-6A4601DCFEB2}"/>
              </a:ext>
            </a:extLst>
          </p:cNvPr>
          <p:cNvSpPr/>
          <p:nvPr/>
        </p:nvSpPr>
        <p:spPr>
          <a:xfrm>
            <a:off x="6853610" y="3535891"/>
            <a:ext cx="594110" cy="542557"/>
          </a:xfrm>
          <a:prstGeom prst="cloud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37D9749-E650-8A42-BD91-74A8AAD28C45}"/>
              </a:ext>
            </a:extLst>
          </p:cNvPr>
          <p:cNvSpPr/>
          <p:nvPr/>
        </p:nvSpPr>
        <p:spPr>
          <a:xfrm>
            <a:off x="6894164" y="3604322"/>
            <a:ext cx="499297" cy="405037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7A6F8B4-8414-C749-B77E-D96C3050D18F}"/>
              </a:ext>
            </a:extLst>
          </p:cNvPr>
          <p:cNvSpPr/>
          <p:nvPr/>
        </p:nvSpPr>
        <p:spPr>
          <a:xfrm>
            <a:off x="6950148" y="3736216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FDF6418-32A5-6648-8E32-16E1389AA819}"/>
              </a:ext>
            </a:extLst>
          </p:cNvPr>
          <p:cNvSpPr/>
          <p:nvPr/>
        </p:nvSpPr>
        <p:spPr>
          <a:xfrm>
            <a:off x="7141645" y="3626715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7BD86DB1-1E8F-224D-B434-57E3648D2FC9}"/>
              </a:ext>
            </a:extLst>
          </p:cNvPr>
          <p:cNvSpPr/>
          <p:nvPr/>
        </p:nvSpPr>
        <p:spPr>
          <a:xfrm>
            <a:off x="7141160" y="3818037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9" name="Cloud 148">
            <a:extLst>
              <a:ext uri="{FF2B5EF4-FFF2-40B4-BE49-F238E27FC236}">
                <a16:creationId xmlns:a16="http://schemas.microsoft.com/office/drawing/2014/main" id="{FE963E77-C469-5142-A171-9EF41A97CAD5}"/>
              </a:ext>
            </a:extLst>
          </p:cNvPr>
          <p:cNvSpPr/>
          <p:nvPr/>
        </p:nvSpPr>
        <p:spPr>
          <a:xfrm>
            <a:off x="7506282" y="3529585"/>
            <a:ext cx="594110" cy="542557"/>
          </a:xfrm>
          <a:prstGeom prst="cloud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7613290-A04F-8440-9E6A-2B74266FB618}"/>
              </a:ext>
            </a:extLst>
          </p:cNvPr>
          <p:cNvSpPr/>
          <p:nvPr/>
        </p:nvSpPr>
        <p:spPr>
          <a:xfrm>
            <a:off x="7546836" y="3598016"/>
            <a:ext cx="499297" cy="405037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C545BC49-88AB-F945-82E7-63C38BE2F661}"/>
              </a:ext>
            </a:extLst>
          </p:cNvPr>
          <p:cNvSpPr/>
          <p:nvPr/>
        </p:nvSpPr>
        <p:spPr>
          <a:xfrm>
            <a:off x="7794317" y="3620409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6DC68F0E-CD0B-F24D-9B68-1988004ED577}"/>
              </a:ext>
            </a:extLst>
          </p:cNvPr>
          <p:cNvSpPr/>
          <p:nvPr/>
        </p:nvSpPr>
        <p:spPr>
          <a:xfrm>
            <a:off x="7793832" y="3811731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6" name="Cloud 155">
            <a:extLst>
              <a:ext uri="{FF2B5EF4-FFF2-40B4-BE49-F238E27FC236}">
                <a16:creationId xmlns:a16="http://schemas.microsoft.com/office/drawing/2014/main" id="{78CF9C05-8D12-A349-8D65-DB1702C8DF2F}"/>
              </a:ext>
            </a:extLst>
          </p:cNvPr>
          <p:cNvSpPr/>
          <p:nvPr/>
        </p:nvSpPr>
        <p:spPr>
          <a:xfrm>
            <a:off x="8154354" y="3523279"/>
            <a:ext cx="594110" cy="542557"/>
          </a:xfrm>
          <a:prstGeom prst="cloud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4DE093B2-730E-E04D-8AAD-AE9D399CBCD7}"/>
              </a:ext>
            </a:extLst>
          </p:cNvPr>
          <p:cNvSpPr/>
          <p:nvPr/>
        </p:nvSpPr>
        <p:spPr>
          <a:xfrm>
            <a:off x="8194908" y="3591710"/>
            <a:ext cx="499297" cy="405037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0C6B187-DD89-414B-85E2-9C44AC6259F7}"/>
              </a:ext>
            </a:extLst>
          </p:cNvPr>
          <p:cNvSpPr/>
          <p:nvPr/>
        </p:nvSpPr>
        <p:spPr>
          <a:xfrm>
            <a:off x="8250892" y="3723604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6A7BA44-2566-5349-86CF-B6672B82CC88}"/>
              </a:ext>
            </a:extLst>
          </p:cNvPr>
          <p:cNvSpPr/>
          <p:nvPr/>
        </p:nvSpPr>
        <p:spPr>
          <a:xfrm>
            <a:off x="8442389" y="3614103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16526B2-15A4-B446-BD8F-EC9138883977}"/>
              </a:ext>
            </a:extLst>
          </p:cNvPr>
          <p:cNvSpPr/>
          <p:nvPr/>
        </p:nvSpPr>
        <p:spPr>
          <a:xfrm>
            <a:off x="8441904" y="3805425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2E4F86A-080E-294F-BEEC-53F88AB10BAD}"/>
              </a:ext>
            </a:extLst>
          </p:cNvPr>
          <p:cNvCxnSpPr>
            <a:cxnSpLocks/>
            <a:stCxn id="140" idx="6"/>
            <a:endCxn id="146" idx="1"/>
          </p:cNvCxnSpPr>
          <p:nvPr/>
        </p:nvCxnSpPr>
        <p:spPr>
          <a:xfrm>
            <a:off x="7285661" y="3697339"/>
            <a:ext cx="338250" cy="53256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80DA071-3CDC-0344-B669-F2C510CFB925}"/>
              </a:ext>
            </a:extLst>
          </p:cNvPr>
          <p:cNvCxnSpPr>
            <a:cxnSpLocks/>
            <a:stCxn id="141" idx="6"/>
            <a:endCxn id="147" idx="3"/>
          </p:cNvCxnSpPr>
          <p:nvPr/>
        </p:nvCxnSpPr>
        <p:spPr>
          <a:xfrm flipV="1">
            <a:off x="7285176" y="3740971"/>
            <a:ext cx="530232" cy="147690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2036F37-E0BE-AC40-B123-4728897EFF3C}"/>
              </a:ext>
            </a:extLst>
          </p:cNvPr>
          <p:cNvCxnSpPr>
            <a:cxnSpLocks/>
            <a:stCxn id="148" idx="6"/>
            <a:endCxn id="153" idx="2"/>
          </p:cNvCxnSpPr>
          <p:nvPr/>
        </p:nvCxnSpPr>
        <p:spPr>
          <a:xfrm flipV="1">
            <a:off x="7937848" y="3794228"/>
            <a:ext cx="313044" cy="88127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53F9CDB-DD6C-5545-A99E-1BD6CAE284EC}"/>
              </a:ext>
            </a:extLst>
          </p:cNvPr>
          <p:cNvCxnSpPr>
            <a:cxnSpLocks/>
            <a:stCxn id="147" idx="6"/>
            <a:endCxn id="153" idx="1"/>
          </p:cNvCxnSpPr>
          <p:nvPr/>
        </p:nvCxnSpPr>
        <p:spPr>
          <a:xfrm>
            <a:off x="7938333" y="3691033"/>
            <a:ext cx="333650" cy="53256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9A6EDCCA-1893-6C4E-90DB-1E79D8831F17}"/>
              </a:ext>
            </a:extLst>
          </p:cNvPr>
          <p:cNvSpPr/>
          <p:nvPr/>
        </p:nvSpPr>
        <p:spPr>
          <a:xfrm>
            <a:off x="7602820" y="3729910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1EC892E-0FA1-1F4A-A7C9-08DC8BE75198}"/>
              </a:ext>
            </a:extLst>
          </p:cNvPr>
          <p:cNvCxnSpPr>
            <a:cxnSpLocks/>
            <a:stCxn id="140" idx="2"/>
            <a:endCxn id="139" idx="7"/>
          </p:cNvCxnSpPr>
          <p:nvPr/>
        </p:nvCxnSpPr>
        <p:spPr>
          <a:xfrm flipH="1">
            <a:off x="7073073" y="3697339"/>
            <a:ext cx="68572" cy="59562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3E24D62-B0E7-534B-94A8-8E74024F2857}"/>
              </a:ext>
            </a:extLst>
          </p:cNvPr>
          <p:cNvCxnSpPr>
            <a:cxnSpLocks/>
            <a:stCxn id="154" idx="4"/>
            <a:endCxn id="155" idx="0"/>
          </p:cNvCxnSpPr>
          <p:nvPr/>
        </p:nvCxnSpPr>
        <p:spPr>
          <a:xfrm flipH="1">
            <a:off x="8513912" y="3755350"/>
            <a:ext cx="485" cy="50075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CED8305-BF5F-F243-B6B3-3B9AF1403E95}"/>
              </a:ext>
            </a:extLst>
          </p:cNvPr>
          <p:cNvCxnSpPr>
            <a:cxnSpLocks/>
            <a:stCxn id="147" idx="7"/>
            <a:endCxn id="154" idx="1"/>
          </p:cNvCxnSpPr>
          <p:nvPr/>
        </p:nvCxnSpPr>
        <p:spPr>
          <a:xfrm flipV="1">
            <a:off x="7917242" y="3634788"/>
            <a:ext cx="546238" cy="6306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45E0BC0-72C6-6847-9A50-91E672B07987}"/>
              </a:ext>
            </a:extLst>
          </p:cNvPr>
          <p:cNvCxnSpPr>
            <a:cxnSpLocks/>
            <a:stCxn id="132" idx="2"/>
            <a:endCxn id="130" idx="7"/>
          </p:cNvCxnSpPr>
          <p:nvPr/>
        </p:nvCxnSpPr>
        <p:spPr>
          <a:xfrm flipH="1">
            <a:off x="7725745" y="3013535"/>
            <a:ext cx="68572" cy="59562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EA101AD-212C-0044-BF35-5F70C5D17173}"/>
              </a:ext>
            </a:extLst>
          </p:cNvPr>
          <p:cNvCxnSpPr>
            <a:cxnSpLocks/>
            <a:stCxn id="135" idx="2"/>
            <a:endCxn id="130" idx="5"/>
          </p:cNvCxnSpPr>
          <p:nvPr/>
        </p:nvCxnSpPr>
        <p:spPr>
          <a:xfrm flipH="1" flipV="1">
            <a:off x="7725745" y="3172974"/>
            <a:ext cx="68087" cy="31883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7E1B761-E9D9-F54D-B3CB-B0A9588A798B}"/>
              </a:ext>
            </a:extLst>
          </p:cNvPr>
          <p:cNvCxnSpPr>
            <a:cxnSpLocks/>
            <a:stCxn id="135" idx="0"/>
            <a:endCxn id="132" idx="4"/>
          </p:cNvCxnSpPr>
          <p:nvPr/>
        </p:nvCxnSpPr>
        <p:spPr>
          <a:xfrm flipV="1">
            <a:off x="7865840" y="3084158"/>
            <a:ext cx="485" cy="50075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2EE5EB10-4C56-EA4C-8619-6A9FDAB5C851}"/>
              </a:ext>
            </a:extLst>
          </p:cNvPr>
          <p:cNvSpPr/>
          <p:nvPr/>
        </p:nvSpPr>
        <p:spPr bwMode="auto">
          <a:xfrm>
            <a:off x="6156176" y="5300359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b="1" dirty="0">
                <a:solidFill>
                  <a:schemeClr val="bg1"/>
                </a:solidFill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BBFC0C1-967C-5040-8799-F63FBD0CE7A6}"/>
              </a:ext>
            </a:extLst>
          </p:cNvPr>
          <p:cNvSpPr/>
          <p:nvPr/>
        </p:nvSpPr>
        <p:spPr bwMode="auto">
          <a:xfrm>
            <a:off x="6156176" y="2632534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>
                <a:solidFill>
                  <a:schemeClr val="bg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</a:t>
            </a: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05E74EC7-27B8-534F-9BEC-8030FB7A2ED6}"/>
              </a:ext>
            </a:extLst>
          </p:cNvPr>
          <p:cNvSpPr/>
          <p:nvPr/>
        </p:nvSpPr>
        <p:spPr bwMode="auto">
          <a:xfrm>
            <a:off x="6711280" y="839684"/>
            <a:ext cx="381000" cy="3810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47412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solidFill>
          <a:schemeClr val="bg1"/>
        </a:solidFill>
        <a:ln w="9525" cmpd="sng">
          <a:solidFill>
            <a:schemeClr val="tx1"/>
          </a:solidFill>
          <a:prstDash val="solid"/>
        </a:ln>
        <a:effectLst/>
      </a:spPr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6469</TotalTime>
  <Words>42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</vt:lpstr>
      <vt:lpstr>Thème Office</vt:lpstr>
      <vt:lpstr>PowerPoint Presentation</vt:lpstr>
    </vt:vector>
  </TitlesOfParts>
  <Company>IRISA / INRIA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Francois Taiani</dc:creator>
  <cp:lastModifiedBy>François Taïani</cp:lastModifiedBy>
  <cp:revision>49</cp:revision>
  <cp:lastPrinted>2018-08-07T22:52:11Z</cp:lastPrinted>
  <dcterms:created xsi:type="dcterms:W3CDTF">2017-12-01T13:09:45Z</dcterms:created>
  <dcterms:modified xsi:type="dcterms:W3CDTF">2018-08-07T22:52:59Z</dcterms:modified>
</cp:coreProperties>
</file>