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86" autoAdjust="0"/>
    <p:restoredTop sz="99316" autoAdjust="0"/>
  </p:normalViewPr>
  <p:slideViewPr>
    <p:cSldViewPr>
      <p:cViewPr>
        <p:scale>
          <a:sx n="134" d="100"/>
          <a:sy n="134" d="100"/>
        </p:scale>
        <p:origin x="188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637" y="4869160"/>
            <a:ext cx="3888432" cy="8640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SphinxES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(set-based onion routing)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3653" y="4009758"/>
            <a:ext cx="3600400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construction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25661" y="3334554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>
                <a:solidFill>
                  <a:schemeClr val="tx1"/>
                </a:solidFill>
              </a:rPr>
              <a:t>Node Availability Prediction</a:t>
            </a:r>
          </a:p>
        </p:txBody>
      </p:sp>
      <p:sp>
        <p:nvSpPr>
          <p:cNvPr id="40" name="Accolade fermante 39"/>
          <p:cNvSpPr/>
          <p:nvPr/>
        </p:nvSpPr>
        <p:spPr>
          <a:xfrm flipH="1">
            <a:off x="854530" y="602662"/>
            <a:ext cx="498821" cy="5418626"/>
          </a:xfrm>
          <a:prstGeom prst="rightBrace">
            <a:avLst>
              <a:gd name="adj1" fmla="val 66037"/>
              <a:gd name="adj2" fmla="val 49245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94292" y="3025115"/>
            <a:ext cx="152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</a:t>
            </a:r>
            <a:r>
              <a:rPr lang="en-US" sz="2400" b="1" baseline="30000" dirty="0"/>
              <a:t>2</a:t>
            </a:r>
            <a:r>
              <a:rPr lang="en-US" sz="2400" b="1" dirty="0"/>
              <a:t>ORES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A7A7-4966-514F-AA86-A094878064AC}"/>
              </a:ext>
            </a:extLst>
          </p:cNvPr>
          <p:cNvSpPr/>
          <p:nvPr/>
        </p:nvSpPr>
        <p:spPr>
          <a:xfrm>
            <a:off x="3025661" y="2636912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e-Squad Overlays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B8C921-C910-CA4D-8CE3-1A5FFFE3A780}"/>
              </a:ext>
            </a:extLst>
          </p:cNvPr>
          <p:cNvSpPr/>
          <p:nvPr/>
        </p:nvSpPr>
        <p:spPr>
          <a:xfrm>
            <a:off x="2809637" y="2142148"/>
            <a:ext cx="3888432" cy="2582996"/>
          </a:xfrm>
          <a:prstGeom prst="rect">
            <a:avLst/>
          </a:prstGeom>
          <a:noFill/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A079-0AD1-6B40-BF46-8CD360AA02A2}"/>
              </a:ext>
            </a:extLst>
          </p:cNvPr>
          <p:cNvSpPr txBox="1"/>
          <p:nvPr/>
        </p:nvSpPr>
        <p:spPr>
          <a:xfrm>
            <a:off x="4000160" y="167119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SP</a:t>
            </a:r>
            <a:r>
              <a:rPr lang="en-US" sz="2400" b="1" baseline="30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OR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C0F5E40-9155-9945-92B5-6337DC86E540}"/>
              </a:ext>
            </a:extLst>
          </p:cNvPr>
          <p:cNvSpPr/>
          <p:nvPr/>
        </p:nvSpPr>
        <p:spPr>
          <a:xfrm rot="5400000" flipV="1">
            <a:off x="2159732" y="4198650"/>
            <a:ext cx="1296144" cy="1224136"/>
          </a:xfrm>
          <a:prstGeom prst="arc">
            <a:avLst>
              <a:gd name="adj1" fmla="val 10794271"/>
              <a:gd name="adj2" fmla="val 0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CDABD32-4340-7842-9931-2C2EBA7C9AB4}"/>
              </a:ext>
            </a:extLst>
          </p:cNvPr>
          <p:cNvSpPr/>
          <p:nvPr/>
        </p:nvSpPr>
        <p:spPr>
          <a:xfrm rot="6493587" flipV="1">
            <a:off x="2298359" y="134700"/>
            <a:ext cx="1947505" cy="3838304"/>
          </a:xfrm>
          <a:prstGeom prst="arc">
            <a:avLst>
              <a:gd name="adj1" fmla="val 12538423"/>
              <a:gd name="adj2" fmla="val 17595619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D37F50-3B99-014D-A178-F55FBBC9FF20}"/>
              </a:ext>
            </a:extLst>
          </p:cNvPr>
          <p:cNvSpPr/>
          <p:nvPr/>
        </p:nvSpPr>
        <p:spPr>
          <a:xfrm>
            <a:off x="1691680" y="1628800"/>
            <a:ext cx="7200800" cy="4392488"/>
          </a:xfrm>
          <a:prstGeom prst="rect">
            <a:avLst/>
          </a:prstGeom>
          <a:noFill/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87A5F9-BACB-D64C-BA41-AC0115EDB0C6}"/>
              </a:ext>
            </a:extLst>
          </p:cNvPr>
          <p:cNvSpPr txBox="1"/>
          <p:nvPr/>
        </p:nvSpPr>
        <p:spPr>
          <a:xfrm>
            <a:off x="3507363" y="2175247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Node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A304B-FF3C-E74A-833E-E2F91CF9EBFD}"/>
              </a:ext>
            </a:extLst>
          </p:cNvPr>
          <p:cNvSpPr txBox="1"/>
          <p:nvPr/>
        </p:nvSpPr>
        <p:spPr>
          <a:xfrm>
            <a:off x="1244663" y="1120111"/>
            <a:ext cx="6973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relies 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C51769-2C7A-6644-AAF9-2B702CF1E61C}"/>
              </a:ext>
            </a:extLst>
          </p:cNvPr>
          <p:cNvSpPr txBox="1"/>
          <p:nvPr/>
        </p:nvSpPr>
        <p:spPr>
          <a:xfrm>
            <a:off x="1835696" y="4695302"/>
            <a:ext cx="86389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i="1" dirty="0"/>
              <a:t>configures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AD74CF-B631-D244-A1CA-C914B39803A4}"/>
              </a:ext>
            </a:extLst>
          </p:cNvPr>
          <p:cNvSpPr/>
          <p:nvPr/>
        </p:nvSpPr>
        <p:spPr>
          <a:xfrm>
            <a:off x="2809638" y="602662"/>
            <a:ext cx="3888432" cy="8640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Private P2P File Transfer     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4622BD-9FF5-B546-B3A1-03AACFD210DD}"/>
              </a:ext>
            </a:extLst>
          </p:cNvPr>
          <p:cNvSpPr/>
          <p:nvPr/>
        </p:nvSpPr>
        <p:spPr>
          <a:xfrm>
            <a:off x="5581945" y="3334554"/>
            <a:ext cx="907292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RPS</a:t>
            </a:r>
            <a:r>
              <a:rPr lang="en-US" sz="2000" i="1" dirty="0">
                <a:solidFill>
                  <a:schemeClr val="tx1"/>
                </a:solidFill>
              </a:rPr>
              <a:t>*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80B45-B4ED-FF40-9C08-6FD96F1000A7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>
            <a:off x="4217389" y="3140968"/>
            <a:ext cx="0" cy="19358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0930B-C72B-D94E-8101-2D66D1A159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17389" y="3838610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707BC1-124A-FE42-AED8-8DF63DD95F29}"/>
              </a:ext>
            </a:extLst>
          </p:cNvPr>
          <p:cNvCxnSpPr>
            <a:cxnSpLocks/>
          </p:cNvCxnSpPr>
          <p:nvPr/>
        </p:nvCxnSpPr>
        <p:spPr>
          <a:xfrm>
            <a:off x="6049997" y="3838610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02A1588F-1220-A045-96E9-309A87BD6BEF}"/>
              </a:ext>
            </a:extLst>
          </p:cNvPr>
          <p:cNvSpPr/>
          <p:nvPr/>
        </p:nvSpPr>
        <p:spPr>
          <a:xfrm>
            <a:off x="6858210" y="5154423"/>
            <a:ext cx="1810888" cy="413666"/>
          </a:xfrm>
          <a:custGeom>
            <a:avLst/>
            <a:gdLst>
              <a:gd name="connsiteX0" fmla="*/ 0 w 1723293"/>
              <a:gd name="connsiteY0" fmla="*/ 84551 h 98630"/>
              <a:gd name="connsiteX1" fmla="*/ 235634 w 1723293"/>
              <a:gd name="connsiteY1" fmla="*/ 3662 h 98630"/>
              <a:gd name="connsiteX2" fmla="*/ 541607 w 1723293"/>
              <a:gd name="connsiteY2" fmla="*/ 98619 h 98630"/>
              <a:gd name="connsiteX3" fmla="*/ 865164 w 1723293"/>
              <a:gd name="connsiteY3" fmla="*/ 7179 h 98630"/>
              <a:gd name="connsiteX4" fmla="*/ 1160585 w 1723293"/>
              <a:gd name="connsiteY4" fmla="*/ 98619 h 98630"/>
              <a:gd name="connsiteX5" fmla="*/ 1448973 w 1723293"/>
              <a:gd name="connsiteY5" fmla="*/ 145 h 98630"/>
              <a:gd name="connsiteX6" fmla="*/ 1723293 w 1723293"/>
              <a:gd name="connsiteY6" fmla="*/ 81035 h 98630"/>
              <a:gd name="connsiteX0" fmla="*/ 0 w 1723293"/>
              <a:gd name="connsiteY0" fmla="*/ 186787 h 202767"/>
              <a:gd name="connsiteX1" fmla="*/ 235634 w 1723293"/>
              <a:gd name="connsiteY1" fmla="*/ 105898 h 202767"/>
              <a:gd name="connsiteX2" fmla="*/ 541607 w 1723293"/>
              <a:gd name="connsiteY2" fmla="*/ 200855 h 202767"/>
              <a:gd name="connsiteX3" fmla="*/ 856804 w 1723293"/>
              <a:gd name="connsiteY3" fmla="*/ 0 h 202767"/>
              <a:gd name="connsiteX4" fmla="*/ 1160585 w 1723293"/>
              <a:gd name="connsiteY4" fmla="*/ 200855 h 202767"/>
              <a:gd name="connsiteX5" fmla="*/ 1448973 w 1723293"/>
              <a:gd name="connsiteY5" fmla="*/ 102381 h 202767"/>
              <a:gd name="connsiteX6" fmla="*/ 1723293 w 1723293"/>
              <a:gd name="connsiteY6" fmla="*/ 183271 h 202767"/>
              <a:gd name="connsiteX0" fmla="*/ 0 w 1723293"/>
              <a:gd name="connsiteY0" fmla="*/ 187020 h 249317"/>
              <a:gd name="connsiteX1" fmla="*/ 235634 w 1723293"/>
              <a:gd name="connsiteY1" fmla="*/ 106131 h 249317"/>
              <a:gd name="connsiteX2" fmla="*/ 541607 w 1723293"/>
              <a:gd name="connsiteY2" fmla="*/ 201088 h 249317"/>
              <a:gd name="connsiteX3" fmla="*/ 856804 w 1723293"/>
              <a:gd name="connsiteY3" fmla="*/ 233 h 249317"/>
              <a:gd name="connsiteX4" fmla="*/ 1102065 w 1723293"/>
              <a:gd name="connsiteY4" fmla="*/ 247980 h 249317"/>
              <a:gd name="connsiteX5" fmla="*/ 1448973 w 1723293"/>
              <a:gd name="connsiteY5" fmla="*/ 102614 h 249317"/>
              <a:gd name="connsiteX6" fmla="*/ 1723293 w 1723293"/>
              <a:gd name="connsiteY6" fmla="*/ 183504 h 249317"/>
              <a:gd name="connsiteX0" fmla="*/ 0 w 1723293"/>
              <a:gd name="connsiteY0" fmla="*/ 186787 h 249195"/>
              <a:gd name="connsiteX1" fmla="*/ 235634 w 1723293"/>
              <a:gd name="connsiteY1" fmla="*/ 105898 h 249195"/>
              <a:gd name="connsiteX2" fmla="*/ 604306 w 1723293"/>
              <a:gd name="connsiteY2" fmla="*/ 247748 h 249195"/>
              <a:gd name="connsiteX3" fmla="*/ 856804 w 1723293"/>
              <a:gd name="connsiteY3" fmla="*/ 0 h 249195"/>
              <a:gd name="connsiteX4" fmla="*/ 1102065 w 1723293"/>
              <a:gd name="connsiteY4" fmla="*/ 247747 h 249195"/>
              <a:gd name="connsiteX5" fmla="*/ 1448973 w 1723293"/>
              <a:gd name="connsiteY5" fmla="*/ 102381 h 249195"/>
              <a:gd name="connsiteX6" fmla="*/ 1723293 w 1723293"/>
              <a:gd name="connsiteY6" fmla="*/ 183271 h 249195"/>
              <a:gd name="connsiteX0" fmla="*/ 0 w 1723293"/>
              <a:gd name="connsiteY0" fmla="*/ 186787 h 249084"/>
              <a:gd name="connsiteX1" fmla="*/ 214735 w 1723293"/>
              <a:gd name="connsiteY1" fmla="*/ 4298 h 249084"/>
              <a:gd name="connsiteX2" fmla="*/ 604306 w 1723293"/>
              <a:gd name="connsiteY2" fmla="*/ 247748 h 249084"/>
              <a:gd name="connsiteX3" fmla="*/ 856804 w 1723293"/>
              <a:gd name="connsiteY3" fmla="*/ 0 h 249084"/>
              <a:gd name="connsiteX4" fmla="*/ 1102065 w 1723293"/>
              <a:gd name="connsiteY4" fmla="*/ 247747 h 249084"/>
              <a:gd name="connsiteX5" fmla="*/ 1448973 w 1723293"/>
              <a:gd name="connsiteY5" fmla="*/ 102381 h 249084"/>
              <a:gd name="connsiteX6" fmla="*/ 1723293 w 1723293"/>
              <a:gd name="connsiteY6" fmla="*/ 183271 h 249084"/>
              <a:gd name="connsiteX0" fmla="*/ 0 w 1723293"/>
              <a:gd name="connsiteY0" fmla="*/ 186787 h 247980"/>
              <a:gd name="connsiteX1" fmla="*/ 214735 w 1723293"/>
              <a:gd name="connsiteY1" fmla="*/ 4298 h 247980"/>
              <a:gd name="connsiteX2" fmla="*/ 604306 w 1723293"/>
              <a:gd name="connsiteY2" fmla="*/ 247748 h 247980"/>
              <a:gd name="connsiteX3" fmla="*/ 856804 w 1723293"/>
              <a:gd name="connsiteY3" fmla="*/ 0 h 247980"/>
              <a:gd name="connsiteX4" fmla="*/ 1102065 w 1723293"/>
              <a:gd name="connsiteY4" fmla="*/ 247747 h 247980"/>
              <a:gd name="connsiteX5" fmla="*/ 1444793 w 1723293"/>
              <a:gd name="connsiteY5" fmla="*/ 47673 h 247980"/>
              <a:gd name="connsiteX6" fmla="*/ 1723293 w 1723293"/>
              <a:gd name="connsiteY6" fmla="*/ 183271 h 247980"/>
              <a:gd name="connsiteX0" fmla="*/ 0 w 1723293"/>
              <a:gd name="connsiteY0" fmla="*/ 186787 h 251624"/>
              <a:gd name="connsiteX1" fmla="*/ 348695 w 1723293"/>
              <a:gd name="connsiteY1" fmla="*/ 153767 h 251624"/>
              <a:gd name="connsiteX2" fmla="*/ 604306 w 1723293"/>
              <a:gd name="connsiteY2" fmla="*/ 247748 h 251624"/>
              <a:gd name="connsiteX3" fmla="*/ 856804 w 1723293"/>
              <a:gd name="connsiteY3" fmla="*/ 0 h 251624"/>
              <a:gd name="connsiteX4" fmla="*/ 1102065 w 1723293"/>
              <a:gd name="connsiteY4" fmla="*/ 247747 h 251624"/>
              <a:gd name="connsiteX5" fmla="*/ 1444793 w 1723293"/>
              <a:gd name="connsiteY5" fmla="*/ 47673 h 251624"/>
              <a:gd name="connsiteX6" fmla="*/ 1723293 w 1723293"/>
              <a:gd name="connsiteY6" fmla="*/ 183271 h 251624"/>
              <a:gd name="connsiteX0" fmla="*/ 0 w 1723293"/>
              <a:gd name="connsiteY0" fmla="*/ 186787 h 254929"/>
              <a:gd name="connsiteX1" fmla="*/ 604306 w 1723293"/>
              <a:gd name="connsiteY1" fmla="*/ 247748 h 254929"/>
              <a:gd name="connsiteX2" fmla="*/ 856804 w 1723293"/>
              <a:gd name="connsiteY2" fmla="*/ 0 h 254929"/>
              <a:gd name="connsiteX3" fmla="*/ 1102065 w 1723293"/>
              <a:gd name="connsiteY3" fmla="*/ 247747 h 254929"/>
              <a:gd name="connsiteX4" fmla="*/ 1444793 w 1723293"/>
              <a:gd name="connsiteY4" fmla="*/ 47673 h 254929"/>
              <a:gd name="connsiteX5" fmla="*/ 1723293 w 1723293"/>
              <a:gd name="connsiteY5" fmla="*/ 183271 h 254929"/>
              <a:gd name="connsiteX0" fmla="*/ 0 w 1723293"/>
              <a:gd name="connsiteY0" fmla="*/ 188816 h 419547"/>
              <a:gd name="connsiteX1" fmla="*/ 577513 w 1723293"/>
              <a:gd name="connsiteY1" fmla="*/ 416831 h 419547"/>
              <a:gd name="connsiteX2" fmla="*/ 856804 w 1723293"/>
              <a:gd name="connsiteY2" fmla="*/ 2029 h 419547"/>
              <a:gd name="connsiteX3" fmla="*/ 1102065 w 1723293"/>
              <a:gd name="connsiteY3" fmla="*/ 249776 h 419547"/>
              <a:gd name="connsiteX4" fmla="*/ 1444793 w 1723293"/>
              <a:gd name="connsiteY4" fmla="*/ 49702 h 419547"/>
              <a:gd name="connsiteX5" fmla="*/ 1723293 w 1723293"/>
              <a:gd name="connsiteY5" fmla="*/ 185300 h 419547"/>
              <a:gd name="connsiteX0" fmla="*/ 0 w 1723293"/>
              <a:gd name="connsiteY0" fmla="*/ 139886 h 368526"/>
              <a:gd name="connsiteX1" fmla="*/ 577513 w 1723293"/>
              <a:gd name="connsiteY1" fmla="*/ 367901 h 368526"/>
              <a:gd name="connsiteX2" fmla="*/ 1102065 w 1723293"/>
              <a:gd name="connsiteY2" fmla="*/ 200846 h 368526"/>
              <a:gd name="connsiteX3" fmla="*/ 1444793 w 1723293"/>
              <a:gd name="connsiteY3" fmla="*/ 772 h 368526"/>
              <a:gd name="connsiteX4" fmla="*/ 1723293 w 1723293"/>
              <a:gd name="connsiteY4" fmla="*/ 136370 h 368526"/>
              <a:gd name="connsiteX0" fmla="*/ 0 w 1723293"/>
              <a:gd name="connsiteY0" fmla="*/ 334694 h 570261"/>
              <a:gd name="connsiteX1" fmla="*/ 577513 w 1723293"/>
              <a:gd name="connsiteY1" fmla="*/ 562709 h 570261"/>
              <a:gd name="connsiteX2" fmla="*/ 1075273 w 1723293"/>
              <a:gd name="connsiteY2" fmla="*/ 0 h 570261"/>
              <a:gd name="connsiteX3" fmla="*/ 1444793 w 1723293"/>
              <a:gd name="connsiteY3" fmla="*/ 195580 h 570261"/>
              <a:gd name="connsiteX4" fmla="*/ 1723293 w 1723293"/>
              <a:gd name="connsiteY4" fmla="*/ 331178 h 570261"/>
              <a:gd name="connsiteX0" fmla="*/ 0 w 1723293"/>
              <a:gd name="connsiteY0" fmla="*/ 338098 h 573665"/>
              <a:gd name="connsiteX1" fmla="*/ 577513 w 1723293"/>
              <a:gd name="connsiteY1" fmla="*/ 566113 h 573665"/>
              <a:gd name="connsiteX2" fmla="*/ 1075273 w 1723293"/>
              <a:gd name="connsiteY2" fmla="*/ 3404 h 573665"/>
              <a:gd name="connsiteX3" fmla="*/ 1723293 w 1723293"/>
              <a:gd name="connsiteY3" fmla="*/ 334582 h 573665"/>
              <a:gd name="connsiteX0" fmla="*/ 0 w 1759016"/>
              <a:gd name="connsiteY0" fmla="*/ 205143 h 568207"/>
              <a:gd name="connsiteX1" fmla="*/ 613236 w 1759016"/>
              <a:gd name="connsiteY1" fmla="*/ 566113 h 568207"/>
              <a:gd name="connsiteX2" fmla="*/ 1110996 w 1759016"/>
              <a:gd name="connsiteY2" fmla="*/ 3404 h 568207"/>
              <a:gd name="connsiteX3" fmla="*/ 1759016 w 1759016"/>
              <a:gd name="connsiteY3" fmla="*/ 334582 h 568207"/>
              <a:gd name="connsiteX0" fmla="*/ 0 w 1839393"/>
              <a:gd name="connsiteY0" fmla="*/ 206120 h 569186"/>
              <a:gd name="connsiteX1" fmla="*/ 613236 w 1839393"/>
              <a:gd name="connsiteY1" fmla="*/ 567090 h 569186"/>
              <a:gd name="connsiteX2" fmla="*/ 1110996 w 1839393"/>
              <a:gd name="connsiteY2" fmla="*/ 4381 h 569186"/>
              <a:gd name="connsiteX3" fmla="*/ 1839393 w 1839393"/>
              <a:gd name="connsiteY3" fmla="*/ 311384 h 569186"/>
              <a:gd name="connsiteX0" fmla="*/ 0 w 1839393"/>
              <a:gd name="connsiteY0" fmla="*/ 205545 h 568610"/>
              <a:gd name="connsiteX1" fmla="*/ 613236 w 1839393"/>
              <a:gd name="connsiteY1" fmla="*/ 566515 h 568610"/>
              <a:gd name="connsiteX2" fmla="*/ 1110996 w 1839393"/>
              <a:gd name="connsiteY2" fmla="*/ 3806 h 568610"/>
              <a:gd name="connsiteX3" fmla="*/ 1839393 w 1839393"/>
              <a:gd name="connsiteY3" fmla="*/ 310809 h 568610"/>
              <a:gd name="connsiteX0" fmla="*/ 0 w 1839393"/>
              <a:gd name="connsiteY0" fmla="*/ 205545 h 568675"/>
              <a:gd name="connsiteX1" fmla="*/ 613236 w 1839393"/>
              <a:gd name="connsiteY1" fmla="*/ 566515 h 568675"/>
              <a:gd name="connsiteX2" fmla="*/ 1110996 w 1839393"/>
              <a:gd name="connsiteY2" fmla="*/ 3806 h 568675"/>
              <a:gd name="connsiteX3" fmla="*/ 1839393 w 1839393"/>
              <a:gd name="connsiteY3" fmla="*/ 310809 h 5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393" h="568675">
                <a:moveTo>
                  <a:pt x="0" y="205545"/>
                </a:moveTo>
                <a:cubicBezTo>
                  <a:pt x="233066" y="230333"/>
                  <a:pt x="428070" y="600138"/>
                  <a:pt x="613236" y="566515"/>
                </a:cubicBezTo>
                <a:cubicBezTo>
                  <a:pt x="798402" y="532892"/>
                  <a:pt x="906637" y="46424"/>
                  <a:pt x="1110996" y="3806"/>
                </a:cubicBezTo>
                <a:cubicBezTo>
                  <a:pt x="1315355" y="-38812"/>
                  <a:pt x="1445398" y="290162"/>
                  <a:pt x="1839393" y="310809"/>
                </a:cubicBezTo>
              </a:path>
            </a:pathLst>
          </a:cu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596816-F86D-A64B-B363-8B5E44FDECBB}"/>
              </a:ext>
            </a:extLst>
          </p:cNvPr>
          <p:cNvGrpSpPr/>
          <p:nvPr/>
        </p:nvGrpSpPr>
        <p:grpSpPr>
          <a:xfrm>
            <a:off x="7005790" y="4926983"/>
            <a:ext cx="360040" cy="807122"/>
            <a:chOff x="7311868" y="4926983"/>
            <a:chExt cx="360040" cy="8071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A13389-5217-3A44-A863-CA431547F6DE}"/>
                </a:ext>
              </a:extLst>
            </p:cNvPr>
            <p:cNvSpPr/>
            <p:nvPr/>
          </p:nvSpPr>
          <p:spPr>
            <a:xfrm>
              <a:off x="7311868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F28CB8-324E-D948-A578-DCB35604351C}"/>
                </a:ext>
              </a:extLst>
            </p:cNvPr>
            <p:cNvSpPr/>
            <p:nvPr/>
          </p:nvSpPr>
          <p:spPr>
            <a:xfrm>
              <a:off x="7419880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3D97246-94C0-5C48-B87F-D7F6323B92E5}"/>
                </a:ext>
              </a:extLst>
            </p:cNvPr>
            <p:cNvSpPr/>
            <p:nvPr/>
          </p:nvSpPr>
          <p:spPr>
            <a:xfrm>
              <a:off x="7418019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564D2-8AD6-EB44-A92D-7A3F9DD281AB}"/>
                </a:ext>
              </a:extLst>
            </p:cNvPr>
            <p:cNvSpPr txBox="1"/>
            <p:nvPr/>
          </p:nvSpPr>
          <p:spPr>
            <a:xfrm rot="5400000">
              <a:off x="7434184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F11F13-2559-594F-ACE1-1D3EBF4393EC}"/>
              </a:ext>
            </a:extLst>
          </p:cNvPr>
          <p:cNvGrpSpPr/>
          <p:nvPr/>
        </p:nvGrpSpPr>
        <p:grpSpPr>
          <a:xfrm>
            <a:off x="7551275" y="4926983"/>
            <a:ext cx="360040" cy="807122"/>
            <a:chOff x="7857353" y="4926983"/>
            <a:chExt cx="360040" cy="80712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46B47C-D9B6-464E-8C8C-2C6B52528D48}"/>
                </a:ext>
              </a:extLst>
            </p:cNvPr>
            <p:cNvSpPr/>
            <p:nvPr/>
          </p:nvSpPr>
          <p:spPr>
            <a:xfrm>
              <a:off x="7857353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CDDB6DC-7DF5-734A-960F-25545D9E3C73}"/>
                </a:ext>
              </a:extLst>
            </p:cNvPr>
            <p:cNvSpPr/>
            <p:nvPr/>
          </p:nvSpPr>
          <p:spPr>
            <a:xfrm>
              <a:off x="7965365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EE1720-9185-F94D-8E0F-C1C3B934970C}"/>
                </a:ext>
              </a:extLst>
            </p:cNvPr>
            <p:cNvSpPr/>
            <p:nvPr/>
          </p:nvSpPr>
          <p:spPr>
            <a:xfrm>
              <a:off x="7963504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207F0A-1E88-FA43-B243-24DA17367FF9}"/>
                </a:ext>
              </a:extLst>
            </p:cNvPr>
            <p:cNvSpPr txBox="1"/>
            <p:nvPr/>
          </p:nvSpPr>
          <p:spPr>
            <a:xfrm rot="5400000">
              <a:off x="7979669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9A339F-F8AD-E247-8D3C-92F1A86ED224}"/>
              </a:ext>
            </a:extLst>
          </p:cNvPr>
          <p:cNvGrpSpPr/>
          <p:nvPr/>
        </p:nvGrpSpPr>
        <p:grpSpPr>
          <a:xfrm>
            <a:off x="8096760" y="4926134"/>
            <a:ext cx="360040" cy="807122"/>
            <a:chOff x="8402838" y="4926134"/>
            <a:chExt cx="360040" cy="80712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782134-B674-2144-A04F-75A309C35C37}"/>
                </a:ext>
              </a:extLst>
            </p:cNvPr>
            <p:cNvSpPr/>
            <p:nvPr/>
          </p:nvSpPr>
          <p:spPr>
            <a:xfrm>
              <a:off x="8402838" y="4926134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9FEA1DD-0E79-CF4A-B40B-9CEA776BDB0E}"/>
                </a:ext>
              </a:extLst>
            </p:cNvPr>
            <p:cNvSpPr/>
            <p:nvPr/>
          </p:nvSpPr>
          <p:spPr>
            <a:xfrm>
              <a:off x="8510850" y="5012327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DEDE4C-D0A8-B546-8C4B-C791F80FDBA1}"/>
                </a:ext>
              </a:extLst>
            </p:cNvPr>
            <p:cNvSpPr/>
            <p:nvPr/>
          </p:nvSpPr>
          <p:spPr>
            <a:xfrm>
              <a:off x="8508989" y="5508135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FD90A6-7E1A-E345-AE40-3A9DB9209023}"/>
                </a:ext>
              </a:extLst>
            </p:cNvPr>
            <p:cNvSpPr txBox="1"/>
            <p:nvPr/>
          </p:nvSpPr>
          <p:spPr>
            <a:xfrm rot="5400000">
              <a:off x="8525154" y="5242904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3CC67E71-730B-7148-8F61-10CDC6BFB91D}"/>
              </a:ext>
            </a:extLst>
          </p:cNvPr>
          <p:cNvSpPr/>
          <p:nvPr/>
        </p:nvSpPr>
        <p:spPr>
          <a:xfrm>
            <a:off x="7005790" y="3925714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D9894B5-7368-7941-A119-ECF2CB10E0BD}"/>
              </a:ext>
            </a:extLst>
          </p:cNvPr>
          <p:cNvSpPr/>
          <p:nvPr/>
        </p:nvSpPr>
        <p:spPr>
          <a:xfrm>
            <a:off x="7113802" y="401190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9EE98D5-5131-9C42-BEDC-DC650815A4E9}"/>
              </a:ext>
            </a:extLst>
          </p:cNvPr>
          <p:cNvSpPr/>
          <p:nvPr/>
        </p:nvSpPr>
        <p:spPr>
          <a:xfrm>
            <a:off x="7111941" y="4507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FA3773-3406-9142-B5B4-E0B48AF48A90}"/>
              </a:ext>
            </a:extLst>
          </p:cNvPr>
          <p:cNvSpPr txBox="1"/>
          <p:nvPr/>
        </p:nvSpPr>
        <p:spPr>
          <a:xfrm rot="5400000">
            <a:off x="7128106" y="4242484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DC10675-6519-5144-8529-8FA949C39F49}"/>
              </a:ext>
            </a:extLst>
          </p:cNvPr>
          <p:cNvSpPr/>
          <p:nvPr/>
        </p:nvSpPr>
        <p:spPr>
          <a:xfrm>
            <a:off x="7551275" y="3925714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245782-A87B-0F41-B004-1D0781D8EFBB}"/>
              </a:ext>
            </a:extLst>
          </p:cNvPr>
          <p:cNvSpPr/>
          <p:nvPr/>
        </p:nvSpPr>
        <p:spPr>
          <a:xfrm>
            <a:off x="7659287" y="401190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6379F92-7708-B14F-B04F-8AAA1023E597}"/>
              </a:ext>
            </a:extLst>
          </p:cNvPr>
          <p:cNvSpPr/>
          <p:nvPr/>
        </p:nvSpPr>
        <p:spPr>
          <a:xfrm>
            <a:off x="7657426" y="4507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A05E3F-9AAA-CA4C-B3F5-C77B2EEAC60E}"/>
              </a:ext>
            </a:extLst>
          </p:cNvPr>
          <p:cNvSpPr txBox="1"/>
          <p:nvPr/>
        </p:nvSpPr>
        <p:spPr>
          <a:xfrm rot="5400000">
            <a:off x="7673591" y="4242484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38D4DA5-9E45-5C48-8530-ABB6D466AC05}"/>
              </a:ext>
            </a:extLst>
          </p:cNvPr>
          <p:cNvSpPr/>
          <p:nvPr/>
        </p:nvSpPr>
        <p:spPr>
          <a:xfrm>
            <a:off x="8096760" y="392486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7AECA8-C58E-A74F-A164-63FEB36D4926}"/>
              </a:ext>
            </a:extLst>
          </p:cNvPr>
          <p:cNvSpPr/>
          <p:nvPr/>
        </p:nvSpPr>
        <p:spPr>
          <a:xfrm>
            <a:off x="8204772" y="401105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4CD3522-2BA9-F14E-BA3C-B43309499CC1}"/>
              </a:ext>
            </a:extLst>
          </p:cNvPr>
          <p:cNvSpPr/>
          <p:nvPr/>
        </p:nvSpPr>
        <p:spPr>
          <a:xfrm>
            <a:off x="8202911" y="450686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8039C2-D467-B749-9006-2CEA92D70F13}"/>
              </a:ext>
            </a:extLst>
          </p:cNvPr>
          <p:cNvSpPr txBox="1"/>
          <p:nvPr/>
        </p:nvSpPr>
        <p:spPr>
          <a:xfrm rot="5400000">
            <a:off x="8219076" y="424163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6293B8-82A0-3842-84E4-E501C69D4045}"/>
              </a:ext>
            </a:extLst>
          </p:cNvPr>
          <p:cNvGrpSpPr/>
          <p:nvPr/>
        </p:nvGrpSpPr>
        <p:grpSpPr>
          <a:xfrm>
            <a:off x="7506282" y="2492896"/>
            <a:ext cx="594110" cy="542557"/>
            <a:chOff x="7164285" y="2492896"/>
            <a:chExt cx="594110" cy="54255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A01AB4E-F17C-3142-B6B2-8D3BB9BDE01C}"/>
                </a:ext>
              </a:extLst>
            </p:cNvPr>
            <p:cNvGrpSpPr/>
            <p:nvPr/>
          </p:nvGrpSpPr>
          <p:grpSpPr>
            <a:xfrm>
              <a:off x="7164285" y="2492896"/>
              <a:ext cx="594110" cy="542557"/>
              <a:chOff x="7792495" y="2331341"/>
              <a:chExt cx="788508" cy="704112"/>
            </a:xfrm>
          </p:grpSpPr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49B7B3D-C951-FD46-8458-8B31D42125D0}"/>
                  </a:ext>
                </a:extLst>
              </p:cNvPr>
              <p:cNvSpPr/>
              <p:nvPr/>
            </p:nvSpPr>
            <p:spPr>
              <a:xfrm>
                <a:off x="7792495" y="2331341"/>
                <a:ext cx="788508" cy="704112"/>
              </a:xfrm>
              <a:prstGeom prst="cloud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45727B-6CCE-E441-B251-B8E699F9CDD9}"/>
                  </a:ext>
                </a:extLst>
              </p:cNvPr>
              <p:cNvSpPr/>
              <p:nvPr/>
            </p:nvSpPr>
            <p:spPr>
              <a:xfrm>
                <a:off x="7846319" y="2420148"/>
                <a:ext cx="662671" cy="525643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E608474-1EC7-F540-88B2-07A6503C3D46}"/>
                </a:ext>
              </a:extLst>
            </p:cNvPr>
            <p:cNvSpPr/>
            <p:nvPr/>
          </p:nvSpPr>
          <p:spPr>
            <a:xfrm>
              <a:off x="7260823" y="2693221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6EEA671-6B8A-3F4D-B3BF-45B37779612A}"/>
                </a:ext>
              </a:extLst>
            </p:cNvPr>
            <p:cNvSpPr/>
            <p:nvPr/>
          </p:nvSpPr>
          <p:spPr>
            <a:xfrm>
              <a:off x="7452320" y="2583720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C5AD182-1E83-2B49-AF74-FE065C1FC29E}"/>
                </a:ext>
              </a:extLst>
            </p:cNvPr>
            <p:cNvSpPr/>
            <p:nvPr/>
          </p:nvSpPr>
          <p:spPr>
            <a:xfrm>
              <a:off x="7451835" y="2775042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42" name="Cloud 141">
            <a:extLst>
              <a:ext uri="{FF2B5EF4-FFF2-40B4-BE49-F238E27FC236}">
                <a16:creationId xmlns:a16="http://schemas.microsoft.com/office/drawing/2014/main" id="{DD3B3F55-7F7C-2240-9437-6A4601DCFEB2}"/>
              </a:ext>
            </a:extLst>
          </p:cNvPr>
          <p:cNvSpPr/>
          <p:nvPr/>
        </p:nvSpPr>
        <p:spPr>
          <a:xfrm>
            <a:off x="6853610" y="3176700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37D9749-E650-8A42-BD91-74A8AAD28C45}"/>
              </a:ext>
            </a:extLst>
          </p:cNvPr>
          <p:cNvSpPr/>
          <p:nvPr/>
        </p:nvSpPr>
        <p:spPr>
          <a:xfrm>
            <a:off x="6894164" y="3245131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A6F8B4-8414-C749-B77E-D96C3050D18F}"/>
              </a:ext>
            </a:extLst>
          </p:cNvPr>
          <p:cNvSpPr/>
          <p:nvPr/>
        </p:nvSpPr>
        <p:spPr>
          <a:xfrm>
            <a:off x="6950148" y="337702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FDF6418-32A5-6648-8E32-16E1389AA819}"/>
              </a:ext>
            </a:extLst>
          </p:cNvPr>
          <p:cNvSpPr/>
          <p:nvPr/>
        </p:nvSpPr>
        <p:spPr>
          <a:xfrm>
            <a:off x="7141645" y="326752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86DB1-1E8F-224D-B434-57E3648D2FC9}"/>
              </a:ext>
            </a:extLst>
          </p:cNvPr>
          <p:cNvSpPr/>
          <p:nvPr/>
        </p:nvSpPr>
        <p:spPr>
          <a:xfrm>
            <a:off x="7141160" y="345884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963E77-C469-5142-A171-9EF41A97CAD5}"/>
              </a:ext>
            </a:extLst>
          </p:cNvPr>
          <p:cNvSpPr/>
          <p:nvPr/>
        </p:nvSpPr>
        <p:spPr>
          <a:xfrm>
            <a:off x="7506282" y="3170394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7613290-A04F-8440-9E6A-2B74266FB618}"/>
              </a:ext>
            </a:extLst>
          </p:cNvPr>
          <p:cNvSpPr/>
          <p:nvPr/>
        </p:nvSpPr>
        <p:spPr>
          <a:xfrm>
            <a:off x="7546836" y="3238825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545BC49-88AB-F945-82E7-63C38BE2F661}"/>
              </a:ext>
            </a:extLst>
          </p:cNvPr>
          <p:cNvSpPr/>
          <p:nvPr/>
        </p:nvSpPr>
        <p:spPr>
          <a:xfrm>
            <a:off x="7794317" y="326121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C68F0E-CD0B-F24D-9B68-1988004ED577}"/>
              </a:ext>
            </a:extLst>
          </p:cNvPr>
          <p:cNvSpPr/>
          <p:nvPr/>
        </p:nvSpPr>
        <p:spPr>
          <a:xfrm>
            <a:off x="7793832" y="3452540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78CF9C05-8D12-A349-8D65-DB1702C8DF2F}"/>
              </a:ext>
            </a:extLst>
          </p:cNvPr>
          <p:cNvSpPr/>
          <p:nvPr/>
        </p:nvSpPr>
        <p:spPr>
          <a:xfrm>
            <a:off x="8154354" y="3164088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DE093B2-730E-E04D-8AAD-AE9D399CBCD7}"/>
              </a:ext>
            </a:extLst>
          </p:cNvPr>
          <p:cNvSpPr/>
          <p:nvPr/>
        </p:nvSpPr>
        <p:spPr>
          <a:xfrm>
            <a:off x="8194908" y="3232519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C6B187-DD89-414B-85E2-9C44AC6259F7}"/>
              </a:ext>
            </a:extLst>
          </p:cNvPr>
          <p:cNvSpPr/>
          <p:nvPr/>
        </p:nvSpPr>
        <p:spPr>
          <a:xfrm>
            <a:off x="8250892" y="3364413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6A7BA44-2566-5349-86CF-B6672B82CC88}"/>
              </a:ext>
            </a:extLst>
          </p:cNvPr>
          <p:cNvSpPr/>
          <p:nvPr/>
        </p:nvSpPr>
        <p:spPr>
          <a:xfrm>
            <a:off x="8442389" y="3254912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16526B2-15A4-B446-BD8F-EC9138883977}"/>
              </a:ext>
            </a:extLst>
          </p:cNvPr>
          <p:cNvSpPr/>
          <p:nvPr/>
        </p:nvSpPr>
        <p:spPr>
          <a:xfrm>
            <a:off x="8441904" y="344623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E4F86A-080E-294F-BEEC-53F88AB10BAD}"/>
              </a:ext>
            </a:extLst>
          </p:cNvPr>
          <p:cNvCxnSpPr>
            <a:cxnSpLocks/>
            <a:stCxn id="140" idx="6"/>
            <a:endCxn id="146" idx="1"/>
          </p:cNvCxnSpPr>
          <p:nvPr/>
        </p:nvCxnSpPr>
        <p:spPr>
          <a:xfrm>
            <a:off x="7285661" y="3338148"/>
            <a:ext cx="3382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80DA071-3CDC-0344-B669-F2C510CFB925}"/>
              </a:ext>
            </a:extLst>
          </p:cNvPr>
          <p:cNvCxnSpPr>
            <a:cxnSpLocks/>
            <a:stCxn id="141" idx="6"/>
            <a:endCxn id="147" idx="3"/>
          </p:cNvCxnSpPr>
          <p:nvPr/>
        </p:nvCxnSpPr>
        <p:spPr>
          <a:xfrm flipV="1">
            <a:off x="7285176" y="3381780"/>
            <a:ext cx="530232" cy="147690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036F37-E0BE-AC40-B123-4728897EFF3C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7937848" y="3435037"/>
            <a:ext cx="313044" cy="88127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53F9CDB-DD6C-5545-A99E-1BD6CAE284EC}"/>
              </a:ext>
            </a:extLst>
          </p:cNvPr>
          <p:cNvCxnSpPr>
            <a:cxnSpLocks/>
            <a:stCxn id="147" idx="6"/>
            <a:endCxn id="153" idx="1"/>
          </p:cNvCxnSpPr>
          <p:nvPr/>
        </p:nvCxnSpPr>
        <p:spPr>
          <a:xfrm>
            <a:off x="7938333" y="3331842"/>
            <a:ext cx="3336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9A6EDCCA-1893-6C4E-90DB-1E79D8831F17}"/>
              </a:ext>
            </a:extLst>
          </p:cNvPr>
          <p:cNvSpPr/>
          <p:nvPr/>
        </p:nvSpPr>
        <p:spPr>
          <a:xfrm>
            <a:off x="7602820" y="337071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EC892E-0FA1-1F4A-A7C9-08DC8BE75198}"/>
              </a:ext>
            </a:extLst>
          </p:cNvPr>
          <p:cNvCxnSpPr>
            <a:cxnSpLocks/>
            <a:stCxn id="140" idx="2"/>
            <a:endCxn id="139" idx="7"/>
          </p:cNvCxnSpPr>
          <p:nvPr/>
        </p:nvCxnSpPr>
        <p:spPr>
          <a:xfrm flipH="1">
            <a:off x="7073073" y="3338148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E24D62-B0E7-534B-94A8-8E74024F285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8513912" y="3396159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CED8305-BF5F-F243-B6B3-3B9AF1403E95}"/>
              </a:ext>
            </a:extLst>
          </p:cNvPr>
          <p:cNvCxnSpPr>
            <a:cxnSpLocks/>
            <a:stCxn id="147" idx="7"/>
            <a:endCxn id="154" idx="1"/>
          </p:cNvCxnSpPr>
          <p:nvPr/>
        </p:nvCxnSpPr>
        <p:spPr>
          <a:xfrm flipV="1">
            <a:off x="7917242" y="3275597"/>
            <a:ext cx="546238" cy="630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45E0BC0-72C6-6847-9A50-91E672B07987}"/>
              </a:ext>
            </a:extLst>
          </p:cNvPr>
          <p:cNvCxnSpPr>
            <a:cxnSpLocks/>
            <a:stCxn id="132" idx="2"/>
            <a:endCxn id="130" idx="7"/>
          </p:cNvCxnSpPr>
          <p:nvPr/>
        </p:nvCxnSpPr>
        <p:spPr>
          <a:xfrm flipH="1">
            <a:off x="7725745" y="2654344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A101AD-212C-0044-BF35-5F70C5D17173}"/>
              </a:ext>
            </a:extLst>
          </p:cNvPr>
          <p:cNvCxnSpPr>
            <a:cxnSpLocks/>
            <a:stCxn id="135" idx="2"/>
            <a:endCxn id="130" idx="5"/>
          </p:cNvCxnSpPr>
          <p:nvPr/>
        </p:nvCxnSpPr>
        <p:spPr>
          <a:xfrm flipH="1" flipV="1">
            <a:off x="7725745" y="2813783"/>
            <a:ext cx="68087" cy="31883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E1B761-E9D9-F54D-B3CB-B0A9588A798B}"/>
              </a:ext>
            </a:extLst>
          </p:cNvPr>
          <p:cNvCxnSpPr>
            <a:cxnSpLocks/>
            <a:stCxn id="135" idx="0"/>
            <a:endCxn id="132" idx="4"/>
          </p:cNvCxnSpPr>
          <p:nvPr/>
        </p:nvCxnSpPr>
        <p:spPr>
          <a:xfrm flipV="1">
            <a:off x="7865840" y="2724967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2EE5EB10-4C56-EA4C-8619-6A9FDAB5C851}"/>
              </a:ext>
            </a:extLst>
          </p:cNvPr>
          <p:cNvSpPr/>
          <p:nvPr/>
        </p:nvSpPr>
        <p:spPr bwMode="auto">
          <a:xfrm>
            <a:off x="6156176" y="5085184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BBFC0C1-967C-5040-8799-F63FBD0CE7A6}"/>
              </a:ext>
            </a:extLst>
          </p:cNvPr>
          <p:cNvSpPr/>
          <p:nvPr/>
        </p:nvSpPr>
        <p:spPr bwMode="auto">
          <a:xfrm>
            <a:off x="6156176" y="2273343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5E74EC7-27B8-534F-9BEC-8030FB7A2ED6}"/>
              </a:ext>
            </a:extLst>
          </p:cNvPr>
          <p:cNvSpPr/>
          <p:nvPr/>
        </p:nvSpPr>
        <p:spPr bwMode="auto">
          <a:xfrm>
            <a:off x="6156176" y="839684"/>
            <a:ext cx="381000" cy="381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rré corné 87"/>
          <p:cNvSpPr/>
          <p:nvPr/>
        </p:nvSpPr>
        <p:spPr>
          <a:xfrm>
            <a:off x="5316644" y="1958612"/>
            <a:ext cx="1038845" cy="1224136"/>
          </a:xfrm>
          <a:prstGeom prst="foldedCorner">
            <a:avLst>
              <a:gd name="adj" fmla="val 32099"/>
            </a:avLst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1" name="Forme libre 20"/>
          <p:cNvSpPr/>
          <p:nvPr/>
        </p:nvSpPr>
        <p:spPr>
          <a:xfrm>
            <a:off x="2843807" y="1628800"/>
            <a:ext cx="2232249" cy="1656184"/>
          </a:xfrm>
          <a:custGeom>
            <a:avLst/>
            <a:gdLst>
              <a:gd name="connsiteX0" fmla="*/ 0 w 2235200"/>
              <a:gd name="connsiteY0" fmla="*/ 0 h 1657350"/>
              <a:gd name="connsiteX1" fmla="*/ 2235200 w 2235200"/>
              <a:gd name="connsiteY1" fmla="*/ 3175 h 1657350"/>
              <a:gd name="connsiteX2" fmla="*/ 2235200 w 2235200"/>
              <a:gd name="connsiteY2" fmla="*/ 1657350 h 1657350"/>
              <a:gd name="connsiteX3" fmla="*/ 1730375 w 2235200"/>
              <a:gd name="connsiteY3" fmla="*/ 1657350 h 1657350"/>
              <a:gd name="connsiteX4" fmla="*/ 1730375 w 2235200"/>
              <a:gd name="connsiteY4" fmla="*/ 504825 h 1657350"/>
              <a:gd name="connsiteX5" fmla="*/ 0 w 2235200"/>
              <a:gd name="connsiteY5" fmla="*/ 504825 h 1657350"/>
              <a:gd name="connsiteX6" fmla="*/ 0 w 2235200"/>
              <a:gd name="connsiteY6" fmla="*/ 0 h 1657350"/>
              <a:gd name="connsiteX0" fmla="*/ 0 w 2238375"/>
              <a:gd name="connsiteY0" fmla="*/ 0 h 1657350"/>
              <a:gd name="connsiteX1" fmla="*/ 2238375 w 2238375"/>
              <a:gd name="connsiteY1" fmla="*/ 3175 h 1657350"/>
              <a:gd name="connsiteX2" fmla="*/ 2238375 w 2238375"/>
              <a:gd name="connsiteY2" fmla="*/ 1657350 h 1657350"/>
              <a:gd name="connsiteX3" fmla="*/ 1733550 w 2238375"/>
              <a:gd name="connsiteY3" fmla="*/ 1657350 h 1657350"/>
              <a:gd name="connsiteX4" fmla="*/ 1733550 w 2238375"/>
              <a:gd name="connsiteY4" fmla="*/ 504825 h 1657350"/>
              <a:gd name="connsiteX5" fmla="*/ 3175 w 2238375"/>
              <a:gd name="connsiteY5" fmla="*/ 504825 h 1657350"/>
              <a:gd name="connsiteX6" fmla="*/ 0 w 2238375"/>
              <a:gd name="connsiteY6" fmla="*/ 0 h 1657350"/>
              <a:gd name="connsiteX0" fmla="*/ 0 w 2241550"/>
              <a:gd name="connsiteY0" fmla="*/ 3175 h 1654175"/>
              <a:gd name="connsiteX1" fmla="*/ 2241550 w 2241550"/>
              <a:gd name="connsiteY1" fmla="*/ 0 h 1654175"/>
              <a:gd name="connsiteX2" fmla="*/ 2241550 w 2241550"/>
              <a:gd name="connsiteY2" fmla="*/ 1654175 h 1654175"/>
              <a:gd name="connsiteX3" fmla="*/ 1736725 w 2241550"/>
              <a:gd name="connsiteY3" fmla="*/ 1654175 h 1654175"/>
              <a:gd name="connsiteX4" fmla="*/ 1736725 w 2241550"/>
              <a:gd name="connsiteY4" fmla="*/ 501650 h 1654175"/>
              <a:gd name="connsiteX5" fmla="*/ 6350 w 2241550"/>
              <a:gd name="connsiteY5" fmla="*/ 501650 h 1654175"/>
              <a:gd name="connsiteX6" fmla="*/ 0 w 2241550"/>
              <a:gd name="connsiteY6" fmla="*/ 3175 h 1654175"/>
              <a:gd name="connsiteX0" fmla="*/ 0 w 2238375"/>
              <a:gd name="connsiteY0" fmla="*/ 3175 h 1654175"/>
              <a:gd name="connsiteX1" fmla="*/ 2238375 w 2238375"/>
              <a:gd name="connsiteY1" fmla="*/ 0 h 1654175"/>
              <a:gd name="connsiteX2" fmla="*/ 2238375 w 2238375"/>
              <a:gd name="connsiteY2" fmla="*/ 1654175 h 1654175"/>
              <a:gd name="connsiteX3" fmla="*/ 1733550 w 2238375"/>
              <a:gd name="connsiteY3" fmla="*/ 1654175 h 1654175"/>
              <a:gd name="connsiteX4" fmla="*/ 1733550 w 2238375"/>
              <a:gd name="connsiteY4" fmla="*/ 501650 h 1654175"/>
              <a:gd name="connsiteX5" fmla="*/ 3175 w 2238375"/>
              <a:gd name="connsiteY5" fmla="*/ 501650 h 1654175"/>
              <a:gd name="connsiteX6" fmla="*/ 0 w 2238375"/>
              <a:gd name="connsiteY6" fmla="*/ 3175 h 1654175"/>
              <a:gd name="connsiteX0" fmla="*/ 3175 w 2235200"/>
              <a:gd name="connsiteY0" fmla="*/ 0 h 1654175"/>
              <a:gd name="connsiteX1" fmla="*/ 2235200 w 2235200"/>
              <a:gd name="connsiteY1" fmla="*/ 0 h 1654175"/>
              <a:gd name="connsiteX2" fmla="*/ 2235200 w 2235200"/>
              <a:gd name="connsiteY2" fmla="*/ 1654175 h 1654175"/>
              <a:gd name="connsiteX3" fmla="*/ 1730375 w 2235200"/>
              <a:gd name="connsiteY3" fmla="*/ 1654175 h 1654175"/>
              <a:gd name="connsiteX4" fmla="*/ 1730375 w 2235200"/>
              <a:gd name="connsiteY4" fmla="*/ 501650 h 1654175"/>
              <a:gd name="connsiteX5" fmla="*/ 0 w 2235200"/>
              <a:gd name="connsiteY5" fmla="*/ 501650 h 1654175"/>
              <a:gd name="connsiteX6" fmla="*/ 3175 w 2235200"/>
              <a:gd name="connsiteY6" fmla="*/ 0 h 1654175"/>
              <a:gd name="connsiteX0" fmla="*/ 0 w 2241550"/>
              <a:gd name="connsiteY0" fmla="*/ 0 h 1654175"/>
              <a:gd name="connsiteX1" fmla="*/ 2241550 w 2241550"/>
              <a:gd name="connsiteY1" fmla="*/ 0 h 1654175"/>
              <a:gd name="connsiteX2" fmla="*/ 2241550 w 2241550"/>
              <a:gd name="connsiteY2" fmla="*/ 1654175 h 1654175"/>
              <a:gd name="connsiteX3" fmla="*/ 1736725 w 2241550"/>
              <a:gd name="connsiteY3" fmla="*/ 1654175 h 1654175"/>
              <a:gd name="connsiteX4" fmla="*/ 1736725 w 2241550"/>
              <a:gd name="connsiteY4" fmla="*/ 501650 h 1654175"/>
              <a:gd name="connsiteX5" fmla="*/ 6350 w 2241550"/>
              <a:gd name="connsiteY5" fmla="*/ 501650 h 1654175"/>
              <a:gd name="connsiteX6" fmla="*/ 0 w 2241550"/>
              <a:gd name="connsiteY6" fmla="*/ 0 h 1654175"/>
              <a:gd name="connsiteX0" fmla="*/ 3175 w 2235200"/>
              <a:gd name="connsiteY0" fmla="*/ 0 h 1654175"/>
              <a:gd name="connsiteX1" fmla="*/ 2235200 w 2235200"/>
              <a:gd name="connsiteY1" fmla="*/ 0 h 1654175"/>
              <a:gd name="connsiteX2" fmla="*/ 2235200 w 2235200"/>
              <a:gd name="connsiteY2" fmla="*/ 1654175 h 1654175"/>
              <a:gd name="connsiteX3" fmla="*/ 1730375 w 2235200"/>
              <a:gd name="connsiteY3" fmla="*/ 1654175 h 1654175"/>
              <a:gd name="connsiteX4" fmla="*/ 1730375 w 2235200"/>
              <a:gd name="connsiteY4" fmla="*/ 501650 h 1654175"/>
              <a:gd name="connsiteX5" fmla="*/ 0 w 2235200"/>
              <a:gd name="connsiteY5" fmla="*/ 501650 h 1654175"/>
              <a:gd name="connsiteX6" fmla="*/ 3175 w 2235200"/>
              <a:gd name="connsiteY6" fmla="*/ 0 h 1654175"/>
              <a:gd name="connsiteX0" fmla="*/ 0 w 2238375"/>
              <a:gd name="connsiteY0" fmla="*/ 0 h 1657350"/>
              <a:gd name="connsiteX1" fmla="*/ 2238375 w 2238375"/>
              <a:gd name="connsiteY1" fmla="*/ 3175 h 1657350"/>
              <a:gd name="connsiteX2" fmla="*/ 2238375 w 2238375"/>
              <a:gd name="connsiteY2" fmla="*/ 1657350 h 1657350"/>
              <a:gd name="connsiteX3" fmla="*/ 1733550 w 2238375"/>
              <a:gd name="connsiteY3" fmla="*/ 1657350 h 1657350"/>
              <a:gd name="connsiteX4" fmla="*/ 1733550 w 2238375"/>
              <a:gd name="connsiteY4" fmla="*/ 504825 h 1657350"/>
              <a:gd name="connsiteX5" fmla="*/ 3175 w 2238375"/>
              <a:gd name="connsiteY5" fmla="*/ 504825 h 1657350"/>
              <a:gd name="connsiteX6" fmla="*/ 0 w 2238375"/>
              <a:gd name="connsiteY6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8375" h="1657350">
                <a:moveTo>
                  <a:pt x="0" y="0"/>
                </a:moveTo>
                <a:lnTo>
                  <a:pt x="2238375" y="3175"/>
                </a:lnTo>
                <a:lnTo>
                  <a:pt x="2238375" y="1657350"/>
                </a:lnTo>
                <a:lnTo>
                  <a:pt x="1733550" y="1657350"/>
                </a:lnTo>
                <a:lnTo>
                  <a:pt x="1733550" y="504825"/>
                </a:lnTo>
                <a:lnTo>
                  <a:pt x="3175" y="504825"/>
                </a:lnTo>
                <a:cubicBezTo>
                  <a:pt x="4233" y="336550"/>
                  <a:pt x="2117" y="16827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3808" y="3933056"/>
            <a:ext cx="3312368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Global Random Peer Sampling (RPS)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43808" y="3356992"/>
            <a:ext cx="1656183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Same Shape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356992"/>
            <a:ext cx="158417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Remote Shapes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3808" y="2780928"/>
            <a:ext cx="1080120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Shape Building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2843808" y="2204864"/>
            <a:ext cx="1656185" cy="1080120"/>
          </a:xfrm>
          <a:custGeom>
            <a:avLst/>
            <a:gdLst>
              <a:gd name="connsiteX0" fmla="*/ 0 w 1660525"/>
              <a:gd name="connsiteY0" fmla="*/ 0 h 1079500"/>
              <a:gd name="connsiteX1" fmla="*/ 1660525 w 1660525"/>
              <a:gd name="connsiteY1" fmla="*/ 0 h 1079500"/>
              <a:gd name="connsiteX2" fmla="*/ 1657350 w 1660525"/>
              <a:gd name="connsiteY2" fmla="*/ 1079500 h 1079500"/>
              <a:gd name="connsiteX3" fmla="*/ 1149350 w 1660525"/>
              <a:gd name="connsiteY3" fmla="*/ 1079500 h 1079500"/>
              <a:gd name="connsiteX4" fmla="*/ 1152525 w 1660525"/>
              <a:gd name="connsiteY4" fmla="*/ 504825 h 1079500"/>
              <a:gd name="connsiteX5" fmla="*/ 3175 w 1660525"/>
              <a:gd name="connsiteY5" fmla="*/ 504825 h 1079500"/>
              <a:gd name="connsiteX6" fmla="*/ 0 w 1660525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525" h="1079500">
                <a:moveTo>
                  <a:pt x="0" y="0"/>
                </a:moveTo>
                <a:lnTo>
                  <a:pt x="1660525" y="0"/>
                </a:lnTo>
                <a:cubicBezTo>
                  <a:pt x="1659467" y="359833"/>
                  <a:pt x="1658408" y="719667"/>
                  <a:pt x="1657350" y="1079500"/>
                </a:cubicBezTo>
                <a:lnTo>
                  <a:pt x="1149350" y="1079500"/>
                </a:lnTo>
                <a:cubicBezTo>
                  <a:pt x="1150408" y="887942"/>
                  <a:pt x="1151467" y="696383"/>
                  <a:pt x="1152525" y="504825"/>
                </a:cubicBezTo>
                <a:lnTo>
                  <a:pt x="3175" y="504825"/>
                </a:lnTo>
                <a:cubicBezTo>
                  <a:pt x="2117" y="336550"/>
                  <a:pt x="1058" y="16827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7824" y="2276872"/>
            <a:ext cx="1368152" cy="360040"/>
          </a:xfrm>
          <a:prstGeom prst="rect">
            <a:avLst/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Port Selection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7824" y="1700808"/>
            <a:ext cx="1944216" cy="360040"/>
          </a:xfrm>
          <a:prstGeom prst="rect">
            <a:avLst/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Port Connection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48" y="3479862"/>
            <a:ext cx="574036" cy="258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48" y="4055925"/>
            <a:ext cx="516636" cy="25831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20" y="3479861"/>
            <a:ext cx="746252" cy="25831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348" y="2889446"/>
            <a:ext cx="631444" cy="28702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5364088" y="1628800"/>
            <a:ext cx="967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Config</a:t>
            </a:r>
            <a:r>
              <a:rPr lang="en-US" sz="1500" dirty="0"/>
              <a:t> file</a:t>
            </a:r>
          </a:p>
        </p:txBody>
      </p:sp>
      <p:sp>
        <p:nvSpPr>
          <p:cNvPr id="40" name="Accolade fermante 39"/>
          <p:cNvSpPr/>
          <p:nvPr/>
        </p:nvSpPr>
        <p:spPr>
          <a:xfrm>
            <a:off x="7020272" y="1556792"/>
            <a:ext cx="216024" cy="2952328"/>
          </a:xfrm>
          <a:prstGeom prst="rightBrace">
            <a:avLst>
              <a:gd name="adj1" fmla="val 66037"/>
              <a:gd name="adj2" fmla="val 49245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1" name="ZoneTexte 40"/>
          <p:cNvSpPr txBox="1"/>
          <p:nvPr/>
        </p:nvSpPr>
        <p:spPr>
          <a:xfrm rot="5400000">
            <a:off x="6930294" y="2834966"/>
            <a:ext cx="11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one node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126172" y="2267580"/>
            <a:ext cx="164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noProof="1">
                <a:latin typeface="Times"/>
                <a:cs typeface="Times"/>
              </a:rPr>
              <a:t>towards_port</a:t>
            </a:r>
            <a:r>
              <a:rPr lang="en-US" noProof="1">
                <a:latin typeface="Times"/>
                <a:cs typeface="Times"/>
              </a:rPr>
              <a:t>[</a:t>
            </a:r>
            <a:r>
              <a:rPr lang="en-US" i="1" noProof="1">
                <a:latin typeface="Times"/>
                <a:cs typeface="Times"/>
              </a:rPr>
              <a:t> </a:t>
            </a:r>
            <a:r>
              <a:rPr lang="en-US" noProof="1">
                <a:latin typeface="Times"/>
                <a:cs typeface="Times"/>
              </a:rPr>
              <a:t>]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1131357" y="1691516"/>
            <a:ext cx="164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noProof="1">
                <a:latin typeface="Times"/>
                <a:cs typeface="Times"/>
              </a:rPr>
              <a:t>connected_to</a:t>
            </a:r>
            <a:r>
              <a:rPr lang="en-US" noProof="1">
                <a:latin typeface="Times"/>
                <a:cs typeface="Times"/>
              </a:rPr>
              <a:t>[</a:t>
            </a:r>
            <a:r>
              <a:rPr lang="en-US" i="1" noProof="1">
                <a:latin typeface="Times"/>
                <a:cs typeface="Times"/>
              </a:rPr>
              <a:t> </a:t>
            </a:r>
            <a:r>
              <a:rPr lang="en-US" noProof="1">
                <a:latin typeface="Times"/>
                <a:cs typeface="Times"/>
              </a:rPr>
              <a:t>]</a:t>
            </a:r>
          </a:p>
        </p:txBody>
      </p:sp>
      <p:sp>
        <p:nvSpPr>
          <p:cNvPr id="28" name="Accolade fermante 27"/>
          <p:cNvSpPr/>
          <p:nvPr/>
        </p:nvSpPr>
        <p:spPr>
          <a:xfrm rot="16200000">
            <a:off x="1907704" y="692696"/>
            <a:ext cx="216024" cy="1368152"/>
          </a:xfrm>
          <a:prstGeom prst="rightBrace">
            <a:avLst>
              <a:gd name="adj1" fmla="val 66037"/>
              <a:gd name="adj2" fmla="val 492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Accolade fermante 32"/>
          <p:cNvSpPr/>
          <p:nvPr/>
        </p:nvSpPr>
        <p:spPr>
          <a:xfrm rot="16200000">
            <a:off x="3851920" y="260648"/>
            <a:ext cx="216024" cy="2232248"/>
          </a:xfrm>
          <a:prstGeom prst="rightBrace">
            <a:avLst>
              <a:gd name="adj1" fmla="val 66037"/>
              <a:gd name="adj2" fmla="val 492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4" name="ZoneTexte 43"/>
          <p:cNvSpPr txBox="1"/>
          <p:nvPr/>
        </p:nvSpPr>
        <p:spPr>
          <a:xfrm>
            <a:off x="1634667" y="908720"/>
            <a:ext cx="76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views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419872" y="908720"/>
            <a:ext cx="111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protocols</a:t>
            </a:r>
          </a:p>
        </p:txBody>
      </p:sp>
      <p:grpSp>
        <p:nvGrpSpPr>
          <p:cNvPr id="7" name="Grouper 6"/>
          <p:cNvGrpSpPr/>
          <p:nvPr/>
        </p:nvGrpSpPr>
        <p:grpSpPr>
          <a:xfrm>
            <a:off x="4283968" y="3429000"/>
            <a:ext cx="144016" cy="144016"/>
            <a:chOff x="6156176" y="476672"/>
            <a:chExt cx="360040" cy="360040"/>
          </a:xfrm>
          <a:solidFill>
            <a:schemeClr val="accent1"/>
          </a:solidFill>
          <a:effectLst/>
        </p:grpSpPr>
        <p:sp>
          <p:nvSpPr>
            <p:cNvPr id="3" name="Ellipse 2"/>
            <p:cNvSpPr/>
            <p:nvPr/>
          </p:nvSpPr>
          <p:spPr>
            <a:xfrm>
              <a:off x="6264188" y="476672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72200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156176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5940152" y="3429000"/>
            <a:ext cx="144016" cy="144016"/>
            <a:chOff x="6156176" y="476672"/>
            <a:chExt cx="360040" cy="360040"/>
          </a:xfrm>
          <a:solidFill>
            <a:srgbClr val="4F81BD"/>
          </a:solidFill>
          <a:effectLst/>
        </p:grpSpPr>
        <p:sp>
          <p:nvSpPr>
            <p:cNvPr id="49" name="Ellipse 48"/>
            <p:cNvSpPr/>
            <p:nvPr/>
          </p:nvSpPr>
          <p:spPr>
            <a:xfrm>
              <a:off x="6264188" y="476672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372200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156176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816826" y="1700809"/>
            <a:ext cx="187222" cy="72008"/>
            <a:chOff x="4816826" y="1700809"/>
            <a:chExt cx="187222" cy="72008"/>
          </a:xfrm>
          <a:solidFill>
            <a:srgbClr val="4F81BD"/>
          </a:solidFill>
          <a:effectLst/>
        </p:grpSpPr>
        <p:grpSp>
          <p:nvGrpSpPr>
            <p:cNvPr id="11" name="Grouper 10"/>
            <p:cNvGrpSpPr>
              <a:grpSpLocks noChangeAspect="1"/>
            </p:cNvGrpSpPr>
            <p:nvPr/>
          </p:nvGrpSpPr>
          <p:grpSpPr>
            <a:xfrm>
              <a:off x="4816826" y="1700809"/>
              <a:ext cx="187222" cy="72008"/>
              <a:chOff x="7596336" y="692696"/>
              <a:chExt cx="936104" cy="36004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7596336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172400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eur droit 9"/>
            <p:cNvCxnSpPr>
              <a:stCxn id="8" idx="3"/>
              <a:endCxn id="56" idx="1"/>
            </p:cNvCxnSpPr>
            <p:nvPr/>
          </p:nvCxnSpPr>
          <p:spPr>
            <a:xfrm>
              <a:off x="4888834" y="1736813"/>
              <a:ext cx="43206" cy="0"/>
            </a:xfrm>
            <a:prstGeom prst="lin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r 65"/>
          <p:cNvGrpSpPr/>
          <p:nvPr/>
        </p:nvGrpSpPr>
        <p:grpSpPr>
          <a:xfrm>
            <a:off x="4240762" y="2276872"/>
            <a:ext cx="187222" cy="72008"/>
            <a:chOff x="4816826" y="1700809"/>
            <a:chExt cx="187222" cy="72008"/>
          </a:xfrm>
          <a:solidFill>
            <a:srgbClr val="4F81BD"/>
          </a:solidFill>
          <a:effectLst/>
        </p:grpSpPr>
        <p:grpSp>
          <p:nvGrpSpPr>
            <p:cNvPr id="67" name="Grouper 66"/>
            <p:cNvGrpSpPr>
              <a:grpSpLocks noChangeAspect="1"/>
            </p:cNvGrpSpPr>
            <p:nvPr/>
          </p:nvGrpSpPr>
          <p:grpSpPr>
            <a:xfrm>
              <a:off x="4816826" y="1700809"/>
              <a:ext cx="187222" cy="72008"/>
              <a:chOff x="7596336" y="692696"/>
              <a:chExt cx="936104" cy="360040"/>
            </a:xfrm>
            <a:grpFill/>
          </p:grpSpPr>
          <p:sp>
            <p:nvSpPr>
              <p:cNvPr id="69" name="Rectangle 68"/>
              <p:cNvSpPr/>
              <p:nvPr/>
            </p:nvSpPr>
            <p:spPr>
              <a:xfrm>
                <a:off x="7596336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172400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Connecteur droit 67"/>
            <p:cNvCxnSpPr>
              <a:stCxn id="69" idx="3"/>
              <a:endCxn id="70" idx="1"/>
            </p:cNvCxnSpPr>
            <p:nvPr/>
          </p:nvCxnSpPr>
          <p:spPr>
            <a:xfrm>
              <a:off x="4888834" y="1736813"/>
              <a:ext cx="43206" cy="0"/>
            </a:xfrm>
            <a:prstGeom prst="lin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lipse 12"/>
          <p:cNvSpPr/>
          <p:nvPr/>
        </p:nvSpPr>
        <p:spPr>
          <a:xfrm>
            <a:off x="3707904" y="2852936"/>
            <a:ext cx="144016" cy="144016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r 70"/>
          <p:cNvGrpSpPr/>
          <p:nvPr/>
        </p:nvGrpSpPr>
        <p:grpSpPr>
          <a:xfrm>
            <a:off x="7128284" y="4673638"/>
            <a:ext cx="144016" cy="144016"/>
            <a:chOff x="6156176" y="476672"/>
            <a:chExt cx="360040" cy="360040"/>
          </a:xfrm>
          <a:solidFill>
            <a:srgbClr val="4F81BD"/>
          </a:solidFill>
          <a:effectLst/>
        </p:grpSpPr>
        <p:sp>
          <p:nvSpPr>
            <p:cNvPr id="72" name="Ellipse 71"/>
            <p:cNvSpPr/>
            <p:nvPr/>
          </p:nvSpPr>
          <p:spPr>
            <a:xfrm>
              <a:off x="6264188" y="476672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lipse 72"/>
            <p:cNvSpPr/>
            <p:nvPr/>
          </p:nvSpPr>
          <p:spPr>
            <a:xfrm>
              <a:off x="6372200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/>
            <p:cNvSpPr/>
            <p:nvPr/>
          </p:nvSpPr>
          <p:spPr>
            <a:xfrm>
              <a:off x="6156176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1691680" y="465313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Key: 		membership	     shape	        connection</a:t>
            </a:r>
          </a:p>
        </p:txBody>
      </p:sp>
      <p:grpSp>
        <p:nvGrpSpPr>
          <p:cNvPr id="75" name="Grouper 74"/>
          <p:cNvGrpSpPr/>
          <p:nvPr/>
        </p:nvGrpSpPr>
        <p:grpSpPr>
          <a:xfrm>
            <a:off x="2483768" y="4797152"/>
            <a:ext cx="144016" cy="144016"/>
            <a:chOff x="6156176" y="476672"/>
            <a:chExt cx="360040" cy="360040"/>
          </a:xfrm>
          <a:solidFill>
            <a:schemeClr val="accent1"/>
          </a:solidFill>
          <a:effectLst/>
        </p:grpSpPr>
        <p:sp>
          <p:nvSpPr>
            <p:cNvPr id="76" name="Ellipse 75"/>
            <p:cNvSpPr/>
            <p:nvPr/>
          </p:nvSpPr>
          <p:spPr>
            <a:xfrm>
              <a:off x="6264188" y="476672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6372200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156176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Ellipse 78"/>
          <p:cNvSpPr/>
          <p:nvPr/>
        </p:nvSpPr>
        <p:spPr>
          <a:xfrm>
            <a:off x="4139952" y="4797152"/>
            <a:ext cx="144016" cy="144016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er 24"/>
          <p:cNvGrpSpPr/>
          <p:nvPr/>
        </p:nvGrpSpPr>
        <p:grpSpPr>
          <a:xfrm>
            <a:off x="5148064" y="4833156"/>
            <a:ext cx="187222" cy="72008"/>
            <a:chOff x="4960842" y="4833156"/>
            <a:chExt cx="187222" cy="72008"/>
          </a:xfrm>
        </p:grpSpPr>
        <p:grpSp>
          <p:nvGrpSpPr>
            <p:cNvPr id="81" name="Grouper 80"/>
            <p:cNvGrpSpPr>
              <a:grpSpLocks noChangeAspect="1"/>
            </p:cNvGrpSpPr>
            <p:nvPr/>
          </p:nvGrpSpPr>
          <p:grpSpPr>
            <a:xfrm>
              <a:off x="4960842" y="4833156"/>
              <a:ext cx="187222" cy="72008"/>
              <a:chOff x="7596336" y="692696"/>
              <a:chExt cx="936104" cy="360040"/>
            </a:xfrm>
            <a:solidFill>
              <a:srgbClr val="4F81BD"/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7596336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172400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Connecteur droit 81"/>
            <p:cNvCxnSpPr/>
            <p:nvPr/>
          </p:nvCxnSpPr>
          <p:spPr>
            <a:xfrm>
              <a:off x="5032850" y="4869160"/>
              <a:ext cx="43206" cy="0"/>
            </a:xfrm>
            <a:prstGeom prst="line">
              <a:avLst/>
            </a:prstGeom>
            <a:solidFill>
              <a:srgbClr val="4F81BD"/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Ellipse 30"/>
          <p:cNvSpPr/>
          <p:nvPr/>
        </p:nvSpPr>
        <p:spPr>
          <a:xfrm rot="5400000">
            <a:off x="5619290" y="2060852"/>
            <a:ext cx="432050" cy="432048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 rot="5400000">
            <a:off x="5619290" y="2636912"/>
            <a:ext cx="432047" cy="432048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34" name="Connecteur droit 33"/>
          <p:cNvCxnSpPr>
            <a:stCxn id="31" idx="0"/>
            <a:endCxn id="32" idx="0"/>
          </p:cNvCxnSpPr>
          <p:nvPr/>
        </p:nvCxnSpPr>
        <p:spPr>
          <a:xfrm flipH="1">
            <a:off x="6051338" y="2276876"/>
            <a:ext cx="1" cy="576061"/>
          </a:xfrm>
          <a:prstGeom prst="curvedConnector3">
            <a:avLst>
              <a:gd name="adj1" fmla="val -22860100000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33"/>
          <p:cNvCxnSpPr>
            <a:stCxn id="31" idx="4"/>
            <a:endCxn id="32" idx="4"/>
          </p:cNvCxnSpPr>
          <p:nvPr/>
        </p:nvCxnSpPr>
        <p:spPr>
          <a:xfrm rot="10800000" flipV="1">
            <a:off x="5619291" y="2276875"/>
            <a:ext cx="1" cy="576061"/>
          </a:xfrm>
          <a:prstGeom prst="curvedConnector3">
            <a:avLst>
              <a:gd name="adj1" fmla="val 22860100000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6022984" y="2244529"/>
            <a:ext cx="46805" cy="4800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5400000">
            <a:off x="5594116" y="2244528"/>
            <a:ext cx="46805" cy="4800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6027598" y="2834699"/>
            <a:ext cx="46805" cy="4800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5598730" y="2834698"/>
            <a:ext cx="46805" cy="4800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1844824"/>
            <a:ext cx="504056" cy="504056"/>
          </a:xfrm>
          <a:prstGeom prst="rect">
            <a:avLst/>
          </a:prstGeom>
        </p:spPr>
      </p:pic>
      <p:pic>
        <p:nvPicPr>
          <p:cNvPr id="87" name="Image 86" descr="Screen Shot 2013-03-28 at 16.55.04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3501008"/>
            <a:ext cx="59353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>
            <a:grpSpLocks noChangeAspect="1"/>
          </p:cNvGrpSpPr>
          <p:nvPr/>
        </p:nvGrpSpPr>
        <p:grpSpPr>
          <a:xfrm>
            <a:off x="3968416" y="3002328"/>
            <a:ext cx="745855" cy="675749"/>
            <a:chOff x="3970161" y="2996952"/>
            <a:chExt cx="476873" cy="432050"/>
          </a:xfrm>
        </p:grpSpPr>
        <p:sp>
          <p:nvSpPr>
            <p:cNvPr id="6" name="Ellipse 5"/>
            <p:cNvSpPr/>
            <p:nvPr/>
          </p:nvSpPr>
          <p:spPr>
            <a:xfrm rot="5400000">
              <a:off x="3995935" y="2996953"/>
              <a:ext cx="432050" cy="43204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99629" y="3188975"/>
              <a:ext cx="46805" cy="48005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970761" y="3188974"/>
              <a:ext cx="46805" cy="48006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3454377" y="317321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urier"/>
                <a:cs typeface="Courier"/>
              </a:rPr>
              <a:t>left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68446" y="3173213"/>
            <a:ext cx="64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right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15364" y="2780928"/>
            <a:ext cx="2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  <p:grpSp>
        <p:nvGrpSpPr>
          <p:cNvPr id="15" name="Grouper 14"/>
          <p:cNvGrpSpPr/>
          <p:nvPr/>
        </p:nvGrpSpPr>
        <p:grpSpPr>
          <a:xfrm>
            <a:off x="4107955" y="2780928"/>
            <a:ext cx="470267" cy="276999"/>
            <a:chOff x="4139952" y="2780928"/>
            <a:chExt cx="470267" cy="276999"/>
          </a:xfrm>
        </p:grpSpPr>
        <p:sp>
          <p:nvSpPr>
            <p:cNvPr id="13" name="ZoneTexte 12"/>
            <p:cNvSpPr txBox="1"/>
            <p:nvPr/>
          </p:nvSpPr>
          <p:spPr>
            <a:xfrm>
              <a:off x="4347557" y="2780928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39952" y="2780928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6" name="Arc 15"/>
          <p:cNvSpPr/>
          <p:nvPr/>
        </p:nvSpPr>
        <p:spPr>
          <a:xfrm rot="10800000">
            <a:off x="3881965" y="2878665"/>
            <a:ext cx="918757" cy="923073"/>
          </a:xfrm>
          <a:prstGeom prst="arc">
            <a:avLst>
              <a:gd name="adj1" fmla="val 14020092"/>
              <a:gd name="adj2" fmla="val 18287782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3995936" y="3772108"/>
            <a:ext cx="757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noProof="1">
                <a:latin typeface="Times"/>
                <a:cs typeface="Times"/>
              </a:rPr>
              <a:t>E</a:t>
            </a:r>
            <a:r>
              <a:rPr lang="en-US" sz="1050" baseline="-25000" noProof="1"/>
              <a:t>ring</a:t>
            </a:r>
            <a:r>
              <a:rPr lang="en-US" sz="1050" noProof="1">
                <a:latin typeface="Times"/>
                <a:cs typeface="Times"/>
              </a:rPr>
              <a:t>=[0,1[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788024" y="3501008"/>
            <a:ext cx="892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port at 0.25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987824" y="3501008"/>
            <a:ext cx="892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port at 0.75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3779912" y="3412067"/>
            <a:ext cx="157088" cy="160949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4716016" y="3429000"/>
            <a:ext cx="157088" cy="160949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99992" y="3356992"/>
            <a:ext cx="144016" cy="144016"/>
            <a:chOff x="6156176" y="476672"/>
            <a:chExt cx="360040" cy="360040"/>
          </a:xfrm>
          <a:solidFill>
            <a:srgbClr val="4F81BD"/>
          </a:solidFill>
          <a:effectLst/>
        </p:grpSpPr>
        <p:sp>
          <p:nvSpPr>
            <p:cNvPr id="3" name="Ellipse 2"/>
            <p:cNvSpPr/>
            <p:nvPr/>
          </p:nvSpPr>
          <p:spPr>
            <a:xfrm>
              <a:off x="6264188" y="476672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lipse 3"/>
            <p:cNvSpPr/>
            <p:nvPr/>
          </p:nvSpPr>
          <p:spPr>
            <a:xfrm>
              <a:off x="6372200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6156176" y="692696"/>
              <a:ext cx="144016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78389" y="3392996"/>
            <a:ext cx="187222" cy="72008"/>
            <a:chOff x="4816826" y="1700809"/>
            <a:chExt cx="187222" cy="72008"/>
          </a:xfrm>
          <a:solidFill>
            <a:srgbClr val="4F81BD"/>
          </a:solidFill>
          <a:effectLst/>
        </p:grpSpPr>
        <p:grpSp>
          <p:nvGrpSpPr>
            <p:cNvPr id="3" name="Grouper 2"/>
            <p:cNvGrpSpPr>
              <a:grpSpLocks noChangeAspect="1"/>
            </p:cNvGrpSpPr>
            <p:nvPr/>
          </p:nvGrpSpPr>
          <p:grpSpPr>
            <a:xfrm>
              <a:off x="4816826" y="1700809"/>
              <a:ext cx="187222" cy="72008"/>
              <a:chOff x="7596336" y="692696"/>
              <a:chExt cx="936104" cy="36004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7596336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172400" y="692696"/>
                <a:ext cx="360040" cy="36004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Connecteur droit 3"/>
            <p:cNvCxnSpPr>
              <a:stCxn id="5" idx="3"/>
              <a:endCxn id="6" idx="1"/>
            </p:cNvCxnSpPr>
            <p:nvPr/>
          </p:nvCxnSpPr>
          <p:spPr>
            <a:xfrm>
              <a:off x="4888834" y="1736813"/>
              <a:ext cx="43206" cy="0"/>
            </a:xfrm>
            <a:prstGeom prst="lin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9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99992" y="3356992"/>
            <a:ext cx="144016" cy="144016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er 130"/>
          <p:cNvGrpSpPr/>
          <p:nvPr/>
        </p:nvGrpSpPr>
        <p:grpSpPr>
          <a:xfrm>
            <a:off x="3707904" y="2312876"/>
            <a:ext cx="648072" cy="1080120"/>
            <a:chOff x="3707904" y="2348880"/>
            <a:chExt cx="648072" cy="1080120"/>
          </a:xfrm>
        </p:grpSpPr>
        <p:sp>
          <p:nvSpPr>
            <p:cNvPr id="18" name="Ellipse 17"/>
            <p:cNvSpPr/>
            <p:nvPr/>
          </p:nvSpPr>
          <p:spPr>
            <a:xfrm>
              <a:off x="3707904" y="2780928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3995936" y="2348880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4139952" y="2636912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4139952" y="292494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995936" y="3212976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23" name="Connecteur droit 33"/>
            <p:cNvCxnSpPr>
              <a:stCxn id="19" idx="3"/>
              <a:endCxn id="18" idx="6"/>
            </p:cNvCxnSpPr>
            <p:nvPr/>
          </p:nvCxnSpPr>
          <p:spPr>
            <a:xfrm flipH="1">
              <a:off x="3923928" y="2533268"/>
              <a:ext cx="103644" cy="355672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33"/>
            <p:cNvCxnSpPr>
              <a:stCxn id="20" idx="2"/>
              <a:endCxn id="18" idx="6"/>
            </p:cNvCxnSpPr>
            <p:nvPr/>
          </p:nvCxnSpPr>
          <p:spPr>
            <a:xfrm flipH="1">
              <a:off x="3923928" y="2744924"/>
              <a:ext cx="216024" cy="144016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33"/>
            <p:cNvCxnSpPr>
              <a:stCxn id="21" idx="2"/>
              <a:endCxn id="18" idx="6"/>
            </p:cNvCxnSpPr>
            <p:nvPr/>
          </p:nvCxnSpPr>
          <p:spPr>
            <a:xfrm flipH="1" flipV="1">
              <a:off x="3923928" y="2888940"/>
              <a:ext cx="216024" cy="144016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3"/>
            <p:cNvCxnSpPr>
              <a:stCxn id="22" idx="1"/>
              <a:endCxn id="18" idx="6"/>
            </p:cNvCxnSpPr>
            <p:nvPr/>
          </p:nvCxnSpPr>
          <p:spPr>
            <a:xfrm flipH="1" flipV="1">
              <a:off x="3923928" y="2888940"/>
              <a:ext cx="103644" cy="355672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Rectangle 38"/>
            <p:cNvSpPr/>
            <p:nvPr/>
          </p:nvSpPr>
          <p:spPr>
            <a:xfrm rot="5400000">
              <a:off x="3898748" y="2865036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996536" y="3212376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4002886" y="2511346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4124677" y="2724195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4124677" y="2996352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er 131"/>
          <p:cNvGrpSpPr/>
          <p:nvPr/>
        </p:nvGrpSpPr>
        <p:grpSpPr>
          <a:xfrm>
            <a:off x="4572000" y="2456892"/>
            <a:ext cx="792088" cy="792088"/>
            <a:chOff x="4644008" y="2348880"/>
            <a:chExt cx="792088" cy="792088"/>
          </a:xfrm>
        </p:grpSpPr>
        <p:sp>
          <p:nvSpPr>
            <p:cNvPr id="45" name="Ellipse 44"/>
            <p:cNvSpPr/>
            <p:nvPr/>
          </p:nvSpPr>
          <p:spPr>
            <a:xfrm>
              <a:off x="5220072" y="2348880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5220072" y="292494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4644008" y="292494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4644008" y="2348880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49" name="Connecteur droit 33"/>
            <p:cNvCxnSpPr>
              <a:stCxn id="45" idx="3"/>
              <a:endCxn id="46" idx="1"/>
            </p:cNvCxnSpPr>
            <p:nvPr/>
          </p:nvCxnSpPr>
          <p:spPr>
            <a:xfrm>
              <a:off x="5251708" y="2533268"/>
              <a:ext cx="0" cy="423312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33"/>
            <p:cNvCxnSpPr>
              <a:stCxn id="46" idx="1"/>
              <a:endCxn id="47" idx="7"/>
            </p:cNvCxnSpPr>
            <p:nvPr/>
          </p:nvCxnSpPr>
          <p:spPr>
            <a:xfrm flipH="1">
              <a:off x="4828396" y="2956580"/>
              <a:ext cx="423312" cy="0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33"/>
            <p:cNvCxnSpPr>
              <a:stCxn id="48" idx="5"/>
              <a:endCxn id="45" idx="3"/>
            </p:cNvCxnSpPr>
            <p:nvPr/>
          </p:nvCxnSpPr>
          <p:spPr>
            <a:xfrm>
              <a:off x="4828396" y="2533268"/>
              <a:ext cx="423312" cy="0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33"/>
            <p:cNvCxnSpPr>
              <a:stCxn id="47" idx="7"/>
              <a:endCxn id="48" idx="5"/>
            </p:cNvCxnSpPr>
            <p:nvPr/>
          </p:nvCxnSpPr>
          <p:spPr>
            <a:xfrm flipV="1">
              <a:off x="4828396" y="2533268"/>
              <a:ext cx="0" cy="423312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Rectangle 52"/>
            <p:cNvSpPr/>
            <p:nvPr/>
          </p:nvSpPr>
          <p:spPr>
            <a:xfrm rot="5400000">
              <a:off x="4804499" y="2508171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5227022" y="2508171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4810849" y="2933869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5233372" y="2933869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er 132"/>
          <p:cNvGrpSpPr/>
          <p:nvPr/>
        </p:nvGrpSpPr>
        <p:grpSpPr>
          <a:xfrm>
            <a:off x="5436096" y="2348880"/>
            <a:ext cx="1008112" cy="1008112"/>
            <a:chOff x="4572000" y="3645024"/>
            <a:chExt cx="1008112" cy="1008112"/>
          </a:xfrm>
        </p:grpSpPr>
        <p:sp>
          <p:nvSpPr>
            <p:cNvPr id="98" name="Étoile à 5 branches 97"/>
            <p:cNvSpPr/>
            <p:nvPr/>
          </p:nvSpPr>
          <p:spPr>
            <a:xfrm rot="10800000">
              <a:off x="4932040" y="3645024"/>
              <a:ext cx="288032" cy="288032"/>
            </a:xfrm>
            <a:prstGeom prst="star5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99" name="Étoile à 5 branches 98"/>
            <p:cNvSpPr/>
            <p:nvPr/>
          </p:nvSpPr>
          <p:spPr>
            <a:xfrm rot="5400000">
              <a:off x="4572000" y="4005064"/>
              <a:ext cx="288032" cy="288032"/>
            </a:xfrm>
            <a:prstGeom prst="star5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0" name="Étoile à 5 branches 99"/>
            <p:cNvSpPr/>
            <p:nvPr/>
          </p:nvSpPr>
          <p:spPr>
            <a:xfrm>
              <a:off x="4932040" y="4365104"/>
              <a:ext cx="288032" cy="288032"/>
            </a:xfrm>
            <a:prstGeom prst="star5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1" name="Étoile à 5 branches 100"/>
            <p:cNvSpPr/>
            <p:nvPr/>
          </p:nvSpPr>
          <p:spPr>
            <a:xfrm rot="16200000">
              <a:off x="5292080" y="4005064"/>
              <a:ext cx="288032" cy="288032"/>
            </a:xfrm>
            <a:prstGeom prst="star5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33"/>
            <p:cNvCxnSpPr>
              <a:stCxn id="101" idx="0"/>
              <a:endCxn id="98" idx="0"/>
            </p:cNvCxnSpPr>
            <p:nvPr/>
          </p:nvCxnSpPr>
          <p:spPr>
            <a:xfrm flipH="1" flipV="1">
              <a:off x="5076056" y="3933056"/>
              <a:ext cx="216024" cy="216024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33"/>
            <p:cNvCxnSpPr>
              <a:stCxn id="100" idx="0"/>
              <a:endCxn id="99" idx="0"/>
            </p:cNvCxnSpPr>
            <p:nvPr/>
          </p:nvCxnSpPr>
          <p:spPr>
            <a:xfrm flipH="1" flipV="1">
              <a:off x="4860032" y="4149080"/>
              <a:ext cx="216024" cy="216024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33"/>
            <p:cNvCxnSpPr>
              <a:stCxn id="101" idx="0"/>
              <a:endCxn id="100" idx="0"/>
            </p:cNvCxnSpPr>
            <p:nvPr/>
          </p:nvCxnSpPr>
          <p:spPr>
            <a:xfrm flipH="1">
              <a:off x="5076056" y="4149080"/>
              <a:ext cx="216024" cy="216024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Connecteur droit 33"/>
            <p:cNvCxnSpPr>
              <a:stCxn id="98" idx="0"/>
              <a:endCxn id="99" idx="0"/>
            </p:cNvCxnSpPr>
            <p:nvPr/>
          </p:nvCxnSpPr>
          <p:spPr>
            <a:xfrm flipH="1">
              <a:off x="4860032" y="3933056"/>
              <a:ext cx="216024" cy="216024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33"/>
            <p:cNvCxnSpPr>
              <a:stCxn id="98" idx="0"/>
              <a:endCxn id="100" idx="0"/>
            </p:cNvCxnSpPr>
            <p:nvPr/>
          </p:nvCxnSpPr>
          <p:spPr>
            <a:xfrm>
              <a:off x="5076056" y="3933056"/>
              <a:ext cx="0" cy="432048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Connecteur droit 33"/>
            <p:cNvCxnSpPr>
              <a:stCxn id="101" idx="0"/>
              <a:endCxn id="99" idx="0"/>
            </p:cNvCxnSpPr>
            <p:nvPr/>
          </p:nvCxnSpPr>
          <p:spPr>
            <a:xfrm flipH="1">
              <a:off x="4860032" y="4149080"/>
              <a:ext cx="432048" cy="0"/>
            </a:xfrm>
            <a:prstGeom prst="straightConnector1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Rectangle 126"/>
            <p:cNvSpPr/>
            <p:nvPr/>
          </p:nvSpPr>
          <p:spPr>
            <a:xfrm rot="5400000">
              <a:off x="5054431" y="3913406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5400000">
              <a:off x="5051256" y="4329579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5261947" y="4120922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5400000">
              <a:off x="4847932" y="4126255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er 139"/>
          <p:cNvGrpSpPr/>
          <p:nvPr/>
        </p:nvGrpSpPr>
        <p:grpSpPr>
          <a:xfrm>
            <a:off x="6732240" y="2494057"/>
            <a:ext cx="241804" cy="216024"/>
            <a:chOff x="4283968" y="3645024"/>
            <a:chExt cx="241804" cy="216024"/>
          </a:xfrm>
        </p:grpSpPr>
        <p:sp>
          <p:nvSpPr>
            <p:cNvPr id="135" name="Ellipse 134"/>
            <p:cNvSpPr/>
            <p:nvPr/>
          </p:nvSpPr>
          <p:spPr>
            <a:xfrm>
              <a:off x="4283968" y="364502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 rot="5400000">
              <a:off x="4478367" y="3729034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ZoneTexte 140"/>
          <p:cNvSpPr txBox="1"/>
          <p:nvPr/>
        </p:nvSpPr>
        <p:spPr>
          <a:xfrm>
            <a:off x="7015969" y="2445864"/>
            <a:ext cx="527477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dirty="0"/>
              <a:t>clique</a:t>
            </a:r>
          </a:p>
        </p:txBody>
      </p:sp>
      <p:grpSp>
        <p:nvGrpSpPr>
          <p:cNvPr id="139" name="Grouper 138"/>
          <p:cNvGrpSpPr/>
          <p:nvPr/>
        </p:nvGrpSpPr>
        <p:grpSpPr>
          <a:xfrm>
            <a:off x="6709126" y="2784753"/>
            <a:ext cx="288032" cy="307082"/>
            <a:chOff x="4644008" y="3553966"/>
            <a:chExt cx="288032" cy="307082"/>
          </a:xfrm>
        </p:grpSpPr>
        <p:sp>
          <p:nvSpPr>
            <p:cNvPr id="137" name="Étoile à 5 branches 136"/>
            <p:cNvSpPr/>
            <p:nvPr/>
          </p:nvSpPr>
          <p:spPr>
            <a:xfrm>
              <a:off x="4644008" y="3573016"/>
              <a:ext cx="288032" cy="288032"/>
            </a:xfrm>
            <a:prstGeom prst="star5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4764622" y="3553366"/>
              <a:ext cx="46805" cy="48005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ZoneTexte 141"/>
          <p:cNvSpPr txBox="1"/>
          <p:nvPr/>
        </p:nvSpPr>
        <p:spPr>
          <a:xfrm>
            <a:off x="7015969" y="2782089"/>
            <a:ext cx="403839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dirty="0"/>
              <a:t>star</a:t>
            </a:r>
          </a:p>
        </p:txBody>
      </p:sp>
      <p:sp>
        <p:nvSpPr>
          <p:cNvPr id="143" name="Rectangle 142"/>
          <p:cNvSpPr/>
          <p:nvPr/>
        </p:nvSpPr>
        <p:spPr>
          <a:xfrm rot="5400000">
            <a:off x="6829740" y="3202324"/>
            <a:ext cx="46805" cy="4800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/>
          <p:cNvSpPr txBox="1"/>
          <p:nvPr/>
        </p:nvSpPr>
        <p:spPr>
          <a:xfrm>
            <a:off x="7015969" y="3070121"/>
            <a:ext cx="429600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dirty="0"/>
              <a:t>port</a:t>
            </a:r>
          </a:p>
        </p:txBody>
      </p:sp>
      <p:cxnSp>
        <p:nvCxnSpPr>
          <p:cNvPr id="145" name="Connecteur droit 33"/>
          <p:cNvCxnSpPr/>
          <p:nvPr/>
        </p:nvCxnSpPr>
        <p:spPr>
          <a:xfrm flipH="1">
            <a:off x="6745130" y="3598996"/>
            <a:ext cx="216024" cy="0"/>
          </a:xfrm>
          <a:prstGeom prst="straightConnector1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7" name="ZoneTexte 146"/>
          <p:cNvSpPr txBox="1"/>
          <p:nvPr/>
        </p:nvSpPr>
        <p:spPr>
          <a:xfrm>
            <a:off x="7015969" y="3358153"/>
            <a:ext cx="845285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dirty="0"/>
              <a:t>Inter-shape </a:t>
            </a:r>
            <a:br>
              <a:rPr lang="en-US" sz="1100" dirty="0"/>
            </a:br>
            <a:r>
              <a:rPr lang="en-US" sz="1100" dirty="0"/>
              <a:t>binding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3862663" y="3440033"/>
            <a:ext cx="35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/>
                <a:cs typeface="Times"/>
              </a:rPr>
              <a:t>(a)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4793470" y="3440033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/>
                <a:cs typeface="Times"/>
              </a:rPr>
              <a:t>(b)</a:t>
            </a:r>
          </a:p>
        </p:txBody>
      </p:sp>
      <p:sp>
        <p:nvSpPr>
          <p:cNvPr id="151" name="ZoneTexte 150"/>
          <p:cNvSpPr txBox="1"/>
          <p:nvPr/>
        </p:nvSpPr>
        <p:spPr>
          <a:xfrm>
            <a:off x="5769538" y="3440033"/>
            <a:ext cx="35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/>
                <a:cs typeface="Times"/>
              </a:rPr>
              <a:t>(c)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6444208" y="2132856"/>
            <a:ext cx="641735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100" i="1" dirty="0"/>
              <a:t>Legend</a:t>
            </a:r>
            <a:r>
              <a:rPr lang="en-US" sz="11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986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r 37"/>
          <p:cNvGrpSpPr>
            <a:grpSpLocks noChangeAspect="1"/>
          </p:cNvGrpSpPr>
          <p:nvPr/>
        </p:nvGrpSpPr>
        <p:grpSpPr>
          <a:xfrm>
            <a:off x="4067944" y="3573016"/>
            <a:ext cx="1728192" cy="1485285"/>
            <a:chOff x="3458644" y="3002327"/>
            <a:chExt cx="1813773" cy="1558836"/>
          </a:xfrm>
        </p:grpSpPr>
        <p:cxnSp>
          <p:nvCxnSpPr>
            <p:cNvPr id="30" name="Connecteur droit 29"/>
            <p:cNvCxnSpPr>
              <a:stCxn id="23" idx="0"/>
              <a:endCxn id="19" idx="4"/>
            </p:cNvCxnSpPr>
            <p:nvPr/>
          </p:nvCxnSpPr>
          <p:spPr>
            <a:xfrm flipV="1">
              <a:off x="4035430" y="4454560"/>
              <a:ext cx="660202" cy="7643"/>
            </a:xfrm>
            <a:prstGeom prst="lin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3" idx="4"/>
              <a:endCxn id="3" idx="4"/>
            </p:cNvCxnSpPr>
            <p:nvPr/>
          </p:nvCxnSpPr>
          <p:spPr>
            <a:xfrm flipV="1">
              <a:off x="3557606" y="3340203"/>
              <a:ext cx="451124" cy="644175"/>
            </a:xfrm>
            <a:prstGeom prst="lin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>
              <a:stCxn id="3" idx="0"/>
              <a:endCxn id="19" idx="0"/>
            </p:cNvCxnSpPr>
            <p:nvPr/>
          </p:nvCxnSpPr>
          <p:spPr>
            <a:xfrm>
              <a:off x="4684476" y="3340203"/>
              <a:ext cx="488980" cy="636532"/>
            </a:xfrm>
            <a:prstGeom prst="lin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Ellipse 2"/>
            <p:cNvSpPr/>
            <p:nvPr/>
          </p:nvSpPr>
          <p:spPr>
            <a:xfrm rot="5400000">
              <a:off x="4008728" y="3002329"/>
              <a:ext cx="675749" cy="67574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4640127" y="3302662"/>
              <a:ext cx="73205" cy="75082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3969354" y="3302661"/>
              <a:ext cx="73205" cy="75084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 rot="2700000">
              <a:off x="4596669" y="3877774"/>
              <a:ext cx="675749" cy="67574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700000">
              <a:off x="5131376" y="3944671"/>
              <a:ext cx="73205" cy="75082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700000">
              <a:off x="4657068" y="4418977"/>
              <a:ext cx="73205" cy="75084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 rot="8100000">
              <a:off x="3458644" y="3885417"/>
              <a:ext cx="675749" cy="67574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8100000">
              <a:off x="3993350" y="4419185"/>
              <a:ext cx="73205" cy="75082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8100000">
              <a:off x="3519043" y="3944876"/>
              <a:ext cx="73205" cy="75084"/>
            </a:xfrm>
            <a:prstGeom prst="rect">
              <a:avLst/>
            </a:prstGeom>
            <a:solidFill>
              <a:srgbClr val="3366FF"/>
            </a:solidFill>
            <a:ln w="12700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Ellipse 30">
            <a:extLst>
              <a:ext uri="{FF2B5EF4-FFF2-40B4-BE49-F238E27FC236}">
                <a16:creationId xmlns:a16="http://schemas.microsoft.com/office/drawing/2014/main" id="{EFBBA983-6AAB-694D-A4F7-112ECFE701A7}"/>
              </a:ext>
            </a:extLst>
          </p:cNvPr>
          <p:cNvSpPr/>
          <p:nvPr/>
        </p:nvSpPr>
        <p:spPr>
          <a:xfrm rot="5400000">
            <a:off x="5635857" y="1412779"/>
            <a:ext cx="709799" cy="709794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Ellipse 31">
            <a:extLst>
              <a:ext uri="{FF2B5EF4-FFF2-40B4-BE49-F238E27FC236}">
                <a16:creationId xmlns:a16="http://schemas.microsoft.com/office/drawing/2014/main" id="{21D31A1A-FF3D-894D-969B-C4445D3DC045}"/>
              </a:ext>
            </a:extLst>
          </p:cNvPr>
          <p:cNvSpPr/>
          <p:nvPr/>
        </p:nvSpPr>
        <p:spPr>
          <a:xfrm rot="5400000">
            <a:off x="5635857" y="2359166"/>
            <a:ext cx="709794" cy="709794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22" name="Connecteur droit 33">
            <a:extLst>
              <a:ext uri="{FF2B5EF4-FFF2-40B4-BE49-F238E27FC236}">
                <a16:creationId xmlns:a16="http://schemas.microsoft.com/office/drawing/2014/main" id="{E22ADDAE-1F1B-4246-8340-197E8423F901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flipH="1">
            <a:off x="6345652" y="1767675"/>
            <a:ext cx="2" cy="946389"/>
          </a:xfrm>
          <a:prstGeom prst="curvedConnector3">
            <a:avLst>
              <a:gd name="adj1" fmla="val -22860100000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33">
            <a:extLst>
              <a:ext uri="{FF2B5EF4-FFF2-40B4-BE49-F238E27FC236}">
                <a16:creationId xmlns:a16="http://schemas.microsoft.com/office/drawing/2014/main" id="{92E60F5C-3095-644D-8568-0CB4DCFF695D}"/>
              </a:ext>
            </a:extLst>
          </p:cNvPr>
          <p:cNvCxnSpPr>
            <a:cxnSpLocks/>
            <a:stCxn id="17" idx="4"/>
            <a:endCxn id="18" idx="4"/>
          </p:cNvCxnSpPr>
          <p:nvPr/>
        </p:nvCxnSpPr>
        <p:spPr>
          <a:xfrm rot="10800000" flipV="1">
            <a:off x="5635860" y="1767674"/>
            <a:ext cx="2" cy="946389"/>
          </a:xfrm>
          <a:prstGeom prst="curvedConnector3">
            <a:avLst>
              <a:gd name="adj1" fmla="val 22860100000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84CF5-9D7D-F549-ADE5-AF797A2D6380}"/>
              </a:ext>
            </a:extLst>
          </p:cNvPr>
          <p:cNvSpPr/>
          <p:nvPr/>
        </p:nvSpPr>
        <p:spPr>
          <a:xfrm rot="5400000">
            <a:off x="6299070" y="1714534"/>
            <a:ext cx="76894" cy="788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86495-79EE-584F-99FF-747F5736EF7B}"/>
              </a:ext>
            </a:extLst>
          </p:cNvPr>
          <p:cNvSpPr/>
          <p:nvPr/>
        </p:nvSpPr>
        <p:spPr>
          <a:xfrm rot="5400000">
            <a:off x="5594501" y="1714532"/>
            <a:ext cx="76894" cy="7886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B4C81-1617-B54F-98F8-9C0ABBC3E467}"/>
              </a:ext>
            </a:extLst>
          </p:cNvPr>
          <p:cNvSpPr/>
          <p:nvPr/>
        </p:nvSpPr>
        <p:spPr>
          <a:xfrm rot="5400000">
            <a:off x="6306650" y="2684102"/>
            <a:ext cx="76894" cy="78865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3D9EC-3997-934F-98E8-D57DE7916E39}"/>
              </a:ext>
            </a:extLst>
          </p:cNvPr>
          <p:cNvSpPr/>
          <p:nvPr/>
        </p:nvSpPr>
        <p:spPr>
          <a:xfrm rot="5400000">
            <a:off x="5602081" y="2684100"/>
            <a:ext cx="76894" cy="7886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26">
            <a:extLst>
              <a:ext uri="{FF2B5EF4-FFF2-40B4-BE49-F238E27FC236}">
                <a16:creationId xmlns:a16="http://schemas.microsoft.com/office/drawing/2014/main" id="{8817C557-498C-DC40-BBF0-D6BD497A908B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H="1">
            <a:off x="5990754" y="2122576"/>
            <a:ext cx="3" cy="236590"/>
          </a:xfrm>
          <a:prstGeom prst="lin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10BF40C-A9CC-964E-A2F0-C274317FCCE0}"/>
              </a:ext>
            </a:extLst>
          </p:cNvPr>
          <p:cNvSpPr/>
          <p:nvPr/>
        </p:nvSpPr>
        <p:spPr>
          <a:xfrm rot="5400000">
            <a:off x="5955881" y="2086806"/>
            <a:ext cx="69751" cy="71539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AED67-EBDC-1E42-9705-0E2061EA6B0E}"/>
              </a:ext>
            </a:extLst>
          </p:cNvPr>
          <p:cNvSpPr/>
          <p:nvPr/>
        </p:nvSpPr>
        <p:spPr>
          <a:xfrm rot="5400000">
            <a:off x="5959492" y="2323397"/>
            <a:ext cx="69751" cy="71539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4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 cmpd="sng">
          <a:solidFill>
            <a:schemeClr val="tx1"/>
          </a:solidFill>
          <a:prstDash val="solid"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107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Courier</vt:lpstr>
      <vt:lpstr>Times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IRISA / INRIA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Taiani</dc:creator>
  <cp:lastModifiedBy>François Taïani</cp:lastModifiedBy>
  <cp:revision>47</cp:revision>
  <cp:lastPrinted>2018-08-07T21:26:35Z</cp:lastPrinted>
  <dcterms:created xsi:type="dcterms:W3CDTF">2017-12-01T13:09:45Z</dcterms:created>
  <dcterms:modified xsi:type="dcterms:W3CDTF">2018-08-07T21:29:31Z</dcterms:modified>
</cp:coreProperties>
</file>