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13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652-59F2-49DF-945B-BE616EDD6D3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4C62-144B-441B-A018-259E8E5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652-59F2-49DF-945B-BE616EDD6D3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4C62-144B-441B-A018-259E8E5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652-59F2-49DF-945B-BE616EDD6D3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4C62-144B-441B-A018-259E8E5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2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652-59F2-49DF-945B-BE616EDD6D3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4C62-144B-441B-A018-259E8E5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652-59F2-49DF-945B-BE616EDD6D3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4C62-144B-441B-A018-259E8E5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0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652-59F2-49DF-945B-BE616EDD6D3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4C62-144B-441B-A018-259E8E5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6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652-59F2-49DF-945B-BE616EDD6D3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4C62-144B-441B-A018-259E8E5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652-59F2-49DF-945B-BE616EDD6D3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4C62-144B-441B-A018-259E8E5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9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652-59F2-49DF-945B-BE616EDD6D3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4C62-144B-441B-A018-259E8E5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4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652-59F2-49DF-945B-BE616EDD6D3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4C62-144B-441B-A018-259E8E5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F652-59F2-49DF-945B-BE616EDD6D3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4C62-144B-441B-A018-259E8E5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F652-59F2-49DF-945B-BE616EDD6D3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4C62-144B-441B-A018-259E8E56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Farmer’s Choice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strike="noStrike" dirty="0" smtClean="0">
                <a:effectLst/>
              </a:rPr>
              <a:t>Project 7.5; 2 (pg. 285)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ow should the farmer make informed business decisions?</a:t>
            </a:r>
          </a:p>
          <a:p>
            <a:r>
              <a:rPr lang="en-US" dirty="0" smtClean="0"/>
              <a:t>Constraints: </a:t>
            </a:r>
          </a:p>
          <a:p>
            <a:pPr lvl="1"/>
            <a:r>
              <a:rPr lang="en-US" dirty="0" smtClean="0"/>
              <a:t>Resources – land/water</a:t>
            </a:r>
          </a:p>
          <a:p>
            <a:pPr lvl="1"/>
            <a:r>
              <a:rPr lang="en-US" dirty="0" smtClean="0"/>
              <a:t>Cost – labor</a:t>
            </a:r>
          </a:p>
          <a:p>
            <a:pPr lvl="1"/>
            <a:r>
              <a:rPr lang="en-US" dirty="0" smtClean="0"/>
              <a:t>Demand</a:t>
            </a:r>
          </a:p>
          <a:p>
            <a:pPr lvl="1"/>
            <a:r>
              <a:rPr lang="en-US" dirty="0" smtClean="0"/>
              <a:t>Non-negativity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5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Farmer’s Choice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strike="noStrike" smtClean="0">
                <a:effectLst/>
              </a:rPr>
              <a:t>Linear Programming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/>
          <a:lstStyle/>
          <a:p>
            <a:r>
              <a:rPr lang="en-US" dirty="0" smtClean="0"/>
              <a:t>Geometric Solution</a:t>
            </a:r>
          </a:p>
          <a:p>
            <a:r>
              <a:rPr lang="en-US" dirty="0" smtClean="0"/>
              <a:t>R-based Solution: </a:t>
            </a:r>
            <a:r>
              <a:rPr lang="en-US" dirty="0" err="1" smtClean="0"/>
              <a:t>LpSolveAPI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Lp</a:t>
            </a:r>
            <a:r>
              <a:rPr lang="en-US" dirty="0" smtClean="0"/>
              <a:t> object and decision variables</a:t>
            </a:r>
          </a:p>
          <a:p>
            <a:pPr lvl="1"/>
            <a:r>
              <a:rPr lang="en-US" dirty="0" smtClean="0"/>
              <a:t>Add constraints</a:t>
            </a:r>
          </a:p>
          <a:p>
            <a:pPr lvl="1"/>
            <a:r>
              <a:rPr lang="en-US" dirty="0" smtClean="0"/>
              <a:t>Set objective function</a:t>
            </a:r>
          </a:p>
          <a:p>
            <a:pPr lvl="1"/>
            <a:r>
              <a:rPr lang="en-US" dirty="0" smtClean="0"/>
              <a:t>Solve the model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3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 Farmer’s Choice</vt:lpstr>
      <vt:lpstr>A Farmer’s Choice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Dong-Fang</dc:creator>
  <cp:lastModifiedBy>Christina Dong-Fang</cp:lastModifiedBy>
  <cp:revision>2</cp:revision>
  <dcterms:created xsi:type="dcterms:W3CDTF">2017-05-08T21:02:24Z</dcterms:created>
  <dcterms:modified xsi:type="dcterms:W3CDTF">2017-05-08T21:03:12Z</dcterms:modified>
</cp:coreProperties>
</file>