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6B0B-CD1B-4381-B77E-42FFB799A18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14DA-FF58-46CF-89A5-5CD85B8F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91533"/>
          </a:xfrm>
        </p:spPr>
        <p:txBody>
          <a:bodyPr>
            <a:noAutofit/>
          </a:bodyPr>
          <a:lstStyle/>
          <a:p>
            <a:r>
              <a:rPr lang="en-US" sz="3600" dirty="0"/>
              <a:t>UMAP Module 69 – The Digestive Process of Sheep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156954"/>
            <a:ext cx="5156975" cy="491093"/>
          </a:xfrm>
        </p:spPr>
        <p:txBody>
          <a:bodyPr/>
          <a:lstStyle/>
          <a:p>
            <a:endParaRPr lang="en-US" u="none" strike="noStrike" dirty="0"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807536"/>
            <a:ext cx="10515600" cy="4688514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The digestive processes of sheep can highlight the nutritionally value in varied feeding schedules or mixed food preparation. This is especially important when raising sheep for commercial purposes.</a:t>
            </a:r>
          </a:p>
          <a:p>
            <a:r>
              <a:rPr lang="en-US" dirty="0"/>
              <a:t>The digestive process</a:t>
            </a:r>
          </a:p>
          <a:p>
            <a:pPr lvl="1"/>
            <a:r>
              <a:rPr lang="en-US" dirty="0"/>
              <a:t>Sheep are a cud-chewing animal which means that unchewed food goes through a series of storage stomachs called the rumen and the reticulum. The process is illustrated below: 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14" y="5019744"/>
            <a:ext cx="7022625" cy="10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56659"/>
            <a:ext cx="5133309" cy="472102"/>
          </a:xfrm>
        </p:spPr>
        <p:txBody>
          <a:bodyPr/>
          <a:lstStyle/>
          <a:p>
            <a:endParaRPr lang="en-US" u="none" strike="noStrike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53265"/>
                <a:ext cx="10515600" cy="40363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Differential Equations model for digestive processes of Sheep. </a:t>
                </a:r>
              </a:p>
              <a:p>
                <a:pPr lvl="1"/>
                <a:r>
                  <a:rPr lang="en-US" dirty="0"/>
                  <a:t>r(t) = the amount of food still in the rumen</a:t>
                </a:r>
              </a:p>
              <a:p>
                <a:pPr lvl="1"/>
                <a:r>
                  <a:rPr lang="en-US" dirty="0"/>
                  <a:t>a(t) = the amount in the abomasum</a:t>
                </a:r>
              </a:p>
              <a:p>
                <a:pPr lvl="1"/>
                <a:r>
                  <a:rPr lang="en-US" dirty="0"/>
                  <a:t>d(t) = the amount which by then has arrived in the duodenum</a:t>
                </a:r>
              </a:p>
              <a:p>
                <a:pPr lvl="2"/>
                <a:r>
                  <a:rPr lang="en-US" dirty="0"/>
                  <a:t>So r(0) = R, a(0) = d(0) = 0, and, for all t&gt;0,     </a:t>
                </a:r>
              </a:p>
              <a:p>
                <a:pPr lvl="2"/>
                <a:r>
                  <a:rPr lang="en-US" dirty="0"/>
                  <a:t>r(t) + a(t) + d(t) = R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b="0" dirty="0"/>
                  <a:t>(t)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t &gt; 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proportional constants; and T is the average time delay in hours.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53265"/>
                <a:ext cx="10515600" cy="4036398"/>
              </a:xfrm>
              <a:blipFill>
                <a:blip r:embed="rId2"/>
                <a:stretch>
                  <a:fillRect l="-1043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839788" y="365126"/>
            <a:ext cx="10515600" cy="1091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UMAP Module 69 – The Digestive Process of Sheep</a:t>
            </a:r>
          </a:p>
        </p:txBody>
      </p:sp>
    </p:spTree>
    <p:extLst>
      <p:ext uri="{BB962C8B-B14F-4D97-AF65-F5344CB8AC3E}">
        <p14:creationId xmlns:p14="http://schemas.microsoft.com/office/powerpoint/2010/main" val="177124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8"/>
          <p:cNvPicPr>
            <a:picLocks noChangeAspect="1"/>
          </p:cNvPicPr>
          <p:nvPr/>
        </p:nvPicPr>
        <p:blipFill rotWithShape="1">
          <a:blip r:embed="rId2"/>
          <a:srcRect l="3123" r="16647"/>
          <a:stretch/>
        </p:blipFill>
        <p:spPr>
          <a:xfrm>
            <a:off x="7448832" y="403421"/>
            <a:ext cx="4206923" cy="6223809"/>
          </a:xfrm>
          <a:prstGeom prst="rect">
            <a:avLst/>
          </a:prstGeom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/>
              <a:t>Validate Models and conclusions drawn from model.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23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UMAP Module 69 – The Digestive Process of Sheep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Hunt</dc:creator>
  <cp:lastModifiedBy>Christophe Hunt</cp:lastModifiedBy>
  <cp:revision>5</cp:revision>
  <dcterms:created xsi:type="dcterms:W3CDTF">2017-05-14T17:10:04Z</dcterms:created>
  <dcterms:modified xsi:type="dcterms:W3CDTF">2017-05-14T17:34:04Z</dcterms:modified>
</cp:coreProperties>
</file>